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Working with Pods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Sameer Zulfi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04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4921"/>
            <a:ext cx="8596668" cy="4776442"/>
          </a:xfrm>
        </p:spPr>
        <p:txBody>
          <a:bodyPr/>
          <a:lstStyle/>
          <a:p>
            <a:r>
              <a:rPr lang="en-IN" dirty="0" smtClean="0"/>
              <a:t>Once it’s done, it enters the succeeded state.</a:t>
            </a:r>
          </a:p>
          <a:p>
            <a:r>
              <a:rPr lang="en-IN" dirty="0" smtClean="0"/>
              <a:t>When a Pod can’t start, it can remain in the pending state or go to the failed state.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793" y="2524125"/>
            <a:ext cx="56197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8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75361"/>
            <a:ext cx="8596668" cy="5066002"/>
          </a:xfrm>
        </p:spPr>
        <p:txBody>
          <a:bodyPr/>
          <a:lstStyle/>
          <a:p>
            <a:r>
              <a:rPr lang="en-IN" dirty="0" smtClean="0"/>
              <a:t>The concept which I have told you in the previous slides are deployed to Pod via a manifest file. </a:t>
            </a:r>
          </a:p>
          <a:p>
            <a:r>
              <a:rPr lang="en-IN" dirty="0" smtClean="0"/>
              <a:t>We call this as Singleton. Means there is no self-healing capabilities.</a:t>
            </a:r>
          </a:p>
          <a:p>
            <a:r>
              <a:rPr lang="en-IN" dirty="0" smtClean="0"/>
              <a:t>For this reason, we almost always deploy Pods using Controller like Deployments and </a:t>
            </a:r>
            <a:r>
              <a:rPr lang="en-IN" dirty="0" err="1" smtClean="0"/>
              <a:t>DaemonSets</a:t>
            </a:r>
            <a:endParaRPr lang="en-IN" dirty="0"/>
          </a:p>
          <a:p>
            <a:r>
              <a:rPr lang="en-IN" dirty="0" smtClean="0"/>
              <a:t>As these can reschedule Pods when they fail.</a:t>
            </a:r>
          </a:p>
          <a:p>
            <a:r>
              <a:rPr lang="en-IN" dirty="0" smtClean="0"/>
              <a:t>So Pods are mortal. Means it is not God. It is like a Human-being. When they die , they are gone.</a:t>
            </a:r>
          </a:p>
          <a:p>
            <a:r>
              <a:rPr lang="en-IN" dirty="0" smtClean="0"/>
              <a:t>There is not bringing them back from the dead.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8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Hands-on with Pods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It’s time to see Pods in Action. </a:t>
            </a:r>
          </a:p>
          <a:p>
            <a:r>
              <a:rPr lang="en-IN" dirty="0" smtClean="0"/>
              <a:t>We will use 3 node cluster.</a:t>
            </a:r>
          </a:p>
          <a:p>
            <a:endParaRPr lang="en-IN" dirty="0" smtClean="0"/>
          </a:p>
          <a:p>
            <a:r>
              <a:rPr lang="en-IN" dirty="0" smtClean="0"/>
              <a:t>On your Master:</a:t>
            </a:r>
          </a:p>
          <a:p>
            <a:r>
              <a:rPr lang="en-IN" dirty="0" smtClean="0"/>
              <a:t>Please create the file name : </a:t>
            </a:r>
            <a:r>
              <a:rPr lang="en-IN" dirty="0" err="1" smtClean="0"/>
              <a:t>pod.yml</a:t>
            </a:r>
            <a:r>
              <a:rPr lang="en-IN" dirty="0" smtClean="0"/>
              <a:t> with the side content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712" y="1634729"/>
            <a:ext cx="4591050" cy="1504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94320" y="295552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apiVersion</a:t>
            </a:r>
            <a:r>
              <a:rPr lang="en-IN" dirty="0"/>
              <a:t>: v1</a:t>
            </a:r>
          </a:p>
          <a:p>
            <a:r>
              <a:rPr lang="en-IN" dirty="0"/>
              <a:t>kind: Pod</a:t>
            </a:r>
          </a:p>
          <a:p>
            <a:r>
              <a:rPr lang="en-IN" dirty="0"/>
              <a:t>metadata:</a:t>
            </a:r>
          </a:p>
          <a:p>
            <a:r>
              <a:rPr lang="en-IN" dirty="0"/>
              <a:t>  name: hello-pod</a:t>
            </a:r>
          </a:p>
          <a:p>
            <a:r>
              <a:rPr lang="en-IN" dirty="0"/>
              <a:t>  labels:</a:t>
            </a:r>
          </a:p>
          <a:p>
            <a:r>
              <a:rPr lang="en-IN" dirty="0"/>
              <a:t>    zone: prod</a:t>
            </a:r>
          </a:p>
          <a:p>
            <a:r>
              <a:rPr lang="en-IN" dirty="0"/>
              <a:t>    version: v1</a:t>
            </a:r>
          </a:p>
          <a:p>
            <a:r>
              <a:rPr lang="en-IN" dirty="0"/>
              <a:t>spec:</a:t>
            </a:r>
          </a:p>
          <a:p>
            <a:r>
              <a:rPr lang="en-IN" dirty="0"/>
              <a:t>  containers:</a:t>
            </a:r>
          </a:p>
          <a:p>
            <a:r>
              <a:rPr lang="en-IN" dirty="0"/>
              <a:t>  - name: hello-</a:t>
            </a:r>
            <a:r>
              <a:rPr lang="en-IN" dirty="0" err="1"/>
              <a:t>ctr</a:t>
            </a:r>
            <a:endParaRPr lang="en-IN" dirty="0"/>
          </a:p>
          <a:p>
            <a:r>
              <a:rPr lang="en-IN" dirty="0"/>
              <a:t>    image: </a:t>
            </a:r>
            <a:r>
              <a:rPr lang="en-IN" dirty="0" err="1"/>
              <a:t>nigelpoulton</a:t>
            </a:r>
            <a:r>
              <a:rPr lang="en-IN" dirty="0"/>
              <a:t>/k8sbook:latest</a:t>
            </a:r>
          </a:p>
          <a:p>
            <a:r>
              <a:rPr lang="en-IN" dirty="0"/>
              <a:t>    ports:</a:t>
            </a:r>
          </a:p>
          <a:p>
            <a:r>
              <a:rPr lang="en-IN" dirty="0"/>
              <a:t>    - </a:t>
            </a:r>
            <a:r>
              <a:rPr lang="en-IN" dirty="0" err="1"/>
              <a:t>containerPort</a:t>
            </a:r>
            <a:r>
              <a:rPr lang="en-IN" dirty="0"/>
              <a:t>: 8080</a:t>
            </a:r>
          </a:p>
        </p:txBody>
      </p:sp>
    </p:spTree>
    <p:extLst>
      <p:ext uri="{BB962C8B-B14F-4D97-AF65-F5344CB8AC3E}">
        <p14:creationId xmlns:p14="http://schemas.microsoft.com/office/powerpoint/2010/main" val="13974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this YAML file is describing?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4 top level resources are there.</a:t>
            </a:r>
          </a:p>
          <a:p>
            <a:r>
              <a:rPr lang="en-IN" dirty="0" err="1" smtClean="0"/>
              <a:t>Apiversion</a:t>
            </a:r>
            <a:r>
              <a:rPr lang="en-IN" dirty="0" smtClean="0"/>
              <a:t>.. We are using version 1</a:t>
            </a:r>
          </a:p>
          <a:p>
            <a:r>
              <a:rPr lang="en-IN" dirty="0" smtClean="0"/>
              <a:t>Kind.. We are going to deploy a “pod” object</a:t>
            </a:r>
          </a:p>
          <a:p>
            <a:r>
              <a:rPr lang="en-IN" dirty="0" smtClean="0"/>
              <a:t>Metadata.. Name of the pod and assigning two labels to it.</a:t>
            </a:r>
          </a:p>
          <a:p>
            <a:r>
              <a:rPr lang="en-IN" dirty="0" smtClean="0"/>
              <a:t>Spec.. Define the containers details. For ex which image, which port etc.,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711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Deploying pods to a manifest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our manifest file called </a:t>
            </a:r>
            <a:r>
              <a:rPr lang="en-IN" dirty="0" err="1" smtClean="0"/>
              <a:t>pod.yml</a:t>
            </a:r>
            <a:endParaRPr lang="en-IN" dirty="0" smtClean="0"/>
          </a:p>
          <a:p>
            <a:r>
              <a:rPr lang="en-IN" dirty="0" smtClean="0"/>
              <a:t>Use </a:t>
            </a:r>
            <a:r>
              <a:rPr lang="en-IN" dirty="0" err="1" smtClean="0"/>
              <a:t>kubectl</a:t>
            </a:r>
            <a:r>
              <a:rPr lang="en-IN" dirty="0" smtClean="0"/>
              <a:t> command to post this </a:t>
            </a:r>
            <a:r>
              <a:rPr lang="en-IN" dirty="0" err="1" smtClean="0"/>
              <a:t>pod.yml</a:t>
            </a:r>
            <a:r>
              <a:rPr lang="en-IN" dirty="0" smtClean="0"/>
              <a:t> file to API server</a:t>
            </a:r>
          </a:p>
          <a:p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kubectl</a:t>
            </a:r>
            <a:r>
              <a:rPr lang="en-IN" dirty="0" smtClean="0"/>
              <a:t> apply –f </a:t>
            </a:r>
            <a:r>
              <a:rPr lang="en-IN" dirty="0" err="1" smtClean="0"/>
              <a:t>pod.yml</a:t>
            </a:r>
            <a:endParaRPr lang="en-IN" dirty="0" smtClean="0"/>
          </a:p>
          <a:p>
            <a:r>
              <a:rPr lang="en-IN" dirty="0" smtClean="0"/>
              <a:t>The above command will create a pod. Pod name will be hello-pod</a:t>
            </a:r>
          </a:p>
          <a:p>
            <a:r>
              <a:rPr lang="en-IN" dirty="0" smtClean="0"/>
              <a:t>Pod will take sometime to come in READY status as it needs to pull the images</a:t>
            </a:r>
          </a:p>
          <a:p>
            <a:r>
              <a:rPr lang="en-IN" dirty="0" smtClean="0"/>
              <a:t>Run the below command</a:t>
            </a:r>
          </a:p>
          <a:p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kubectl</a:t>
            </a:r>
            <a:r>
              <a:rPr lang="en-IN" dirty="0" smtClean="0"/>
              <a:t> get pods</a:t>
            </a:r>
          </a:p>
          <a:p>
            <a:r>
              <a:rPr lang="en-IN" dirty="0" err="1" smtClean="0"/>
              <a:t>Congraulations</a:t>
            </a:r>
            <a:r>
              <a:rPr lang="en-IN" dirty="0" smtClean="0"/>
              <a:t>, Your Pod has been scheduled to a healthy node in the cluster  and is being monitored by the </a:t>
            </a:r>
            <a:r>
              <a:rPr lang="en-IN" dirty="0" err="1" smtClean="0"/>
              <a:t>kubelet</a:t>
            </a:r>
            <a:r>
              <a:rPr lang="en-IN" dirty="0" smtClean="0"/>
              <a:t> process.</a:t>
            </a:r>
          </a:p>
          <a:p>
            <a:r>
              <a:rPr lang="en-IN" dirty="0" err="1" smtClean="0"/>
              <a:t>Kubelet</a:t>
            </a:r>
            <a:r>
              <a:rPr lang="en-IN" dirty="0" smtClean="0"/>
              <a:t> process is the </a:t>
            </a:r>
            <a:r>
              <a:rPr lang="en-IN" dirty="0" err="1" smtClean="0"/>
              <a:t>Kubernetes</a:t>
            </a:r>
            <a:r>
              <a:rPr lang="en-IN" dirty="0" smtClean="0"/>
              <a:t> agent running on the node</a:t>
            </a:r>
          </a:p>
        </p:txBody>
      </p:sp>
    </p:spTree>
    <p:extLst>
      <p:ext uri="{BB962C8B-B14F-4D97-AF65-F5344CB8AC3E}">
        <p14:creationId xmlns:p14="http://schemas.microsoft.com/office/powerpoint/2010/main" val="277302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Introspecting running Pods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Try this command and see what happens</a:t>
            </a:r>
          </a:p>
          <a:p>
            <a:pPr marL="0" indent="0">
              <a:buNone/>
            </a:pPr>
            <a:r>
              <a:rPr lang="en-IN" dirty="0" err="1" smtClean="0"/>
              <a:t>kubectl</a:t>
            </a:r>
            <a:r>
              <a:rPr lang="en-IN" dirty="0" smtClean="0"/>
              <a:t> get pods hello-pod –o </a:t>
            </a:r>
            <a:r>
              <a:rPr lang="en-IN" dirty="0" err="1" smtClean="0"/>
              <a:t>yaml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Kubectl</a:t>
            </a:r>
            <a:r>
              <a:rPr lang="en-IN" dirty="0" smtClean="0"/>
              <a:t> get pods hello-pod –o wide</a:t>
            </a:r>
          </a:p>
          <a:p>
            <a:pPr marL="0" indent="0">
              <a:buNone/>
            </a:pPr>
            <a:r>
              <a:rPr lang="en-IN" dirty="0" smtClean="0"/>
              <a:t>So the –o wide gives you extra column and extra information</a:t>
            </a:r>
          </a:p>
          <a:p>
            <a:pPr marL="0" indent="0">
              <a:buNone/>
            </a:pPr>
            <a:r>
              <a:rPr lang="en-IN" dirty="0" smtClean="0"/>
              <a:t>And –o </a:t>
            </a:r>
            <a:r>
              <a:rPr lang="en-IN" dirty="0" err="1" smtClean="0"/>
              <a:t>yaml</a:t>
            </a:r>
            <a:r>
              <a:rPr lang="en-IN" dirty="0" smtClean="0"/>
              <a:t> will give you some extra information in your manifest file.</a:t>
            </a:r>
          </a:p>
          <a:p>
            <a:pPr marL="0" indent="0">
              <a:buNone/>
            </a:pPr>
            <a:r>
              <a:rPr lang="en-IN" dirty="0" smtClean="0"/>
              <a:t>In that .spec ( desired state ) &amp; .status ( current state )</a:t>
            </a:r>
          </a:p>
          <a:p>
            <a:pPr marL="0" indent="0">
              <a:buNone/>
            </a:pPr>
            <a:r>
              <a:rPr lang="en-IN" dirty="0" smtClean="0"/>
              <a:t>So this manifest file will add few more lines and called it as status section which is nothing our current state.</a:t>
            </a:r>
          </a:p>
          <a:p>
            <a:pPr marL="0" indent="0">
              <a:buNone/>
            </a:pPr>
            <a:r>
              <a:rPr lang="en-IN" dirty="0" smtClean="0"/>
              <a:t>Try this command and see what happened</a:t>
            </a:r>
          </a:p>
          <a:p>
            <a:pPr marL="0" indent="0">
              <a:buNone/>
            </a:pPr>
            <a:r>
              <a:rPr lang="en-IN" dirty="0" err="1" smtClean="0"/>
              <a:t>Kubectl</a:t>
            </a:r>
            <a:r>
              <a:rPr lang="en-IN" dirty="0" smtClean="0"/>
              <a:t> describe pods hello-pod</a:t>
            </a:r>
          </a:p>
        </p:txBody>
      </p:sp>
    </p:spTree>
    <p:extLst>
      <p:ext uri="{BB962C8B-B14F-4D97-AF65-F5344CB8AC3E}">
        <p14:creationId xmlns:p14="http://schemas.microsoft.com/office/powerpoint/2010/main" val="251218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3961"/>
            <a:ext cx="8596668" cy="4837402"/>
          </a:xfrm>
        </p:spPr>
        <p:txBody>
          <a:bodyPr/>
          <a:lstStyle/>
          <a:p>
            <a:r>
              <a:rPr lang="en-IN" dirty="0" smtClean="0"/>
              <a:t>Let’s try this command</a:t>
            </a:r>
          </a:p>
          <a:p>
            <a:r>
              <a:rPr lang="en-IN" dirty="0" err="1" smtClean="0"/>
              <a:t>Kubectl</a:t>
            </a:r>
            <a:r>
              <a:rPr lang="en-IN" dirty="0" smtClean="0"/>
              <a:t> exec hello-pod </a:t>
            </a:r>
            <a:r>
              <a:rPr lang="en-IN" dirty="0" err="1" smtClean="0"/>
              <a:t>ps</a:t>
            </a:r>
            <a:r>
              <a:rPr lang="en-IN" dirty="0" smtClean="0"/>
              <a:t> aux</a:t>
            </a:r>
          </a:p>
          <a:p>
            <a:r>
              <a:rPr lang="en-IN" dirty="0" smtClean="0"/>
              <a:t>What happens when you run the below command ?</a:t>
            </a:r>
          </a:p>
          <a:p>
            <a:r>
              <a:rPr lang="en-IN" dirty="0" err="1" smtClean="0"/>
              <a:t>Kubectl</a:t>
            </a:r>
            <a:r>
              <a:rPr lang="en-IN" dirty="0" smtClean="0"/>
              <a:t> exec –it hello-pod </a:t>
            </a:r>
            <a:r>
              <a:rPr lang="en-IN" dirty="0" err="1" smtClean="0"/>
              <a:t>sh</a:t>
            </a:r>
            <a:endParaRPr lang="en-IN" dirty="0" smtClean="0"/>
          </a:p>
          <a:p>
            <a:r>
              <a:rPr lang="en-IN" dirty="0" smtClean="0"/>
              <a:t>If you are inside the container and want to come out, please run the below command</a:t>
            </a:r>
          </a:p>
          <a:p>
            <a:r>
              <a:rPr lang="en-IN" dirty="0" smtClean="0"/>
              <a:t>Exit</a:t>
            </a:r>
          </a:p>
          <a:p>
            <a:r>
              <a:rPr lang="en-IN" dirty="0" smtClean="0"/>
              <a:t>Now if you want to delete the pod, </a:t>
            </a:r>
            <a:r>
              <a:rPr lang="en-IN" dirty="0" err="1" smtClean="0"/>
              <a:t>pls</a:t>
            </a:r>
            <a:r>
              <a:rPr lang="en-IN" dirty="0" smtClean="0"/>
              <a:t> run the below command</a:t>
            </a:r>
          </a:p>
          <a:p>
            <a:r>
              <a:rPr lang="en-IN" dirty="0" err="1" smtClean="0"/>
              <a:t>Kubectl</a:t>
            </a:r>
            <a:r>
              <a:rPr lang="en-IN" dirty="0" smtClean="0"/>
              <a:t> delete –f </a:t>
            </a:r>
            <a:r>
              <a:rPr lang="en-IN" dirty="0" err="1" smtClean="0"/>
              <a:t>pod.yml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34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Pod Theory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I Say VMWARE, your mind will think about Virtual Machine</a:t>
            </a:r>
          </a:p>
          <a:p>
            <a:r>
              <a:rPr lang="en-IN" dirty="0" smtClean="0"/>
              <a:t>When I say </a:t>
            </a:r>
            <a:r>
              <a:rPr lang="en-IN" dirty="0" err="1" smtClean="0"/>
              <a:t>Docker</a:t>
            </a:r>
            <a:r>
              <a:rPr lang="en-IN" dirty="0" smtClean="0"/>
              <a:t>, your mind will automatically think about Containers</a:t>
            </a:r>
          </a:p>
          <a:p>
            <a:r>
              <a:rPr lang="en-IN" dirty="0" smtClean="0"/>
              <a:t>When I say K8S, your mind should think PODS from today</a:t>
            </a:r>
          </a:p>
          <a:p>
            <a:r>
              <a:rPr lang="en-IN" dirty="0" smtClean="0"/>
              <a:t>In K8S world, Deploying apps on K8S means deploying it on PODS.</a:t>
            </a:r>
          </a:p>
          <a:p>
            <a:r>
              <a:rPr lang="en-IN" dirty="0" smtClean="0"/>
              <a:t>Make sure you understand this fundamental into your brain.</a:t>
            </a:r>
          </a:p>
          <a:p>
            <a:r>
              <a:rPr lang="en-IN" dirty="0" smtClean="0"/>
              <a:t>i.e., Virtualization does VMs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does Containers</a:t>
            </a:r>
          </a:p>
          <a:p>
            <a:r>
              <a:rPr lang="en-IN" dirty="0" smtClean="0"/>
              <a:t>K8S does Pods</a:t>
            </a:r>
          </a:p>
        </p:txBody>
      </p:sp>
    </p:spTree>
    <p:extLst>
      <p:ext uri="{BB962C8B-B14F-4D97-AF65-F5344CB8AC3E}">
        <p14:creationId xmlns:p14="http://schemas.microsoft.com/office/powerpoint/2010/main" val="219324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Pods </a:t>
            </a:r>
            <a:r>
              <a:rPr lang="en-IN" dirty="0" err="1" smtClean="0"/>
              <a:t>Vs</a:t>
            </a:r>
            <a:r>
              <a:rPr lang="en-IN" dirty="0" smtClean="0"/>
              <a:t>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Pods are just a vehicle for deploying applications</a:t>
            </a:r>
          </a:p>
          <a:p>
            <a:r>
              <a:rPr lang="en-IN" dirty="0" smtClean="0"/>
              <a:t>Pods hosts one or more containers</a:t>
            </a:r>
          </a:p>
          <a:p>
            <a:r>
              <a:rPr lang="en-IN" dirty="0" smtClean="0"/>
              <a:t>Below diagram tells you two containers in a single Pod sharing a common Volume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3341370"/>
            <a:ext cx="34861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do we deploy Pods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Hope you remember about manifest file which I discussed earlier ?</a:t>
            </a:r>
          </a:p>
          <a:p>
            <a:r>
              <a:rPr lang="en-IN" dirty="0" smtClean="0"/>
              <a:t>Ok. To deploy a Pod to a K8S cluster we define it in a manifest file.</a:t>
            </a:r>
          </a:p>
          <a:p>
            <a:r>
              <a:rPr lang="en-IN" dirty="0" smtClean="0"/>
              <a:t>Later POST that manifest file to the API server</a:t>
            </a:r>
          </a:p>
          <a:p>
            <a:r>
              <a:rPr lang="en-IN" dirty="0" smtClean="0"/>
              <a:t>Then, the manifest file desired state content will be written to Cluster Store</a:t>
            </a:r>
          </a:p>
          <a:p>
            <a:r>
              <a:rPr lang="en-IN" dirty="0" smtClean="0"/>
              <a:t>Then, Scheduler deploys it to a healthy nodes</a:t>
            </a:r>
          </a:p>
          <a:p>
            <a:r>
              <a:rPr lang="en-IN" dirty="0" smtClean="0"/>
              <a:t>That’s it. This is the flow.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3943350"/>
            <a:ext cx="60769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3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Anatomy of a Pod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Pod is a shared execution environment.</a:t>
            </a:r>
          </a:p>
          <a:p>
            <a:r>
              <a:rPr lang="en-IN" dirty="0" smtClean="0"/>
              <a:t>Means, Pod has a set of resources which will be shared among the containers inside of it.</a:t>
            </a:r>
          </a:p>
          <a:p>
            <a:r>
              <a:rPr lang="en-IN" dirty="0" smtClean="0"/>
              <a:t>These resources include IP addresses, hostname, sockets, memory, volumes etc.,</a:t>
            </a:r>
          </a:p>
          <a:p>
            <a:r>
              <a:rPr lang="en-IN" dirty="0" smtClean="0"/>
              <a:t>Some of the POD resources :</a:t>
            </a:r>
          </a:p>
          <a:p>
            <a:r>
              <a:rPr lang="en-IN" dirty="0" smtClean="0"/>
              <a:t>Network Namespace :   For ex, IP address, port range, routing table</a:t>
            </a:r>
          </a:p>
          <a:p>
            <a:r>
              <a:rPr lang="en-IN" dirty="0" smtClean="0"/>
              <a:t>UTS Namespace : Hostname</a:t>
            </a:r>
          </a:p>
          <a:p>
            <a:r>
              <a:rPr lang="en-IN" dirty="0" smtClean="0"/>
              <a:t>IPC Namespace : Unix Domain Sockets</a:t>
            </a:r>
          </a:p>
          <a:p>
            <a:r>
              <a:rPr lang="en-IN" dirty="0" smtClean="0"/>
              <a:t>This means, All containers in a POD will share a hostname, </a:t>
            </a:r>
            <a:r>
              <a:rPr lang="en-IN" dirty="0" err="1" smtClean="0"/>
              <a:t>ip</a:t>
            </a:r>
            <a:r>
              <a:rPr lang="en-IN" dirty="0" smtClean="0"/>
              <a:t> address, memory address space and volume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07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Analyze</a:t>
            </a:r>
            <a:r>
              <a:rPr lang="en-IN" dirty="0" smtClean="0"/>
              <a:t> this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344" y="2967831"/>
            <a:ext cx="54673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7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 Summary is PODS. Everywhere Pods… Pods.. Pods.. Pods.</a:t>
            </a:r>
          </a:p>
          <a:p>
            <a:r>
              <a:rPr lang="en-IN" dirty="0" smtClean="0"/>
              <a:t>It’s all about the Pods.</a:t>
            </a:r>
          </a:p>
          <a:p>
            <a:r>
              <a:rPr lang="en-IN" dirty="0" smtClean="0"/>
              <a:t>Pods gets deployed.</a:t>
            </a:r>
          </a:p>
          <a:p>
            <a:r>
              <a:rPr lang="en-IN" dirty="0" smtClean="0"/>
              <a:t>Pod gets IP.</a:t>
            </a:r>
          </a:p>
          <a:p>
            <a:r>
              <a:rPr lang="en-IN" dirty="0" smtClean="0"/>
              <a:t>So POD is the Hero.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44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Pods and </a:t>
            </a:r>
            <a:r>
              <a:rPr lang="en-IN" dirty="0" err="1" smtClean="0"/>
              <a:t>cgroups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At a high level, Control Groups (</a:t>
            </a:r>
            <a:r>
              <a:rPr lang="en-IN" dirty="0" err="1" smtClean="0"/>
              <a:t>cgroups</a:t>
            </a:r>
            <a:r>
              <a:rPr lang="en-IN" dirty="0" smtClean="0"/>
              <a:t>) prevent individual containers from consuming all of the available CPU, RAM etc.,</a:t>
            </a:r>
          </a:p>
          <a:p>
            <a:r>
              <a:rPr lang="en-IN" dirty="0" smtClean="0"/>
              <a:t>So </a:t>
            </a:r>
            <a:r>
              <a:rPr lang="en-IN" dirty="0" err="1" smtClean="0"/>
              <a:t>Cgroups</a:t>
            </a:r>
            <a:r>
              <a:rPr lang="en-IN" dirty="0" smtClean="0"/>
              <a:t> actively monitor the resources usage by the containers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84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Pod </a:t>
            </a:r>
            <a:r>
              <a:rPr lang="en-IN" dirty="0" err="1" smtClean="0"/>
              <a:t>LifeCycle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Hope you remember the flow. </a:t>
            </a:r>
          </a:p>
          <a:p>
            <a:r>
              <a:rPr lang="en-IN" dirty="0" smtClean="0"/>
              <a:t>Everything starts with Manifest file.</a:t>
            </a:r>
          </a:p>
          <a:p>
            <a:r>
              <a:rPr lang="en-IN" dirty="0" smtClean="0"/>
              <a:t>And POST that into </a:t>
            </a:r>
            <a:r>
              <a:rPr lang="en-IN" dirty="0" err="1" smtClean="0"/>
              <a:t>APIServer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Then it will be stored in </a:t>
            </a:r>
            <a:r>
              <a:rPr lang="en-IN" dirty="0" err="1" smtClean="0"/>
              <a:t>ClusterStore</a:t>
            </a:r>
            <a:r>
              <a:rPr lang="en-IN" dirty="0" smtClean="0"/>
              <a:t>.</a:t>
            </a:r>
          </a:p>
          <a:p>
            <a:r>
              <a:rPr lang="en-IN" dirty="0" smtClean="0"/>
              <a:t>Scheduler will schedule the POD.</a:t>
            </a:r>
          </a:p>
          <a:p>
            <a:r>
              <a:rPr lang="en-IN" dirty="0" smtClean="0"/>
              <a:t>First stage of Pod will be in pending stage as it will download all the required images to start the containers inside the Pod.</a:t>
            </a:r>
          </a:p>
          <a:p>
            <a:r>
              <a:rPr lang="en-IN" dirty="0" smtClean="0"/>
              <a:t>Once everything is up and ready, Pod enters the running state. </a:t>
            </a:r>
          </a:p>
          <a:p>
            <a:r>
              <a:rPr lang="en-IN" dirty="0" smtClean="0"/>
              <a:t>It is just like your AWS ec2 instance, when you launch it, it will go to pending state first and then it will be in running state.</a:t>
            </a:r>
          </a:p>
        </p:txBody>
      </p:sp>
    </p:spTree>
    <p:extLst>
      <p:ext uri="{BB962C8B-B14F-4D97-AF65-F5344CB8AC3E}">
        <p14:creationId xmlns:p14="http://schemas.microsoft.com/office/powerpoint/2010/main" val="17312731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726</TotalTime>
  <Words>978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Working with Pods</vt:lpstr>
      <vt:lpstr>Pod Theory</vt:lpstr>
      <vt:lpstr>Pods Vs Containers</vt:lpstr>
      <vt:lpstr>How do we deploy Pods</vt:lpstr>
      <vt:lpstr>The Anatomy of a Pod</vt:lpstr>
      <vt:lpstr>Analyze this</vt:lpstr>
      <vt:lpstr>Summary</vt:lpstr>
      <vt:lpstr>Pods and cgroups</vt:lpstr>
      <vt:lpstr>Pod LifeCycle</vt:lpstr>
      <vt:lpstr>PowerPoint Presentation</vt:lpstr>
      <vt:lpstr>PowerPoint Presentation</vt:lpstr>
      <vt:lpstr>Hands-on with Pods</vt:lpstr>
      <vt:lpstr>What this YAML file is describing?</vt:lpstr>
      <vt:lpstr>Deploying pods to a manifest file</vt:lpstr>
      <vt:lpstr>Introspecting running Pods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Pods</dc:title>
  <dc:creator>Sameer Zulfi</dc:creator>
  <cp:lastModifiedBy>Sameer Zulfi</cp:lastModifiedBy>
  <cp:revision>10</cp:revision>
  <dcterms:created xsi:type="dcterms:W3CDTF">2019-09-24T13:27:56Z</dcterms:created>
  <dcterms:modified xsi:type="dcterms:W3CDTF">2019-09-25T10:35:37Z</dcterms:modified>
</cp:coreProperties>
</file>