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aleway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Medium-regular.fntdata"/><Relationship Id="rId11" Type="http://schemas.openxmlformats.org/officeDocument/2006/relationships/slide" Target="slides/slide7.xml"/><Relationship Id="rId22" Type="http://schemas.openxmlformats.org/officeDocument/2006/relationships/font" Target="fonts/RalewayMedium-italic.fntdata"/><Relationship Id="rId10" Type="http://schemas.openxmlformats.org/officeDocument/2006/relationships/slide" Target="slides/slide6.xml"/><Relationship Id="rId21" Type="http://schemas.openxmlformats.org/officeDocument/2006/relationships/font" Target="fonts/RalewayMedium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aleway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08361f00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08361f00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60b9da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60b9da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08361f0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08361f0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8361f00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8361f00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8361f00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08361f00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08361f0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08361f0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08361f0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08361f0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08361f0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08361f0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760b9da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760b9da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8361f00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8361f00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ystemWide-gold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ystemWide-maroon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Raleway"/>
              <a:buNone/>
              <a:defRPr sz="2800">
                <a:solidFill>
                  <a:srgbClr val="7A0019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5" Type="http://schemas.openxmlformats.org/officeDocument/2006/relationships/slide" Target="/ppt/slides/slide6.xml"/><Relationship Id="rId6" Type="http://schemas.openxmlformats.org/officeDocument/2006/relationships/slide" Target="/ppt/slides/slide7.xml"/><Relationship Id="rId7" Type="http://schemas.openxmlformats.org/officeDocument/2006/relationships/slide" Target="/ppt/slides/slide9.xml"/><Relationship Id="rId8" Type="http://schemas.openxmlformats.org/officeDocument/2006/relationships/slide" Target="/ppt/slides/slide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4061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 week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Grading Policy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Lab exercise: 70% credits for attending the lab and submitting the exercise on canvas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Take home Quiz: 30% credits (taken on canvas, deadline Tuesday midnight)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Task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No take home quiz for this week 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Lab Exercise: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○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The list.c file contains a linked list which looks like this: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Medium"/>
                <a:ea typeface="Raleway Medium"/>
                <a:cs typeface="Raleway Medium"/>
                <a:sym typeface="Raleway Medium"/>
              </a:rPr>
              <a:t>2  -&gt;  6 -&gt;  10</a:t>
            </a:r>
            <a:endParaRPr sz="14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○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Take one integer as command line argument and insert it into the list so that the list remains sorted 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○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Add your code in the insert_list() function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action="ppaction://hlinksldjump" r:id="rId3"/>
              </a:rPr>
              <a:t>Unix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Command Line Arguments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action="ppaction://hlinksldjump" r:id="rId5"/>
              </a:rPr>
              <a:t>Pointers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action="ppaction://hlinksldjump" r:id="rId6"/>
              </a:rPr>
              <a:t>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Code Compilation</a:t>
            </a: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 Command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Commands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To add execution permission to a file main.c: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○"/>
            </a:pPr>
            <a:r>
              <a:rPr lang="en" sz="1800">
                <a:latin typeface="Raleway Medium"/>
                <a:ea typeface="Raleway Medium"/>
                <a:cs typeface="Raleway Medium"/>
                <a:sym typeface="Raleway Medium"/>
              </a:rPr>
              <a:t>chmod +x main.c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To list information about current directory: ls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To print the current directory: pwd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To change the current directory: cd dirname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To make a new directory: mkdir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To remove a file or directory: rm 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○"/>
            </a:pPr>
            <a:r>
              <a:rPr lang="en" sz="1800">
                <a:latin typeface="Raleway Medium"/>
                <a:ea typeface="Raleway Medium"/>
                <a:cs typeface="Raleway Medium"/>
                <a:sym typeface="Raleway Medium"/>
              </a:rPr>
              <a:t>Using with -r removes contents of directory recursively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To print the number of lines, words and bytes in files : wc file1 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Kill a running process: kill &lt;pid&gt;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Arguments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 (int argc, char *argv[]){...}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int argc : number of arguments + 1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char** argv 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array of character pointers listing all the arguments.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argc is the length of argv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argv[0] is the name of the program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argv[1] is the first argument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marR="101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./prog first second third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main(int argc, char** argv)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Print the name of the program.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printf(“Program name is: %s”, argv[0]);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Print all cmd line arguments.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(int i=1; i &lt; argc; ++i)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printf(“Argument[%d] = %s”, i, argv[i]);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The address of a variable can be obtained by preceding the name of the variable with an &amp; sign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p = &amp;myvar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The value stored in the variable that is pointed to by a pointer p is accessed by using * operator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val = *p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Pointers can be moved mathematically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p++ (increment by sizeof(int))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p-- (decrement by sizeof(int))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Arrays can be treated like pointers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arr[i] and *(arr+i) are the same (access index i of arr)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													(1/2)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truct  point{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x,y;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struct point p;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p.x=10;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p.y=20;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("x = %d, y = %d\n", p.x, p.y);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 - Accessing objects</a:t>
            </a:r>
            <a:r>
              <a:rPr lang="en"/>
              <a:t> with pointers   (2/2)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258250" y="1152475"/>
            <a:ext cx="857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truct  point{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x,y;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struct point*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struct point*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)malloc(sizeof(struct point))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p-&gt;x=10;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p-&gt;y=20;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("x = %d, y = %d\n", p-&gt;x, p-&gt;y);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Compilation Command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GCC (GNU Compiler Collection) is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 a toolchain to compile C programs among many other.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Default usage to compile C programs using ‘gcc’ tool in GCC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○"/>
            </a:pPr>
            <a:r>
              <a:rPr lang="en" sz="1800">
                <a:latin typeface="Raleway Medium"/>
                <a:ea typeface="Raleway Medium"/>
                <a:cs typeface="Raleway Medium"/>
                <a:sym typeface="Raleway Medium"/>
              </a:rPr>
              <a:t>g</a:t>
            </a:r>
            <a:r>
              <a:rPr lang="en" sz="1800">
                <a:latin typeface="Raleway Medium"/>
                <a:ea typeface="Raleway Medium"/>
                <a:cs typeface="Raleway Medium"/>
                <a:sym typeface="Raleway Medium"/>
              </a:rPr>
              <a:t>cc prog.c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By using with -o option, we can give the executable output file a desired name instead of the default one (a.out)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○"/>
            </a:pPr>
            <a:r>
              <a:rPr lang="en" sz="1800">
                <a:latin typeface="Raleway Medium"/>
                <a:ea typeface="Raleway Medium"/>
                <a:cs typeface="Raleway Medium"/>
                <a:sym typeface="Raleway Medium"/>
              </a:rPr>
              <a:t>gcc prog.c -o out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○"/>
            </a:pPr>
            <a:r>
              <a:rPr lang="en" sz="1800">
                <a:latin typeface="Raleway Medium"/>
                <a:ea typeface="Raleway Medium"/>
                <a:cs typeface="Raleway Medium"/>
                <a:sym typeface="Raleway Medium"/>
              </a:rPr>
              <a:t>run using: ./out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-std=c99 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This command will use the c99 version of standards for compiling the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prog.c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 program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 Medium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For more information, run following command from terminal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$ man gcc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