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D7297-1D47-459D-8FD2-2F0953958059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8C1241E-ADF1-4EC9-8EC9-58B71B34319F}">
      <dgm:prSet/>
      <dgm:spPr/>
      <dgm:t>
        <a:bodyPr/>
        <a:lstStyle/>
        <a:p>
          <a:r>
            <a:rPr lang="en-US"/>
            <a:t>We use some functions in our code :</a:t>
          </a:r>
        </a:p>
      </dgm:t>
    </dgm:pt>
    <dgm:pt modelId="{7B7AAD74-9647-4953-9A71-2F9E281EACFB}" type="parTrans" cxnId="{A89468D1-7702-4AB0-85CF-72820B17B427}">
      <dgm:prSet/>
      <dgm:spPr/>
      <dgm:t>
        <a:bodyPr/>
        <a:lstStyle/>
        <a:p>
          <a:endParaRPr lang="en-US"/>
        </a:p>
      </dgm:t>
    </dgm:pt>
    <dgm:pt modelId="{18AB1968-2898-44CF-A5BE-9E371CB1F6E6}" type="sibTrans" cxnId="{A89468D1-7702-4AB0-85CF-72820B17B427}">
      <dgm:prSet/>
      <dgm:spPr/>
      <dgm:t>
        <a:bodyPr/>
        <a:lstStyle/>
        <a:p>
          <a:endParaRPr lang="en-US"/>
        </a:p>
      </dgm:t>
    </dgm:pt>
    <dgm:pt modelId="{DDDA540F-1FB2-4388-804D-EAFF703AFFDC}">
      <dgm:prSet/>
      <dgm:spPr/>
      <dgm:t>
        <a:bodyPr/>
        <a:lstStyle/>
        <a:p>
          <a:r>
            <a:rPr lang="en-US" b="0" i="0" baseline="0"/>
            <a:t>rgb2gray(Img);</a:t>
          </a:r>
          <a:endParaRPr lang="en-US"/>
        </a:p>
      </dgm:t>
    </dgm:pt>
    <dgm:pt modelId="{DA8FBA1B-7606-48E3-9044-5871D1B9BBEE}" type="parTrans" cxnId="{136527DF-C68F-4297-BD20-868161C5DD12}">
      <dgm:prSet/>
      <dgm:spPr/>
      <dgm:t>
        <a:bodyPr/>
        <a:lstStyle/>
        <a:p>
          <a:endParaRPr lang="en-US"/>
        </a:p>
      </dgm:t>
    </dgm:pt>
    <dgm:pt modelId="{4C5E3DD9-94F3-467D-9022-6B7B9C346404}" type="sibTrans" cxnId="{136527DF-C68F-4297-BD20-868161C5DD12}">
      <dgm:prSet/>
      <dgm:spPr/>
      <dgm:t>
        <a:bodyPr/>
        <a:lstStyle/>
        <a:p>
          <a:endParaRPr lang="en-US"/>
        </a:p>
      </dgm:t>
    </dgm:pt>
    <dgm:pt modelId="{B6F61A15-D2CE-4CF2-AF75-581D90704BFF}">
      <dgm:prSet/>
      <dgm:spPr/>
      <dgm:t>
        <a:bodyPr/>
        <a:lstStyle/>
        <a:p>
          <a:r>
            <a:rPr lang="en-US" b="0" i="0" baseline="0"/>
            <a:t>BW=im2bw(z,0.9); </a:t>
          </a:r>
          <a:endParaRPr lang="en-US"/>
        </a:p>
      </dgm:t>
    </dgm:pt>
    <dgm:pt modelId="{A0555951-4AE6-4627-BB8B-4B7C0FD1D5A1}" type="parTrans" cxnId="{1335FD3C-4EFA-4972-85D7-4DF8E8F0E2F2}">
      <dgm:prSet/>
      <dgm:spPr/>
      <dgm:t>
        <a:bodyPr/>
        <a:lstStyle/>
        <a:p>
          <a:endParaRPr lang="en-US"/>
        </a:p>
      </dgm:t>
    </dgm:pt>
    <dgm:pt modelId="{D7E2A8CD-AE2E-464F-B6CA-A3CCBE5E4145}" type="sibTrans" cxnId="{1335FD3C-4EFA-4972-85D7-4DF8E8F0E2F2}">
      <dgm:prSet/>
      <dgm:spPr/>
      <dgm:t>
        <a:bodyPr/>
        <a:lstStyle/>
        <a:p>
          <a:endParaRPr lang="en-US"/>
        </a:p>
      </dgm:t>
    </dgm:pt>
    <dgm:pt modelId="{5C61187A-97A7-4156-AEBA-9642B84B0D8E}">
      <dgm:prSet/>
      <dgm:spPr/>
      <dgm:t>
        <a:bodyPr/>
        <a:lstStyle/>
        <a:p>
          <a:r>
            <a:rPr lang="en-US" b="0" i="0" baseline="0" dirty="0"/>
            <a:t>BW = ~BW;</a:t>
          </a:r>
          <a:endParaRPr lang="en-US" dirty="0"/>
        </a:p>
      </dgm:t>
    </dgm:pt>
    <dgm:pt modelId="{EB037EB1-79B2-4614-A42A-A8E9BFAFC635}" type="parTrans" cxnId="{4DA60919-1631-400E-8265-DC819BBB177B}">
      <dgm:prSet/>
      <dgm:spPr/>
      <dgm:t>
        <a:bodyPr/>
        <a:lstStyle/>
        <a:p>
          <a:endParaRPr lang="en-US"/>
        </a:p>
      </dgm:t>
    </dgm:pt>
    <dgm:pt modelId="{CABDE5B5-F277-4F10-B9C7-BBDFF02FD057}" type="sibTrans" cxnId="{4DA60919-1631-400E-8265-DC819BBB177B}">
      <dgm:prSet/>
      <dgm:spPr/>
      <dgm:t>
        <a:bodyPr/>
        <a:lstStyle/>
        <a:p>
          <a:endParaRPr lang="en-US"/>
        </a:p>
      </dgm:t>
    </dgm:pt>
    <dgm:pt modelId="{585CF507-CC96-4D97-8867-6738B13E3BC7}">
      <dgm:prSet/>
      <dgm:spPr/>
      <dgm:t>
        <a:bodyPr/>
        <a:lstStyle/>
        <a:p>
          <a:r>
            <a:rPr lang="en-US" b="0" i="0" baseline="0" dirty="0"/>
            <a:t>fill=</a:t>
          </a:r>
          <a:r>
            <a:rPr lang="en-US" b="0" i="0" baseline="0" dirty="0" err="1"/>
            <a:t>imfill</a:t>
          </a:r>
          <a:r>
            <a:rPr lang="en-US" b="0" i="0" baseline="0" dirty="0"/>
            <a:t>(BW,'HOLES’);</a:t>
          </a:r>
          <a:endParaRPr lang="en-US" dirty="0"/>
        </a:p>
      </dgm:t>
    </dgm:pt>
    <dgm:pt modelId="{E5E0AF88-8170-4AFC-96AC-0128BDCEEF5C}" type="parTrans" cxnId="{FADC9835-BB3C-4A3F-8F54-9843CC1F23E6}">
      <dgm:prSet/>
      <dgm:spPr/>
      <dgm:t>
        <a:bodyPr/>
        <a:lstStyle/>
        <a:p>
          <a:endParaRPr lang="en-US"/>
        </a:p>
      </dgm:t>
    </dgm:pt>
    <dgm:pt modelId="{ED7E487D-3AE1-4B92-8349-59EAF92D72CE}" type="sibTrans" cxnId="{FADC9835-BB3C-4A3F-8F54-9843CC1F23E6}">
      <dgm:prSet/>
      <dgm:spPr/>
      <dgm:t>
        <a:bodyPr/>
        <a:lstStyle/>
        <a:p>
          <a:endParaRPr lang="en-US"/>
        </a:p>
      </dgm:t>
    </dgm:pt>
    <dgm:pt modelId="{C23D2C43-88B8-462A-ACE0-F0765D657348}">
      <dgm:prSet/>
      <dgm:spPr/>
      <dgm:t>
        <a:bodyPr/>
        <a:lstStyle/>
        <a:p>
          <a:r>
            <a:rPr lang="en-US" b="0" i="0" baseline="0"/>
            <a:t>[L, num] = bwlabel(BW);</a:t>
          </a:r>
          <a:endParaRPr lang="en-US"/>
        </a:p>
      </dgm:t>
    </dgm:pt>
    <dgm:pt modelId="{710B4822-22B5-4538-99FC-9BD147A41250}" type="parTrans" cxnId="{A0786A7C-E634-43FD-B095-8573ADB6AACA}">
      <dgm:prSet/>
      <dgm:spPr/>
      <dgm:t>
        <a:bodyPr/>
        <a:lstStyle/>
        <a:p>
          <a:endParaRPr lang="en-US"/>
        </a:p>
      </dgm:t>
    </dgm:pt>
    <dgm:pt modelId="{4ED960C6-CEA5-45C4-84E3-C0A8388D211A}" type="sibTrans" cxnId="{A0786A7C-E634-43FD-B095-8573ADB6AACA}">
      <dgm:prSet/>
      <dgm:spPr/>
      <dgm:t>
        <a:bodyPr/>
        <a:lstStyle/>
        <a:p>
          <a:endParaRPr lang="en-US"/>
        </a:p>
      </dgm:t>
    </dgm:pt>
    <dgm:pt modelId="{FA1A8D3B-8BA0-4D1F-A1DF-122ADC9FC3AF}">
      <dgm:prSet/>
      <dgm:spPr/>
      <dgm:t>
        <a:bodyPr/>
        <a:lstStyle/>
        <a:p>
          <a:r>
            <a:rPr lang="en-US" b="0" i="0" baseline="0"/>
            <a:t>RGB = label2rgb(L);</a:t>
          </a:r>
          <a:endParaRPr lang="en-US"/>
        </a:p>
      </dgm:t>
    </dgm:pt>
    <dgm:pt modelId="{5201545F-F014-41DD-B11F-0AF5C2483E31}" type="parTrans" cxnId="{D2F6084F-E42F-4D85-9E4A-71331BA6A5C0}">
      <dgm:prSet/>
      <dgm:spPr/>
      <dgm:t>
        <a:bodyPr/>
        <a:lstStyle/>
        <a:p>
          <a:endParaRPr lang="en-US"/>
        </a:p>
      </dgm:t>
    </dgm:pt>
    <dgm:pt modelId="{57CC9BC2-347D-4C1F-9D5E-223EDCD3AC3E}" type="sibTrans" cxnId="{D2F6084F-E42F-4D85-9E4A-71331BA6A5C0}">
      <dgm:prSet/>
      <dgm:spPr/>
      <dgm:t>
        <a:bodyPr/>
        <a:lstStyle/>
        <a:p>
          <a:endParaRPr lang="en-US"/>
        </a:p>
      </dgm:t>
    </dgm:pt>
    <dgm:pt modelId="{78F64F2F-1DDA-4873-A712-81A73578D73C}" type="pres">
      <dgm:prSet presAssocID="{4D5D7297-1D47-459D-8FD2-2F0953958059}" presName="cycle" presStyleCnt="0">
        <dgm:presLayoutVars>
          <dgm:dir/>
          <dgm:resizeHandles val="exact"/>
        </dgm:presLayoutVars>
      </dgm:prSet>
      <dgm:spPr/>
    </dgm:pt>
    <dgm:pt modelId="{C0C6BFA1-AC1C-4006-8A56-A1B0B0C63D9E}" type="pres">
      <dgm:prSet presAssocID="{98C1241E-ADF1-4EC9-8EC9-58B71B34319F}" presName="node" presStyleLbl="node1" presStyleIdx="0" presStyleCnt="1">
        <dgm:presLayoutVars>
          <dgm:bulletEnabled val="1"/>
        </dgm:presLayoutVars>
      </dgm:prSet>
      <dgm:spPr/>
    </dgm:pt>
  </dgm:ptLst>
  <dgm:cxnLst>
    <dgm:cxn modelId="{4DA60919-1631-400E-8265-DC819BBB177B}" srcId="{98C1241E-ADF1-4EC9-8EC9-58B71B34319F}" destId="{5C61187A-97A7-4156-AEBA-9642B84B0D8E}" srcOrd="2" destOrd="0" parTransId="{EB037EB1-79B2-4614-A42A-A8E9BFAFC635}" sibTransId="{CABDE5B5-F277-4F10-B9C7-BBDFF02FD057}"/>
    <dgm:cxn modelId="{7FD9621B-E9E6-4A81-BB88-C995892A649E}" type="presOf" srcId="{B6F61A15-D2CE-4CF2-AF75-581D90704BFF}" destId="{C0C6BFA1-AC1C-4006-8A56-A1B0B0C63D9E}" srcOrd="0" destOrd="2" presId="urn:microsoft.com/office/officeart/2005/8/layout/cycle6"/>
    <dgm:cxn modelId="{C9749921-8617-44BC-9FB4-A0A890066180}" type="presOf" srcId="{4D5D7297-1D47-459D-8FD2-2F0953958059}" destId="{78F64F2F-1DDA-4873-A712-81A73578D73C}" srcOrd="0" destOrd="0" presId="urn:microsoft.com/office/officeart/2005/8/layout/cycle6"/>
    <dgm:cxn modelId="{FADC9835-BB3C-4A3F-8F54-9843CC1F23E6}" srcId="{98C1241E-ADF1-4EC9-8EC9-58B71B34319F}" destId="{585CF507-CC96-4D97-8867-6738B13E3BC7}" srcOrd="3" destOrd="0" parTransId="{E5E0AF88-8170-4AFC-96AC-0128BDCEEF5C}" sibTransId="{ED7E487D-3AE1-4B92-8349-59EAF92D72CE}"/>
    <dgm:cxn modelId="{4532C63B-5518-4A09-81AD-175C9D908025}" type="presOf" srcId="{98C1241E-ADF1-4EC9-8EC9-58B71B34319F}" destId="{C0C6BFA1-AC1C-4006-8A56-A1B0B0C63D9E}" srcOrd="0" destOrd="0" presId="urn:microsoft.com/office/officeart/2005/8/layout/cycle6"/>
    <dgm:cxn modelId="{1335FD3C-4EFA-4972-85D7-4DF8E8F0E2F2}" srcId="{98C1241E-ADF1-4EC9-8EC9-58B71B34319F}" destId="{B6F61A15-D2CE-4CF2-AF75-581D90704BFF}" srcOrd="1" destOrd="0" parTransId="{A0555951-4AE6-4627-BB8B-4B7C0FD1D5A1}" sibTransId="{D7E2A8CD-AE2E-464F-B6CA-A3CCBE5E4145}"/>
    <dgm:cxn modelId="{BE3F9241-D965-47F2-A0CA-6ABB1CC01316}" type="presOf" srcId="{5C61187A-97A7-4156-AEBA-9642B84B0D8E}" destId="{C0C6BFA1-AC1C-4006-8A56-A1B0B0C63D9E}" srcOrd="0" destOrd="3" presId="urn:microsoft.com/office/officeart/2005/8/layout/cycle6"/>
    <dgm:cxn modelId="{D2F6084F-E42F-4D85-9E4A-71331BA6A5C0}" srcId="{98C1241E-ADF1-4EC9-8EC9-58B71B34319F}" destId="{FA1A8D3B-8BA0-4D1F-A1DF-122ADC9FC3AF}" srcOrd="5" destOrd="0" parTransId="{5201545F-F014-41DD-B11F-0AF5C2483E31}" sibTransId="{57CC9BC2-347D-4C1F-9D5E-223EDCD3AC3E}"/>
    <dgm:cxn modelId="{A0786A7C-E634-43FD-B095-8573ADB6AACA}" srcId="{98C1241E-ADF1-4EC9-8EC9-58B71B34319F}" destId="{C23D2C43-88B8-462A-ACE0-F0765D657348}" srcOrd="4" destOrd="0" parTransId="{710B4822-22B5-4538-99FC-9BD147A41250}" sibTransId="{4ED960C6-CEA5-45C4-84E3-C0A8388D211A}"/>
    <dgm:cxn modelId="{43915C99-59E0-40FD-A908-3DB18F09B1A9}" type="presOf" srcId="{585CF507-CC96-4D97-8867-6738B13E3BC7}" destId="{C0C6BFA1-AC1C-4006-8A56-A1B0B0C63D9E}" srcOrd="0" destOrd="4" presId="urn:microsoft.com/office/officeart/2005/8/layout/cycle6"/>
    <dgm:cxn modelId="{A89468D1-7702-4AB0-85CF-72820B17B427}" srcId="{4D5D7297-1D47-459D-8FD2-2F0953958059}" destId="{98C1241E-ADF1-4EC9-8EC9-58B71B34319F}" srcOrd="0" destOrd="0" parTransId="{7B7AAD74-9647-4953-9A71-2F9E281EACFB}" sibTransId="{18AB1968-2898-44CF-A5BE-9E371CB1F6E6}"/>
    <dgm:cxn modelId="{136527DF-C68F-4297-BD20-868161C5DD12}" srcId="{98C1241E-ADF1-4EC9-8EC9-58B71B34319F}" destId="{DDDA540F-1FB2-4388-804D-EAFF703AFFDC}" srcOrd="0" destOrd="0" parTransId="{DA8FBA1B-7606-48E3-9044-5871D1B9BBEE}" sibTransId="{4C5E3DD9-94F3-467D-9022-6B7B9C346404}"/>
    <dgm:cxn modelId="{2B4F06E4-D7FC-4925-85FB-56EFC4B5DB9C}" type="presOf" srcId="{DDDA540F-1FB2-4388-804D-EAFF703AFFDC}" destId="{C0C6BFA1-AC1C-4006-8A56-A1B0B0C63D9E}" srcOrd="0" destOrd="1" presId="urn:microsoft.com/office/officeart/2005/8/layout/cycle6"/>
    <dgm:cxn modelId="{1A8418E7-DFFD-4DE5-8B3A-C41E634470CC}" type="presOf" srcId="{C23D2C43-88B8-462A-ACE0-F0765D657348}" destId="{C0C6BFA1-AC1C-4006-8A56-A1B0B0C63D9E}" srcOrd="0" destOrd="5" presId="urn:microsoft.com/office/officeart/2005/8/layout/cycle6"/>
    <dgm:cxn modelId="{D10E08F5-F0A4-4469-8DA3-7F8BC950E23D}" type="presOf" srcId="{FA1A8D3B-8BA0-4D1F-A1DF-122ADC9FC3AF}" destId="{C0C6BFA1-AC1C-4006-8A56-A1B0B0C63D9E}" srcOrd="0" destOrd="6" presId="urn:microsoft.com/office/officeart/2005/8/layout/cycle6"/>
    <dgm:cxn modelId="{3F06EBE8-7E3F-40CB-A230-704130591C1E}" type="presParOf" srcId="{78F64F2F-1DDA-4873-A712-81A73578D73C}" destId="{C0C6BFA1-AC1C-4006-8A56-A1B0B0C63D9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6BFA1-AC1C-4006-8A56-A1B0B0C63D9E}">
      <dsp:nvSpPr>
        <dsp:cNvPr id="0" name=""/>
        <dsp:cNvSpPr/>
      </dsp:nvSpPr>
      <dsp:spPr>
        <a:xfrm>
          <a:off x="0" y="1189569"/>
          <a:ext cx="5962285" cy="38754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 use some functions in our code 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rgb2gray(Img);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BW=im2bw(z,0.9); 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 dirty="0"/>
            <a:t>BW = ~BW;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 dirty="0"/>
            <a:t>fill=</a:t>
          </a:r>
          <a:r>
            <a:rPr lang="en-US" sz="2300" b="0" i="0" kern="1200" baseline="0" dirty="0" err="1"/>
            <a:t>imfill</a:t>
          </a:r>
          <a:r>
            <a:rPr lang="en-US" sz="2300" b="0" i="0" kern="1200" baseline="0" dirty="0"/>
            <a:t>(BW,'HOLES’);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[L, num] = bwlabel(BW);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RGB = label2rgb(L);</a:t>
          </a:r>
          <a:endParaRPr lang="en-US" sz="2300" kern="1200"/>
        </a:p>
      </dsp:txBody>
      <dsp:txXfrm>
        <a:off x="189186" y="1378755"/>
        <a:ext cx="5583913" cy="3497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1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6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6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3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7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7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7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8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gital stock market graph">
            <a:extLst>
              <a:ext uri="{FF2B5EF4-FFF2-40B4-BE49-F238E27FC236}">
                <a16:creationId xmlns:a16="http://schemas.microsoft.com/office/drawing/2014/main" id="{8D732151-0A9D-4601-BE16-8E8FDAF6F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5" b="10511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D1AF2-13F4-4BC2-AC61-0B7DAA9C0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07" y="1540716"/>
            <a:ext cx="8625385" cy="117726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  <a:latin typeface="Impact" panose="020B0806030902050204" pitchFamily="34" charset="0"/>
              </a:rPr>
              <a:t> </a:t>
            </a:r>
            <a:br>
              <a:rPr lang="en-US" sz="4000" dirty="0">
                <a:solidFill>
                  <a:srgbClr val="FFFFFF"/>
                </a:solidFill>
                <a:latin typeface="Impact" panose="020B0806030902050204" pitchFamily="34" charset="0"/>
              </a:rPr>
            </a:br>
            <a:br>
              <a:rPr lang="en-US" sz="4000" dirty="0">
                <a:solidFill>
                  <a:srgbClr val="FFFFFF"/>
                </a:solidFill>
                <a:latin typeface="Impact" panose="020B0806030902050204" pitchFamily="34" charset="0"/>
              </a:rPr>
            </a:br>
            <a:br>
              <a:rPr lang="en-US" sz="4000" dirty="0">
                <a:solidFill>
                  <a:srgbClr val="FFFFFF"/>
                </a:solidFill>
                <a:latin typeface="Impact" panose="020B0806030902050204" pitchFamily="34" charset="0"/>
              </a:rPr>
            </a:br>
            <a:r>
              <a:rPr lang="en-US" sz="53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IMAGE PROCESSING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CD1A1-3315-4724-9C96-654BE0438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260" y="5786651"/>
            <a:ext cx="5909481" cy="8113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B0604020202020204" pitchFamily="18" charset="0"/>
              </a:rPr>
              <a:t>Dr: </a:t>
            </a:r>
            <a:r>
              <a:rPr lang="en-US" dirty="0" err="1">
                <a:solidFill>
                  <a:srgbClr val="FFFFFF"/>
                </a:solidFill>
                <a:latin typeface="Amasis MT Pro Black" panose="020B0604020202020204" pitchFamily="18" charset="0"/>
              </a:rPr>
              <a:t>neven</a:t>
            </a:r>
            <a:r>
              <a:rPr lang="en-US" dirty="0">
                <a:solidFill>
                  <a:srgbClr val="FFFFFF"/>
                </a:solidFill>
                <a:latin typeface="Amasis MT Pro Black" panose="020B06040202020202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masis MT Pro Black" panose="020B0604020202020204" pitchFamily="18" charset="0"/>
              </a:rPr>
              <a:t>ibrahim</a:t>
            </a:r>
            <a:endParaRPr lang="en-US" dirty="0">
              <a:solidFill>
                <a:srgbClr val="FFFFFF"/>
              </a:solidFill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0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06645-15B1-4715-805E-2D6645ADB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88" y="195309"/>
            <a:ext cx="9634011" cy="5879629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                             </a:t>
            </a:r>
            <a:r>
              <a:rPr lang="en-US" sz="4000" dirty="0">
                <a:latin typeface="+mj-lt"/>
                <a:cs typeface="Angsana New" panose="020B0502040204020203" pitchFamily="18" charset="-34"/>
              </a:rPr>
              <a:t>Members</a:t>
            </a:r>
            <a:endParaRPr lang="en-US" sz="4800" dirty="0">
              <a:latin typeface="+mj-lt"/>
              <a:cs typeface="Angsana New" panose="020B0502040204020203" pitchFamily="18" charset="-34"/>
            </a:endParaRPr>
          </a:p>
          <a:p>
            <a:r>
              <a:rPr lang="en-US" sz="2800" dirty="0">
                <a:latin typeface="Agency FB" panose="020B0503020202020204" pitchFamily="34" charset="0"/>
              </a:rPr>
              <a:t>Radwa Hamdy 20182893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Maryam Emad 20182164</a:t>
            </a:r>
          </a:p>
          <a:p>
            <a:r>
              <a:rPr lang="en-US" sz="2800" dirty="0" err="1">
                <a:latin typeface="Agency FB" panose="020B0503020202020204" pitchFamily="34" charset="0"/>
              </a:rPr>
              <a:t>Noureen</a:t>
            </a:r>
            <a:r>
              <a:rPr lang="en-US" sz="2800" dirty="0">
                <a:latin typeface="Agency FB" panose="020B0503020202020204" pitchFamily="34" charset="0"/>
              </a:rPr>
              <a:t> Tarek 20182622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Ahmed </a:t>
            </a:r>
            <a:r>
              <a:rPr lang="en-US" sz="2800" dirty="0" err="1">
                <a:latin typeface="Agency FB" panose="020B0503020202020204" pitchFamily="34" charset="0"/>
              </a:rPr>
              <a:t>Abdelmaqsod</a:t>
            </a:r>
            <a:r>
              <a:rPr lang="en-US" sz="2800" dirty="0">
                <a:latin typeface="Agency FB" panose="020B0503020202020204" pitchFamily="34" charset="0"/>
              </a:rPr>
              <a:t> 20184849</a:t>
            </a:r>
          </a:p>
          <a:p>
            <a:endParaRPr lang="en-US" sz="3200" dirty="0">
              <a:latin typeface="Agency FB" panose="020B0503020202020204" pitchFamily="34" charset="0"/>
            </a:endParaRPr>
          </a:p>
          <a:p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1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B03654-F8D1-4066-85B5-5BA57499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916" y="2763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A57181-5942-42F6-9AF3-B3673C79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916" y="-2763"/>
            <a:ext cx="12194034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9545E-88C8-454C-8C02-F9D2E476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</p:spPr>
        <p:txBody>
          <a:bodyPr>
            <a:normAutofit/>
          </a:bodyPr>
          <a:lstStyle/>
          <a:p>
            <a:r>
              <a:rPr lang="en-US" dirty="0"/>
              <a:t>                       Coin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1D84C-3FAB-4357-B2B3-ACAD87A1A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1335" y="1864642"/>
            <a:ext cx="10401749" cy="411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old coin with a person's face on it&#10;&#10;Description automatically generated with medium confidence">
            <a:extLst>
              <a:ext uri="{FF2B5EF4-FFF2-40B4-BE49-F238E27FC236}">
                <a16:creationId xmlns:a16="http://schemas.microsoft.com/office/drawing/2014/main" id="{2540BE82-7B60-41D6-A065-EA10D3F2D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32" y="1859115"/>
            <a:ext cx="4117799" cy="41076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3D52-5A04-4CEB-B6C7-968305BA8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69837"/>
            <a:ext cx="4686300" cy="3205093"/>
          </a:xfrm>
        </p:spPr>
        <p:txBody>
          <a:bodyPr>
            <a:normAutofit/>
          </a:bodyPr>
          <a:lstStyle/>
          <a:p>
            <a:r>
              <a:rPr lang="en-US"/>
              <a:t>T</a:t>
            </a:r>
            <a:r>
              <a:rPr lang="en-US" i="0">
                <a:effectLst/>
              </a:rPr>
              <a:t>he ancient Egyptians understood the importance of metal as it was used as a means of exchange.</a:t>
            </a:r>
          </a:p>
          <a:p>
            <a:r>
              <a:rPr lang="en-US"/>
              <a:t>The coined money had a crucial  impact on domestic  economy and the trade.</a:t>
            </a:r>
            <a:endParaRPr lang="en-US" i="0">
              <a:effectLst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DE46BD-EDB4-46C0-B2BD-68548D9CA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83959" y="8979"/>
            <a:ext cx="784314" cy="6755534"/>
            <a:chOff x="10983959" y="8979"/>
            <a:chExt cx="784314" cy="6755534"/>
          </a:xfrm>
        </p:grpSpPr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468517-1B7C-46F6-8C5D-93E451244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06312" y="665487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5F684E45-8D7E-427B-8A8A-7DF55595A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7425" y="73361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1">
              <a:extLst>
                <a:ext uri="{FF2B5EF4-FFF2-40B4-BE49-F238E27FC236}">
                  <a16:creationId xmlns:a16="http://schemas.microsoft.com/office/drawing/2014/main" id="{4EAB31D8-5C34-40E9-9266-4923AFF6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5383" y="951326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519E9DA7-9E5D-4CC0-9D35-15735E6D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469" y="1190099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id="{732DEB2F-AD27-4D5F-9131-6887E79D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07351" y="43886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D792A898-D274-4B84-800E-FD3783F50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329" y="1399700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47BB3088-A1B0-407F-A18A-407496F20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025" y="222973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9646AF65-FD07-43EB-86B5-3D79752BC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9478" y="1609445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9">
              <a:extLst>
                <a:ext uri="{FF2B5EF4-FFF2-40B4-BE49-F238E27FC236}">
                  <a16:creationId xmlns:a16="http://schemas.microsoft.com/office/drawing/2014/main" id="{933C5405-BDB2-4914-B675-79DB0356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8928" y="24496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0">
              <a:extLst>
                <a:ext uri="{FF2B5EF4-FFF2-40B4-BE49-F238E27FC236}">
                  <a16:creationId xmlns:a16="http://schemas.microsoft.com/office/drawing/2014/main" id="{38D76EE6-E62F-4622-A9E7-ADBF8D86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8115" y="192273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1">
              <a:extLst>
                <a:ext uri="{FF2B5EF4-FFF2-40B4-BE49-F238E27FC236}">
                  <a16:creationId xmlns:a16="http://schemas.microsoft.com/office/drawing/2014/main" id="{63394064-E4E2-42E0-9E94-21C6E34CF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44399" y="27880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6CC978AA-9D4F-479F-9BF2-8FC2D1897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694" y="65733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13DE5D6C-1B57-4502-8924-4FC17851C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2066" y="88838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68B32B03-43AA-4969-8286-B2DF723CE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6725" y="11261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7EBAE82C-7470-4A1D-B28C-E1C0E517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9775" y="2139232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2">
              <a:extLst>
                <a:ext uri="{FF2B5EF4-FFF2-40B4-BE49-F238E27FC236}">
                  <a16:creationId xmlns:a16="http://schemas.microsoft.com/office/drawing/2014/main" id="{8A8614CA-771D-4DAC-88D2-542555EEF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7611" y="191677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F2D56473-4BBB-42E7-9AE2-206460813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0168" y="160199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18E0B4E4-D700-4243-AD02-96D9BC620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184" y="45275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6">
              <a:extLst>
                <a:ext uri="{FF2B5EF4-FFF2-40B4-BE49-F238E27FC236}">
                  <a16:creationId xmlns:a16="http://schemas.microsoft.com/office/drawing/2014/main" id="{6EAED50B-94E7-4750-B3EA-441236C07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153" y="10674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9">
              <a:extLst>
                <a:ext uri="{FF2B5EF4-FFF2-40B4-BE49-F238E27FC236}">
                  <a16:creationId xmlns:a16="http://schemas.microsoft.com/office/drawing/2014/main" id="{4C03E8F8-6DDB-4CFE-ADFA-0B0BAA00D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1692" y="1391412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0">
              <a:extLst>
                <a:ext uri="{FF2B5EF4-FFF2-40B4-BE49-F238E27FC236}">
                  <a16:creationId xmlns:a16="http://schemas.microsoft.com/office/drawing/2014/main" id="{5967BC41-BD9D-4BBC-88E5-451D01D2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808" y="2012549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5">
              <a:extLst>
                <a:ext uri="{FF2B5EF4-FFF2-40B4-BE49-F238E27FC236}">
                  <a16:creationId xmlns:a16="http://schemas.microsoft.com/office/drawing/2014/main" id="{C3917068-6A04-4CF4-9199-63EA88BC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7215" y="1918240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6">
              <a:extLst>
                <a:ext uri="{FF2B5EF4-FFF2-40B4-BE49-F238E27FC236}">
                  <a16:creationId xmlns:a16="http://schemas.microsoft.com/office/drawing/2014/main" id="{4A83DDAF-6D71-438E-BBAB-A4B7185AA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6852" y="52536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7">
              <a:extLst>
                <a:ext uri="{FF2B5EF4-FFF2-40B4-BE49-F238E27FC236}">
                  <a16:creationId xmlns:a16="http://schemas.microsoft.com/office/drawing/2014/main" id="{1D9B434D-DD14-4178-A159-E7E003FEB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617" y="2205310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8">
              <a:extLst>
                <a:ext uri="{FF2B5EF4-FFF2-40B4-BE49-F238E27FC236}">
                  <a16:creationId xmlns:a16="http://schemas.microsoft.com/office/drawing/2014/main" id="{8E790658-81AB-4648-8DE5-B8630CFC9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523" y="113520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9">
              <a:extLst>
                <a:ext uri="{FF2B5EF4-FFF2-40B4-BE49-F238E27FC236}">
                  <a16:creationId xmlns:a16="http://schemas.microsoft.com/office/drawing/2014/main" id="{7BF2D7AB-B8E7-46BB-85C6-5793247B7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7720" y="163653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0">
              <a:extLst>
                <a:ext uri="{FF2B5EF4-FFF2-40B4-BE49-F238E27FC236}">
                  <a16:creationId xmlns:a16="http://schemas.microsoft.com/office/drawing/2014/main" id="{FA559D23-39C7-4E78-BE85-324EED0F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576" y="27752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1">
              <a:extLst>
                <a:ext uri="{FF2B5EF4-FFF2-40B4-BE49-F238E27FC236}">
                  <a16:creationId xmlns:a16="http://schemas.microsoft.com/office/drawing/2014/main" id="{40A11A64-97BD-4380-B389-196B1F2E0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775" y="13650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2">
              <a:extLst>
                <a:ext uri="{FF2B5EF4-FFF2-40B4-BE49-F238E27FC236}">
                  <a16:creationId xmlns:a16="http://schemas.microsoft.com/office/drawing/2014/main" id="{9A7D6040-F970-48F3-A426-12DE7B324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278" y="846372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689F65D2-5D30-40E6-9E42-988B05876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02501" y="3232475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92CFF98B-C8DC-40A7-B6BF-A2201EA7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2414" y="4323786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97A7A80F-8A78-4D96-8453-DC9524D71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6344" y="5321109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A5E7A2F7-6DD9-4622-9C20-6917FC36B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31996" y="453201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57651EEE-A10B-4C59-967A-5D96AD0FD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04133" y="5982998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EE961943-E13D-461A-B8B0-1C7BB1AE1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5899" y="299653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879C1E5A-D926-485C-B9E5-65AC0B11B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3568" y="483663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3BDBA0F0-BC6A-4F1C-81D0-15C55138E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5676" y="5077752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AC1264C5-FD84-4AB8-AADE-6854BCA7B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0640" y="2534453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D8EE63A-9705-4D88-A3EC-A18538765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04133" y="6215006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812B3ABC-1D5C-47F8-BB02-63691F76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92301" y="5533022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F00B9E1B-C3C2-4135-AB39-990EC1C75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96091" y="401715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742B3274-754E-4CAB-B48C-BCEFDBA95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73940" y="577297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DB1FB295-6265-4D6E-B965-C194A82C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2999" y="2767072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E33D3C46-44A8-482D-94CD-03C5F5194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1144" y="378602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9BCB0849-B279-4030-84A6-92A4B1BCD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76401" y="3552553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8A33AAFD-720F-4654-A669-17B174978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75015" y="644422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28F6F4C-010F-44CB-9304-ACFCA0CA7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6833" y="2886867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1952010E-94C8-4D6B-9F68-1922F056F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8191" y="4025480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0A8707E-2755-42D9-BA18-E12575E0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6142" y="261855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88CE7D6-0C69-4EBB-99B7-3AA0F7DF9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6773" y="3762574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A70856A-161D-484A-AFB7-7367EF2A5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4555" y="5309010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1CF4FF39-C7A3-4AB7-813A-9500A2CE2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4735" y="4525032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6E8AC73-C276-47D2-9E34-B9B860595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123" y="3182292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DB5AA84-5D0F-415C-A7A5-83EDB692C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1380" y="559125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EC9FFE2-041C-4E07-9C93-473808E1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5593" y="6182999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4D740474-1082-4C09-AEC4-1DA217E86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2923" y="5070605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810686E-F01E-435A-9A39-D4CC4EF76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9660" y="4843746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D3A37BF1-E771-4C4D-B9FF-F926782F1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4533" y="4344111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1B072D60-6E05-4425-912F-DFAE41C96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0126" y="596111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7F2369C3-0F08-41EA-A1E2-7C4A3F79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7494" y="2378791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B577B7F9-C9BD-4BC9-8105-A8905EA4D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2740" y="3543074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5">
              <a:extLst>
                <a:ext uri="{FF2B5EF4-FFF2-40B4-BE49-F238E27FC236}">
                  <a16:creationId xmlns:a16="http://schemas.microsoft.com/office/drawing/2014/main" id="{3E3DB80C-C2CA-4D1D-B797-C90AC6294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8999" y="637089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7">
              <a:extLst>
                <a:ext uri="{FF2B5EF4-FFF2-40B4-BE49-F238E27FC236}">
                  <a16:creationId xmlns:a16="http://schemas.microsoft.com/office/drawing/2014/main" id="{AFFB2933-A35F-400D-97FD-1552D195D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2934" y="6648203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8">
              <a:extLst>
                <a:ext uri="{FF2B5EF4-FFF2-40B4-BE49-F238E27FC236}">
                  <a16:creationId xmlns:a16="http://schemas.microsoft.com/office/drawing/2014/main" id="{10218DDF-1F8C-4D27-8808-2CA4587BE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7039" y="5640343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1">
              <a:extLst>
                <a:ext uri="{FF2B5EF4-FFF2-40B4-BE49-F238E27FC236}">
                  <a16:creationId xmlns:a16="http://schemas.microsoft.com/office/drawing/2014/main" id="{6B807BBD-E7D2-4F32-8C5F-577FAEB4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9081" y="26168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92">
              <a:extLst>
                <a:ext uri="{FF2B5EF4-FFF2-40B4-BE49-F238E27FC236}">
                  <a16:creationId xmlns:a16="http://schemas.microsoft.com/office/drawing/2014/main" id="{DDB7E65E-630C-43E2-A852-6C0AD4981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075" y="235680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3">
              <a:extLst>
                <a:ext uri="{FF2B5EF4-FFF2-40B4-BE49-F238E27FC236}">
                  <a16:creationId xmlns:a16="http://schemas.microsoft.com/office/drawing/2014/main" id="{A9C94D47-FCFA-48DC-843E-13154482F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1435" y="326874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4">
              <a:extLst>
                <a:ext uri="{FF2B5EF4-FFF2-40B4-BE49-F238E27FC236}">
                  <a16:creationId xmlns:a16="http://schemas.microsoft.com/office/drawing/2014/main" id="{85BF3B95-86FE-4E1C-92DA-26F86C4F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9683" y="5303749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5">
              <a:extLst>
                <a:ext uri="{FF2B5EF4-FFF2-40B4-BE49-F238E27FC236}">
                  <a16:creationId xmlns:a16="http://schemas.microsoft.com/office/drawing/2014/main" id="{7A5C6E94-A8F6-4C92-8A9D-3D364D019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8642" y="306482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96">
              <a:extLst>
                <a:ext uri="{FF2B5EF4-FFF2-40B4-BE49-F238E27FC236}">
                  <a16:creationId xmlns:a16="http://schemas.microsoft.com/office/drawing/2014/main" id="{34AF1723-5D65-466E-A941-2BB4CA933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3420" y="35117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7">
              <a:extLst>
                <a:ext uri="{FF2B5EF4-FFF2-40B4-BE49-F238E27FC236}">
                  <a16:creationId xmlns:a16="http://schemas.microsoft.com/office/drawing/2014/main" id="{A095220B-A1BD-47A2-A974-B582D6BB0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2732" y="472057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8">
              <a:extLst>
                <a:ext uri="{FF2B5EF4-FFF2-40B4-BE49-F238E27FC236}">
                  <a16:creationId xmlns:a16="http://schemas.microsoft.com/office/drawing/2014/main" id="{69B0F4BF-4542-4B6A-81C2-BCEF287CD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5217" y="4202114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9">
              <a:extLst>
                <a:ext uri="{FF2B5EF4-FFF2-40B4-BE49-F238E27FC236}">
                  <a16:creationId xmlns:a16="http://schemas.microsoft.com/office/drawing/2014/main" id="{8894B5D3-4445-4C5C-B1C5-58B3BB963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9335" y="450567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0">
              <a:extLst>
                <a:ext uri="{FF2B5EF4-FFF2-40B4-BE49-F238E27FC236}">
                  <a16:creationId xmlns:a16="http://schemas.microsoft.com/office/drawing/2014/main" id="{2D0C2DDF-ECF0-4545-93D0-8AB34D8C6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7621" y="383055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1">
              <a:extLst>
                <a:ext uri="{FF2B5EF4-FFF2-40B4-BE49-F238E27FC236}">
                  <a16:creationId xmlns:a16="http://schemas.microsoft.com/office/drawing/2014/main" id="{307B45DD-E2C8-4B82-BBD7-343AE0FC1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2338" y="5038761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2">
              <a:extLst>
                <a:ext uri="{FF2B5EF4-FFF2-40B4-BE49-F238E27FC236}">
                  <a16:creationId xmlns:a16="http://schemas.microsoft.com/office/drawing/2014/main" id="{1F814DDC-0CDF-4E8C-B479-B2054EB00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8517" y="5599146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3">
              <a:extLst>
                <a:ext uri="{FF2B5EF4-FFF2-40B4-BE49-F238E27FC236}">
                  <a16:creationId xmlns:a16="http://schemas.microsoft.com/office/drawing/2014/main" id="{3A24C5DF-4E03-4454-A0D4-56F6439AE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1425" y="586956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4">
              <a:extLst>
                <a:ext uri="{FF2B5EF4-FFF2-40B4-BE49-F238E27FC236}">
                  <a16:creationId xmlns:a16="http://schemas.microsoft.com/office/drawing/2014/main" id="{66F01494-6080-42FB-B58B-77CB3BDBA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6885" y="240048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3">
              <a:extLst>
                <a:ext uri="{FF2B5EF4-FFF2-40B4-BE49-F238E27FC236}">
                  <a16:creationId xmlns:a16="http://schemas.microsoft.com/office/drawing/2014/main" id="{1BAFD4F9-B462-4D0A-8D48-2E03B0D3C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8226" y="4788399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4">
              <a:extLst>
                <a:ext uri="{FF2B5EF4-FFF2-40B4-BE49-F238E27FC236}">
                  <a16:creationId xmlns:a16="http://schemas.microsoft.com/office/drawing/2014/main" id="{84FC90A1-651C-4D49-8510-C120AC92B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630" y="355471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5">
              <a:extLst>
                <a:ext uri="{FF2B5EF4-FFF2-40B4-BE49-F238E27FC236}">
                  <a16:creationId xmlns:a16="http://schemas.microsoft.com/office/drawing/2014/main" id="{2EEC125D-BDB0-48C8-A2F4-86F29A981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5917" y="421756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7">
              <a:extLst>
                <a:ext uri="{FF2B5EF4-FFF2-40B4-BE49-F238E27FC236}">
                  <a16:creationId xmlns:a16="http://schemas.microsoft.com/office/drawing/2014/main" id="{3FB1ABC6-7F05-440E-A074-A84687715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3234" y="591324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8">
              <a:extLst>
                <a:ext uri="{FF2B5EF4-FFF2-40B4-BE49-F238E27FC236}">
                  <a16:creationId xmlns:a16="http://schemas.microsoft.com/office/drawing/2014/main" id="{6623DA31-E2E2-4E24-BCF1-063A3269B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9972" y="6421642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19">
              <a:extLst>
                <a:ext uri="{FF2B5EF4-FFF2-40B4-BE49-F238E27FC236}">
                  <a16:creationId xmlns:a16="http://schemas.microsoft.com/office/drawing/2014/main" id="{22837016-0513-4BFB-8688-40A90A707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5638" y="619903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3006C7CE-E05B-43A6-A145-1EC382E58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0333" y="3340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44">
              <a:extLst>
                <a:ext uri="{FF2B5EF4-FFF2-40B4-BE49-F238E27FC236}">
                  <a16:creationId xmlns:a16="http://schemas.microsoft.com/office/drawing/2014/main" id="{8C889BB3-113A-4174-8465-EDFE2BC2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8678" y="285597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5">
              <a:extLst>
                <a:ext uri="{FF2B5EF4-FFF2-40B4-BE49-F238E27FC236}">
                  <a16:creationId xmlns:a16="http://schemas.microsoft.com/office/drawing/2014/main" id="{3BCB7310-637F-4673-A72E-E45826469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21382" y="660797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41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648E8-05A8-4CA2-991A-1EFF2FF8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765690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i="0" dirty="0">
                <a:solidFill>
                  <a:srgbClr val="666565"/>
                </a:solidFill>
                <a:effectLst/>
              </a:rPr>
              <a:t>Don't underestimate the power of a nickel, they add up.</a:t>
            </a:r>
            <a:br>
              <a:rPr lang="en-US" sz="5400" b="0" i="0" dirty="0">
                <a:effectLst/>
              </a:rPr>
            </a:br>
            <a:endParaRPr lang="en-US" sz="54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60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A picture containing text, coin&#10;&#10;Description automatically generated">
            <a:extLst>
              <a:ext uri="{FF2B5EF4-FFF2-40B4-BE49-F238E27FC236}">
                <a16:creationId xmlns:a16="http://schemas.microsoft.com/office/drawing/2014/main" id="{4B2F79A0-F1D4-40A0-96E6-BBEDA57C2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47" y="1245842"/>
            <a:ext cx="4574881" cy="45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9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11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13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A7CB2-5E8A-4E26-A40E-5857CE2B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96" y="2816370"/>
            <a:ext cx="5110909" cy="1691969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100" b="0" i="0" dirty="0">
                <a:solidFill>
                  <a:srgbClr val="666565"/>
                </a:solidFill>
                <a:effectLst/>
              </a:rPr>
              <a:t>Counting all these pennies can be cumbersome, to say the least.</a:t>
            </a:r>
            <a:br>
              <a:rPr lang="en-US" sz="3700" b="0" i="0" dirty="0">
                <a:effectLst/>
                <a:latin typeface="var(--font-family-header)"/>
              </a:rPr>
            </a:br>
            <a:endParaRPr lang="en-US" sz="3700" dirty="0"/>
          </a:p>
        </p:txBody>
      </p:sp>
      <p:pic>
        <p:nvPicPr>
          <p:cNvPr id="5" name="Content Placeholder 4" descr="A picture containing several&#10;&#10;Description automatically generated">
            <a:extLst>
              <a:ext uri="{FF2B5EF4-FFF2-40B4-BE49-F238E27FC236}">
                <a16:creationId xmlns:a16="http://schemas.microsoft.com/office/drawing/2014/main" id="{25AC451B-78A1-4372-A1C1-890DB49783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6" r="32419" b="1"/>
          <a:stretch/>
        </p:blipFill>
        <p:spPr>
          <a:xfrm>
            <a:off x="6462551" y="23577"/>
            <a:ext cx="5546166" cy="6749434"/>
          </a:xfrm>
          <a:prstGeom prst="rect">
            <a:avLst/>
          </a:prstGeom>
        </p:spPr>
      </p:pic>
      <p:grpSp>
        <p:nvGrpSpPr>
          <p:cNvPr id="87" name="Group 15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374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C05EB-BCE9-4A94-8A54-886AB43F1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9" r="4889" b="2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4D054C-CC21-49F5-BD37-CEDD0D5C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                    Coin counter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5D259D-F8F2-4B63-9680-C8AC5AA6D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666565"/>
                </a:solidFill>
                <a:effectLst/>
                <a:latin typeface="Avenir Next"/>
              </a:rPr>
              <a:t>One of the major benefits of owning your own coin counter machine is that you can utilize it anytime you want.</a:t>
            </a:r>
          </a:p>
          <a:p>
            <a:r>
              <a:rPr lang="en-US" b="0" i="0" dirty="0">
                <a:solidFill>
                  <a:srgbClr val="666565"/>
                </a:solidFill>
                <a:effectLst/>
                <a:latin typeface="Avenir Next"/>
              </a:rPr>
              <a:t>With your own coin counter, you can choose when and where to 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1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10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376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7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8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9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0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1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2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3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4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5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6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7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8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9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0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1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2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3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4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5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6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7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8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9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0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1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2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3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4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5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6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7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8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9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0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4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5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6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7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8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9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0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1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2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3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4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5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6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7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8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9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0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1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2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433" name="Rectangle 168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170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F36CA-80EB-4E69-BEB0-D206EEA6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809958"/>
            <a:ext cx="4327007" cy="30782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     Our steps in image processing </a:t>
            </a:r>
          </a:p>
        </p:txBody>
      </p:sp>
      <p:grpSp>
        <p:nvGrpSpPr>
          <p:cNvPr id="435" name="Group 172">
            <a:extLst>
              <a:ext uri="{FF2B5EF4-FFF2-40B4-BE49-F238E27FC236}">
                <a16:creationId xmlns:a16="http://schemas.microsoft.com/office/drawing/2014/main" id="{5020A6AE-B717-4124-91F1-AB61221C7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1055" y="-4534"/>
            <a:ext cx="778194" cy="6834534"/>
            <a:chOff x="5721055" y="-4534"/>
            <a:chExt cx="778194" cy="6834534"/>
          </a:xfrm>
        </p:grpSpPr>
        <p:sp>
          <p:nvSpPr>
            <p:cNvPr id="436" name="Freeform 8">
              <a:extLst>
                <a:ext uri="{FF2B5EF4-FFF2-40B4-BE49-F238E27FC236}">
                  <a16:creationId xmlns:a16="http://schemas.microsoft.com/office/drawing/2014/main" id="{A2B0F4FD-3823-42B3-950C-03F9CBC51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6590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426C99B0-870A-4702-9F5F-4459EF213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3615" y="152241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15">
              <a:extLst>
                <a:ext uri="{FF2B5EF4-FFF2-40B4-BE49-F238E27FC236}">
                  <a16:creationId xmlns:a16="http://schemas.microsoft.com/office/drawing/2014/main" id="{11D4FA37-ADE6-45F4-AF91-AB50C4100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7545" y="666438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8">
              <a:extLst>
                <a:ext uri="{FF2B5EF4-FFF2-40B4-BE49-F238E27FC236}">
                  <a16:creationId xmlns:a16="http://schemas.microsoft.com/office/drawing/2014/main" id="{D07613C1-CC87-4032-B649-4A49D0834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90959" y="40969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19">
              <a:extLst>
                <a:ext uri="{FF2B5EF4-FFF2-40B4-BE49-F238E27FC236}">
                  <a16:creationId xmlns:a16="http://schemas.microsoft.com/office/drawing/2014/main" id="{8479CDC1-5BCA-4A67-9DF5-9513EEE49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0877" y="209657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20">
              <a:extLst>
                <a:ext uri="{FF2B5EF4-FFF2-40B4-BE49-F238E27FC236}">
                  <a16:creationId xmlns:a16="http://schemas.microsoft.com/office/drawing/2014/main" id="{1EEA2AC4-D6A7-4B7B-932E-1D6D26846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65640" y="229412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22">
              <a:extLst>
                <a:ext uri="{FF2B5EF4-FFF2-40B4-BE49-F238E27FC236}">
                  <a16:creationId xmlns:a16="http://schemas.microsoft.com/office/drawing/2014/main" id="{2FBF34A8-BE86-423A-BCE9-2E928D4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34979" y="112397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23">
              <a:extLst>
                <a:ext uri="{FF2B5EF4-FFF2-40B4-BE49-F238E27FC236}">
                  <a16:creationId xmlns:a16="http://schemas.microsoft.com/office/drawing/2014/main" id="{9FEE8137-C904-47D2-8922-093ABE0D8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48666" y="91140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26">
              <a:extLst>
                <a:ext uri="{FF2B5EF4-FFF2-40B4-BE49-F238E27FC236}">
                  <a16:creationId xmlns:a16="http://schemas.microsoft.com/office/drawing/2014/main" id="{1AD01E09-0A63-4683-B8DC-2A5969A19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35890" y="1395113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27">
              <a:extLst>
                <a:ext uri="{FF2B5EF4-FFF2-40B4-BE49-F238E27FC236}">
                  <a16:creationId xmlns:a16="http://schemas.microsoft.com/office/drawing/2014/main" id="{39FDBC61-D90E-4D14-87BD-116805F62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26366" y="1832215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28">
              <a:extLst>
                <a:ext uri="{FF2B5EF4-FFF2-40B4-BE49-F238E27FC236}">
                  <a16:creationId xmlns:a16="http://schemas.microsoft.com/office/drawing/2014/main" id="{E69FE8D2-E9F3-4F4F-8D6B-67378D75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13450" y="160962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30">
              <a:extLst>
                <a:ext uri="{FF2B5EF4-FFF2-40B4-BE49-F238E27FC236}">
                  <a16:creationId xmlns:a16="http://schemas.microsoft.com/office/drawing/2014/main" id="{32B6BAD6-38C4-47DC-A947-5967E513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88700" y="1152725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43">
              <a:extLst>
                <a:ext uri="{FF2B5EF4-FFF2-40B4-BE49-F238E27FC236}">
                  <a16:creationId xmlns:a16="http://schemas.microsoft.com/office/drawing/2014/main" id="{8ECDF132-F20F-4401-9040-2A1E99DA2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90740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51">
              <a:extLst>
                <a:ext uri="{FF2B5EF4-FFF2-40B4-BE49-F238E27FC236}">
                  <a16:creationId xmlns:a16="http://schemas.microsoft.com/office/drawing/2014/main" id="{8190E0B5-EEB8-4A3D-82D0-0A07902F9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5661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52">
              <a:extLst>
                <a:ext uri="{FF2B5EF4-FFF2-40B4-BE49-F238E27FC236}">
                  <a16:creationId xmlns:a16="http://schemas.microsoft.com/office/drawing/2014/main" id="{6B331F8A-6B87-45CD-8DC6-61EDEA5AF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72666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53">
              <a:extLst>
                <a:ext uri="{FF2B5EF4-FFF2-40B4-BE49-F238E27FC236}">
                  <a16:creationId xmlns:a16="http://schemas.microsoft.com/office/drawing/2014/main" id="{16F46124-28C8-499E-8B05-7717602B5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63747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54">
              <a:extLst>
                <a:ext uri="{FF2B5EF4-FFF2-40B4-BE49-F238E27FC236}">
                  <a16:creationId xmlns:a16="http://schemas.microsoft.com/office/drawing/2014/main" id="{CFE5982B-3464-4395-A9D1-D4C76E12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9594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55">
              <a:extLst>
                <a:ext uri="{FF2B5EF4-FFF2-40B4-BE49-F238E27FC236}">
                  <a16:creationId xmlns:a16="http://schemas.microsoft.com/office/drawing/2014/main" id="{D1BDAE7B-982F-4DE3-9A85-25AC24AA2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63607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56">
              <a:extLst>
                <a:ext uri="{FF2B5EF4-FFF2-40B4-BE49-F238E27FC236}">
                  <a16:creationId xmlns:a16="http://schemas.microsoft.com/office/drawing/2014/main" id="{451188D6-4679-4978-B625-FF583115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63303" y="2293440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57">
              <a:extLst>
                <a:ext uri="{FF2B5EF4-FFF2-40B4-BE49-F238E27FC236}">
                  <a16:creationId xmlns:a16="http://schemas.microsoft.com/office/drawing/2014/main" id="{1F1D0A06-6238-4F0B-928E-C6E99BB02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9756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59">
              <a:extLst>
                <a:ext uri="{FF2B5EF4-FFF2-40B4-BE49-F238E27FC236}">
                  <a16:creationId xmlns:a16="http://schemas.microsoft.com/office/drawing/2014/main" id="{5669DE26-8D01-484D-87C6-C970883EB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9206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60">
              <a:extLst>
                <a:ext uri="{FF2B5EF4-FFF2-40B4-BE49-F238E27FC236}">
                  <a16:creationId xmlns:a16="http://schemas.microsoft.com/office/drawing/2014/main" id="{E2C89DF0-B876-4FA5-A15D-2B4EC693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4437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61">
              <a:extLst>
                <a:ext uri="{FF2B5EF4-FFF2-40B4-BE49-F238E27FC236}">
                  <a16:creationId xmlns:a16="http://schemas.microsoft.com/office/drawing/2014/main" id="{6D278107-786C-48BD-9B90-624B943E1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90734" y="210144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78">
              <a:extLst>
                <a:ext uri="{FF2B5EF4-FFF2-40B4-BE49-F238E27FC236}">
                  <a16:creationId xmlns:a16="http://schemas.microsoft.com/office/drawing/2014/main" id="{B791B486-ACCB-4731-891C-9B2FF434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9972" y="7210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79">
              <a:extLst>
                <a:ext uri="{FF2B5EF4-FFF2-40B4-BE49-F238E27FC236}">
                  <a16:creationId xmlns:a16="http://schemas.microsoft.com/office/drawing/2014/main" id="{881F663B-742F-4B18-9EEC-425CF381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22344" y="952087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80">
              <a:extLst>
                <a:ext uri="{FF2B5EF4-FFF2-40B4-BE49-F238E27FC236}">
                  <a16:creationId xmlns:a16="http://schemas.microsoft.com/office/drawing/2014/main" id="{2C84BFA9-A28F-42D0-AA09-BFA6CAB6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17003" y="1189882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81">
              <a:extLst>
                <a:ext uri="{FF2B5EF4-FFF2-40B4-BE49-F238E27FC236}">
                  <a16:creationId xmlns:a16="http://schemas.microsoft.com/office/drawing/2014/main" id="{1BAA7F31-C0A0-4447-BF38-3698F585D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0053" y="2202936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82">
              <a:extLst>
                <a:ext uri="{FF2B5EF4-FFF2-40B4-BE49-F238E27FC236}">
                  <a16:creationId xmlns:a16="http://schemas.microsoft.com/office/drawing/2014/main" id="{B9A620F2-3D35-4A32-B16C-89CE7442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7889" y="198048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83">
              <a:extLst>
                <a:ext uri="{FF2B5EF4-FFF2-40B4-BE49-F238E27FC236}">
                  <a16:creationId xmlns:a16="http://schemas.microsoft.com/office/drawing/2014/main" id="{4D6420E0-3BDF-44BC-B4AD-D4DCEEB22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80446" y="1665695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84">
              <a:extLst>
                <a:ext uri="{FF2B5EF4-FFF2-40B4-BE49-F238E27FC236}">
                  <a16:creationId xmlns:a16="http://schemas.microsoft.com/office/drawing/2014/main" id="{EF852FAE-C00C-4555-A21B-1C78FF00F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91462" y="516456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86">
              <a:extLst>
                <a:ext uri="{FF2B5EF4-FFF2-40B4-BE49-F238E27FC236}">
                  <a16:creationId xmlns:a16="http://schemas.microsoft.com/office/drawing/2014/main" id="{015DE73A-6E8F-4AA3-8B47-D1E6BFAEA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1431" y="17044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89">
              <a:extLst>
                <a:ext uri="{FF2B5EF4-FFF2-40B4-BE49-F238E27FC236}">
                  <a16:creationId xmlns:a16="http://schemas.microsoft.com/office/drawing/2014/main" id="{1EF3E8F2-433E-4CFA-8523-B3F4B6305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6234" y="1453344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90">
              <a:extLst>
                <a:ext uri="{FF2B5EF4-FFF2-40B4-BE49-F238E27FC236}">
                  <a16:creationId xmlns:a16="http://schemas.microsoft.com/office/drawing/2014/main" id="{A8EC2038-DAA0-4BF3-8107-A1D5A142F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34086" y="2076253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5">
              <a:extLst>
                <a:ext uri="{FF2B5EF4-FFF2-40B4-BE49-F238E27FC236}">
                  <a16:creationId xmlns:a16="http://schemas.microsoft.com/office/drawing/2014/main" id="{B437840B-3F78-4C20-8184-29631B1AF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51525" y="27651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6">
              <a:extLst>
                <a:ext uri="{FF2B5EF4-FFF2-40B4-BE49-F238E27FC236}">
                  <a16:creationId xmlns:a16="http://schemas.microsoft.com/office/drawing/2014/main" id="{0A039CCA-16FE-44AE-B9E7-76316DBD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53052" y="510935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7">
              <a:extLst>
                <a:ext uri="{FF2B5EF4-FFF2-40B4-BE49-F238E27FC236}">
                  <a16:creationId xmlns:a16="http://schemas.microsoft.com/office/drawing/2014/main" id="{090EE3F3-65C4-44DB-ABF0-27598282E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21482" y="2478886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8">
              <a:extLst>
                <a:ext uri="{FF2B5EF4-FFF2-40B4-BE49-F238E27FC236}">
                  <a16:creationId xmlns:a16="http://schemas.microsoft.com/office/drawing/2014/main" id="{732F50C7-DE00-45B7-A7D9-AFC5FDF3E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09930" y="481031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9">
              <a:extLst>
                <a:ext uri="{FF2B5EF4-FFF2-40B4-BE49-F238E27FC236}">
                  <a16:creationId xmlns:a16="http://schemas.microsoft.com/office/drawing/2014/main" id="{C4B7759D-1CB7-4AE3-A334-693715080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18068" y="4529838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11">
              <a:extLst>
                <a:ext uri="{FF2B5EF4-FFF2-40B4-BE49-F238E27FC236}">
                  <a16:creationId xmlns:a16="http://schemas.microsoft.com/office/drawing/2014/main" id="{2A71D132-8124-4734-AA62-7E12B621F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78429" y="4268606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12">
              <a:extLst>
                <a:ext uri="{FF2B5EF4-FFF2-40B4-BE49-F238E27FC236}">
                  <a16:creationId xmlns:a16="http://schemas.microsoft.com/office/drawing/2014/main" id="{4E0B6377-5004-4F75-8CBB-D7DD0B9B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0205" y="3766125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13">
              <a:extLst>
                <a:ext uri="{FF2B5EF4-FFF2-40B4-BE49-F238E27FC236}">
                  <a16:creationId xmlns:a16="http://schemas.microsoft.com/office/drawing/2014/main" id="{174DED7F-DAF6-480E-9002-A25110B96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94670" y="3170095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14">
              <a:extLst>
                <a:ext uri="{FF2B5EF4-FFF2-40B4-BE49-F238E27FC236}">
                  <a16:creationId xmlns:a16="http://schemas.microsoft.com/office/drawing/2014/main" id="{E6057EAD-75B0-49A4-A761-AC1AF22A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85310" y="3410025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16">
              <a:extLst>
                <a:ext uri="{FF2B5EF4-FFF2-40B4-BE49-F238E27FC236}">
                  <a16:creationId xmlns:a16="http://schemas.microsoft.com/office/drawing/2014/main" id="{B4C50A97-FAC0-4E9B-A50C-ECC875EB7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69045" y="40091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17">
              <a:extLst>
                <a:ext uri="{FF2B5EF4-FFF2-40B4-BE49-F238E27FC236}">
                  <a16:creationId xmlns:a16="http://schemas.microsoft.com/office/drawing/2014/main" id="{1018DBC0-ACE2-4A9B-BD33-D168A3B25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304024" y="542184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21">
              <a:extLst>
                <a:ext uri="{FF2B5EF4-FFF2-40B4-BE49-F238E27FC236}">
                  <a16:creationId xmlns:a16="http://schemas.microsoft.com/office/drawing/2014/main" id="{783E14F5-0E4B-40DF-908C-65950C968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52015" y="5732999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25">
              <a:extLst>
                <a:ext uri="{FF2B5EF4-FFF2-40B4-BE49-F238E27FC236}">
                  <a16:creationId xmlns:a16="http://schemas.microsoft.com/office/drawing/2014/main" id="{D8D640D2-32FA-4974-8D6B-7F90FA747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32676" y="6498261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29">
              <a:extLst>
                <a:ext uri="{FF2B5EF4-FFF2-40B4-BE49-F238E27FC236}">
                  <a16:creationId xmlns:a16="http://schemas.microsoft.com/office/drawing/2014/main" id="{05116718-3AD6-431D-B4CC-BD1390ACD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32898" y="5971706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31">
              <a:extLst>
                <a:ext uri="{FF2B5EF4-FFF2-40B4-BE49-F238E27FC236}">
                  <a16:creationId xmlns:a16="http://schemas.microsoft.com/office/drawing/2014/main" id="{44DD8DD9-6927-4164-BE78-26B0793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11599" y="6281124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32">
              <a:extLst>
                <a:ext uri="{FF2B5EF4-FFF2-40B4-BE49-F238E27FC236}">
                  <a16:creationId xmlns:a16="http://schemas.microsoft.com/office/drawing/2014/main" id="{DF352A39-5DCA-42AC-ACE8-CC0F61703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2779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33">
              <a:extLst>
                <a:ext uri="{FF2B5EF4-FFF2-40B4-BE49-F238E27FC236}">
                  <a16:creationId xmlns:a16="http://schemas.microsoft.com/office/drawing/2014/main" id="{60EBB535-208F-4849-9E96-53B9971CE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692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34">
              <a:extLst>
                <a:ext uri="{FF2B5EF4-FFF2-40B4-BE49-F238E27FC236}">
                  <a16:creationId xmlns:a16="http://schemas.microsoft.com/office/drawing/2014/main" id="{BCD96233-15EF-4543-B9C5-CA5253AC9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6622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35">
              <a:extLst>
                <a:ext uri="{FF2B5EF4-FFF2-40B4-BE49-F238E27FC236}">
                  <a16:creationId xmlns:a16="http://schemas.microsoft.com/office/drawing/2014/main" id="{CF3994DF-D5ED-45DB-826C-A4531DF8C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42274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36">
              <a:extLst>
                <a:ext uri="{FF2B5EF4-FFF2-40B4-BE49-F238E27FC236}">
                  <a16:creationId xmlns:a16="http://schemas.microsoft.com/office/drawing/2014/main" id="{E0114E4D-A88A-403A-B4BF-6687B1FC1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4411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37">
              <a:extLst>
                <a:ext uri="{FF2B5EF4-FFF2-40B4-BE49-F238E27FC236}">
                  <a16:creationId xmlns:a16="http://schemas.microsoft.com/office/drawing/2014/main" id="{0CA46612-D58D-4AA5-B800-7ED35828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6177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38">
              <a:extLst>
                <a:ext uri="{FF2B5EF4-FFF2-40B4-BE49-F238E27FC236}">
                  <a16:creationId xmlns:a16="http://schemas.microsoft.com/office/drawing/2014/main" id="{591A86C8-305F-45B1-A8B6-3A30A4B3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33846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39">
              <a:extLst>
                <a:ext uri="{FF2B5EF4-FFF2-40B4-BE49-F238E27FC236}">
                  <a16:creationId xmlns:a16="http://schemas.microsoft.com/office/drawing/2014/main" id="{A7FABED8-48B7-4734-A612-FBE652656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5954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40">
              <a:extLst>
                <a:ext uri="{FF2B5EF4-FFF2-40B4-BE49-F238E27FC236}">
                  <a16:creationId xmlns:a16="http://schemas.microsoft.com/office/drawing/2014/main" id="{243BE91E-2B74-406E-B9D2-CF3138EC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20918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41">
              <a:extLst>
                <a:ext uri="{FF2B5EF4-FFF2-40B4-BE49-F238E27FC236}">
                  <a16:creationId xmlns:a16="http://schemas.microsoft.com/office/drawing/2014/main" id="{F37AEA50-01C6-4691-8FA1-7E299BCA9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14411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42">
              <a:extLst>
                <a:ext uri="{FF2B5EF4-FFF2-40B4-BE49-F238E27FC236}">
                  <a16:creationId xmlns:a16="http://schemas.microsoft.com/office/drawing/2014/main" id="{A736913D-B8FC-479E-AA14-C18815AD8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2579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44">
              <a:extLst>
                <a:ext uri="{FF2B5EF4-FFF2-40B4-BE49-F238E27FC236}">
                  <a16:creationId xmlns:a16="http://schemas.microsoft.com/office/drawing/2014/main" id="{CBB0E630-D998-47AF-9E54-0FD6C9218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06369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45">
              <a:extLst>
                <a:ext uri="{FF2B5EF4-FFF2-40B4-BE49-F238E27FC236}">
                  <a16:creationId xmlns:a16="http://schemas.microsoft.com/office/drawing/2014/main" id="{BB51A47C-E2F5-46B8-83A1-39880822C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4218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46">
              <a:extLst>
                <a:ext uri="{FF2B5EF4-FFF2-40B4-BE49-F238E27FC236}">
                  <a16:creationId xmlns:a16="http://schemas.microsoft.com/office/drawing/2014/main" id="{932E215A-211D-4622-9EDF-811E4BAFB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33277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47">
              <a:extLst>
                <a:ext uri="{FF2B5EF4-FFF2-40B4-BE49-F238E27FC236}">
                  <a16:creationId xmlns:a16="http://schemas.microsoft.com/office/drawing/2014/main" id="{86D90953-B2B8-4A6D-963E-985D3D27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91422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48">
              <a:extLst>
                <a:ext uri="{FF2B5EF4-FFF2-40B4-BE49-F238E27FC236}">
                  <a16:creationId xmlns:a16="http://schemas.microsoft.com/office/drawing/2014/main" id="{32D4D340-FB6E-4E98-A44E-DA02CF7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6679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49">
              <a:extLst>
                <a:ext uri="{FF2B5EF4-FFF2-40B4-BE49-F238E27FC236}">
                  <a16:creationId xmlns:a16="http://schemas.microsoft.com/office/drawing/2014/main" id="{923308B4-4A82-4DB8-84F5-17F10758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985293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62">
              <a:extLst>
                <a:ext uri="{FF2B5EF4-FFF2-40B4-BE49-F238E27FC236}">
                  <a16:creationId xmlns:a16="http://schemas.microsoft.com/office/drawing/2014/main" id="{4A3BBCB7-915D-49E4-9637-49EEC7296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77111" y="2950571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63">
              <a:extLst>
                <a:ext uri="{FF2B5EF4-FFF2-40B4-BE49-F238E27FC236}">
                  <a16:creationId xmlns:a16="http://schemas.microsoft.com/office/drawing/2014/main" id="{DCCFB289-1B21-4B18-A4C2-F6B90A188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88469" y="4089184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64">
              <a:extLst>
                <a:ext uri="{FF2B5EF4-FFF2-40B4-BE49-F238E27FC236}">
                  <a16:creationId xmlns:a16="http://schemas.microsoft.com/office/drawing/2014/main" id="{BA95FC3F-2B17-490E-AB71-071E0890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6420" y="26822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65">
              <a:extLst>
                <a:ext uri="{FF2B5EF4-FFF2-40B4-BE49-F238E27FC236}">
                  <a16:creationId xmlns:a16="http://schemas.microsoft.com/office/drawing/2014/main" id="{691A1360-1623-4EB9-9C7A-65F2CAEB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7051" y="382627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66">
              <a:extLst>
                <a:ext uri="{FF2B5EF4-FFF2-40B4-BE49-F238E27FC236}">
                  <a16:creationId xmlns:a16="http://schemas.microsoft.com/office/drawing/2014/main" id="{ABCE1120-7682-4074-8190-4B4F65A7C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4833" y="537271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67">
              <a:extLst>
                <a:ext uri="{FF2B5EF4-FFF2-40B4-BE49-F238E27FC236}">
                  <a16:creationId xmlns:a16="http://schemas.microsoft.com/office/drawing/2014/main" id="{682A8DF3-E4CC-47A8-B3E0-200ECC560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25013" y="4588736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68">
              <a:extLst>
                <a:ext uri="{FF2B5EF4-FFF2-40B4-BE49-F238E27FC236}">
                  <a16:creationId xmlns:a16="http://schemas.microsoft.com/office/drawing/2014/main" id="{EB91FF40-9F0D-4296-8A06-29DCE64A9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52401" y="324599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69">
              <a:extLst>
                <a:ext uri="{FF2B5EF4-FFF2-40B4-BE49-F238E27FC236}">
                  <a16:creationId xmlns:a16="http://schemas.microsoft.com/office/drawing/2014/main" id="{56EE39D5-D7CD-44ED-B21C-C1222DB1B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31658" y="5654959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70">
              <a:extLst>
                <a:ext uri="{FF2B5EF4-FFF2-40B4-BE49-F238E27FC236}">
                  <a16:creationId xmlns:a16="http://schemas.microsoft.com/office/drawing/2014/main" id="{1C65B9CC-1020-47B2-BD6A-01642D100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5871" y="6246703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71">
              <a:extLst>
                <a:ext uri="{FF2B5EF4-FFF2-40B4-BE49-F238E27FC236}">
                  <a16:creationId xmlns:a16="http://schemas.microsoft.com/office/drawing/2014/main" id="{14AE5CE8-179F-4637-B418-FCBB775F0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3201" y="513430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72">
              <a:extLst>
                <a:ext uri="{FF2B5EF4-FFF2-40B4-BE49-F238E27FC236}">
                  <a16:creationId xmlns:a16="http://schemas.microsoft.com/office/drawing/2014/main" id="{A887C011-3342-49F5-ABA6-21BC4E16F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39938" y="490745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73">
              <a:extLst>
                <a:ext uri="{FF2B5EF4-FFF2-40B4-BE49-F238E27FC236}">
                  <a16:creationId xmlns:a16="http://schemas.microsoft.com/office/drawing/2014/main" id="{59453A63-F4C1-484C-BD63-45BCF1F89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4811" y="4407815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74">
              <a:extLst>
                <a:ext uri="{FF2B5EF4-FFF2-40B4-BE49-F238E27FC236}">
                  <a16:creationId xmlns:a16="http://schemas.microsoft.com/office/drawing/2014/main" id="{E32981CE-84F8-46C0-8DED-9AB67176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12763" y="598809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75">
              <a:extLst>
                <a:ext uri="{FF2B5EF4-FFF2-40B4-BE49-F238E27FC236}">
                  <a16:creationId xmlns:a16="http://schemas.microsoft.com/office/drawing/2014/main" id="{4534D7C6-DC5B-4AF8-9DA0-56212A899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807772" y="2442495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77">
              <a:extLst>
                <a:ext uri="{FF2B5EF4-FFF2-40B4-BE49-F238E27FC236}">
                  <a16:creationId xmlns:a16="http://schemas.microsoft.com/office/drawing/2014/main" id="{B1BEA7AD-37D1-4AAA-8229-E3B97FE5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13018" y="360677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85">
              <a:extLst>
                <a:ext uri="{FF2B5EF4-FFF2-40B4-BE49-F238E27FC236}">
                  <a16:creationId xmlns:a16="http://schemas.microsoft.com/office/drawing/2014/main" id="{D5C0F08C-8A9A-438B-A79C-56393D3A6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35588" y="647106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87">
              <a:extLst>
                <a:ext uri="{FF2B5EF4-FFF2-40B4-BE49-F238E27FC236}">
                  <a16:creationId xmlns:a16="http://schemas.microsoft.com/office/drawing/2014/main" id="{30753EBC-ED22-4E17-ABDA-227B5CFD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747100" y="66673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8">
              <a:extLst>
                <a:ext uri="{FF2B5EF4-FFF2-40B4-BE49-F238E27FC236}">
                  <a16:creationId xmlns:a16="http://schemas.microsoft.com/office/drawing/2014/main" id="{661FC4FE-1390-4C3A-A6E8-B21ECCF7D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050434" y="1697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106">
              <a:extLst>
                <a:ext uri="{FF2B5EF4-FFF2-40B4-BE49-F238E27FC236}">
                  <a16:creationId xmlns:a16="http://schemas.microsoft.com/office/drawing/2014/main" id="{DB8CC66A-2BF1-4B83-A9CC-115D9877B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209765" y="671409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F08D73-027A-453F-83C6-385F039DA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105976"/>
              </p:ext>
            </p:extLst>
          </p:nvPr>
        </p:nvGraphicFramePr>
        <p:xfrm>
          <a:off x="5364126" y="237123"/>
          <a:ext cx="5962285" cy="625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1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C4728D-3F6E-48CA-972C-88E8ED67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ADFD46-3233-4ED8-AA48-43CAD843D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208371"/>
            <a:ext cx="12191999" cy="364436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4BED1-63C1-4C1B-9C20-1EEABE4E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734" y="3862317"/>
            <a:ext cx="5117910" cy="2206810"/>
          </a:xfrm>
        </p:spPr>
        <p:txBody>
          <a:bodyPr>
            <a:normAutofit/>
          </a:bodyPr>
          <a:lstStyle/>
          <a:p>
            <a:r>
              <a:rPr lang="en-US" dirty="0"/>
              <a:t>     Sample of output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FA8D60B-7614-4094-B1C8-10A85A348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53729"/>
            <a:ext cx="3089638" cy="1691577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308DB56-2C4C-4B4A-95DE-D9ABE5CCF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22" y="839505"/>
            <a:ext cx="3089638" cy="1691577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AA0D9C93-8E81-47EF-A7A2-C4EA38898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60" y="915523"/>
            <a:ext cx="3089638" cy="162978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3F9EEB3-66A3-420E-A64E-59E924B0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26" y="2940205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1C5E55AE-968E-44A9-904F-FBB1F7AEB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B374C89-2692-4999-AB5C-DCFB672C6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94CD2B6C-BEE0-41E8-B006-B32F1580F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8FA34E9-86EC-43A8-A213-B8B052F93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5F9BA39-3234-440D-8C42-3AD72AA86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DB8E157-3DE4-4D28-A99A-8836B53F4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6D29DD76-F79D-4E3B-AB2D-B5E61825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03DFB89F-B3CC-495B-A9CF-A3BE5C228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B1F972CD-D1BA-4050-A9B7-C0CDA401B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B228BA25-3CDA-4BD5-B30E-D1DE49990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137133E8-6F47-4E06-B393-82CD1AD85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59C12AFA-987A-428A-B9F9-78873439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03F1E7FD-4B30-42D6-BD0B-6E9DAA96B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id="{33293F8E-2BB2-41CB-82DC-5A29EC878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id="{6C1D3706-D58A-4C15-A2C1-0AA7F4AE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id="{B9E9AE67-CA3A-4941-AD47-EC10FA758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ECDE3E4B-4AF0-483F-8A7B-B8D8E0731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55">
              <a:extLst>
                <a:ext uri="{FF2B5EF4-FFF2-40B4-BE49-F238E27FC236}">
                  <a16:creationId xmlns:a16="http://schemas.microsoft.com/office/drawing/2014/main" id="{85E3C395-94B3-4DEF-8BA7-B1E16579C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56">
              <a:extLst>
                <a:ext uri="{FF2B5EF4-FFF2-40B4-BE49-F238E27FC236}">
                  <a16:creationId xmlns:a16="http://schemas.microsoft.com/office/drawing/2014/main" id="{4FB23F9E-1B0A-41D0-8402-A47D06F82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57">
              <a:extLst>
                <a:ext uri="{FF2B5EF4-FFF2-40B4-BE49-F238E27FC236}">
                  <a16:creationId xmlns:a16="http://schemas.microsoft.com/office/drawing/2014/main" id="{C34A3A65-A705-4EE3-B935-310D371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Freeform 59">
              <a:extLst>
                <a:ext uri="{FF2B5EF4-FFF2-40B4-BE49-F238E27FC236}">
                  <a16:creationId xmlns:a16="http://schemas.microsoft.com/office/drawing/2014/main" id="{300D7597-AF81-4B39-BE74-CCB2B488F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Freeform 60">
              <a:extLst>
                <a:ext uri="{FF2B5EF4-FFF2-40B4-BE49-F238E27FC236}">
                  <a16:creationId xmlns:a16="http://schemas.microsoft.com/office/drawing/2014/main" id="{47AB73D2-00F4-44CB-882B-3B4DBDBD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Freeform 61">
              <a:extLst>
                <a:ext uri="{FF2B5EF4-FFF2-40B4-BE49-F238E27FC236}">
                  <a16:creationId xmlns:a16="http://schemas.microsoft.com/office/drawing/2014/main" id="{078F9731-DE81-4B5B-B95E-123AD9EB6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86B1039-2BE7-49A5-BC7C-A93C8421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1377250E-CABA-48B6-854C-0D0564E3C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3087B335-EC34-4A75-981F-E408EC6AC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B1D07171-3787-46FE-BA56-781EE797B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9334055F-8026-47FE-B41A-260F96BE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E114471C-87A8-4460-9585-0C2349F2B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F644869B-5F10-430C-B65E-A034F593F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DB75CD5C-73E7-4CB7-AB8B-E0412C4D3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8D631646-040F-41B9-9480-F51506408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EEB845C2-4B09-4FE8-B5F4-C23B6A265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742E436D-7F4C-4598-8D99-B3585D6A9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EE095710-343C-4C57-A2DA-54DF7A297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435D43DF-C9DB-46FF-8E9A-3B0CD1F00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FA2D58E7-8FBC-492F-B4EA-89FE95925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Freeform 31">
              <a:extLst>
                <a:ext uri="{FF2B5EF4-FFF2-40B4-BE49-F238E27FC236}">
                  <a16:creationId xmlns:a16="http://schemas.microsoft.com/office/drawing/2014/main" id="{E3706FBE-6FE9-42F5-A864-79CE5429F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Freeform 32">
              <a:extLst>
                <a:ext uri="{FF2B5EF4-FFF2-40B4-BE49-F238E27FC236}">
                  <a16:creationId xmlns:a16="http://schemas.microsoft.com/office/drawing/2014/main" id="{84921CD7-E178-40E7-9ADB-3595E115A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Freeform 33">
              <a:extLst>
                <a:ext uri="{FF2B5EF4-FFF2-40B4-BE49-F238E27FC236}">
                  <a16:creationId xmlns:a16="http://schemas.microsoft.com/office/drawing/2014/main" id="{266678FE-C978-46E2-AD98-7588C9C47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Freeform 34">
              <a:extLst>
                <a:ext uri="{FF2B5EF4-FFF2-40B4-BE49-F238E27FC236}">
                  <a16:creationId xmlns:a16="http://schemas.microsoft.com/office/drawing/2014/main" id="{43E154CE-D54B-4A93-AAD4-BD90BBB33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Freeform 35">
              <a:extLst>
                <a:ext uri="{FF2B5EF4-FFF2-40B4-BE49-F238E27FC236}">
                  <a16:creationId xmlns:a16="http://schemas.microsoft.com/office/drawing/2014/main" id="{053FE408-AECE-4A7C-83F8-B6AA4DE36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" name="Freeform 36">
              <a:extLst>
                <a:ext uri="{FF2B5EF4-FFF2-40B4-BE49-F238E27FC236}">
                  <a16:creationId xmlns:a16="http://schemas.microsoft.com/office/drawing/2014/main" id="{2B259E79-129E-44F1-971D-ECCAF7897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" name="Freeform 37">
              <a:extLst>
                <a:ext uri="{FF2B5EF4-FFF2-40B4-BE49-F238E27FC236}">
                  <a16:creationId xmlns:a16="http://schemas.microsoft.com/office/drawing/2014/main" id="{FCA6AD43-1AF7-406D-9CFF-F20C9A7E3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Freeform 38">
              <a:extLst>
                <a:ext uri="{FF2B5EF4-FFF2-40B4-BE49-F238E27FC236}">
                  <a16:creationId xmlns:a16="http://schemas.microsoft.com/office/drawing/2014/main" id="{51749352-9521-462D-A1AC-8CDD7EF56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9727B78F-D41C-4308-AB96-29D6F731D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Freeform 40">
              <a:extLst>
                <a:ext uri="{FF2B5EF4-FFF2-40B4-BE49-F238E27FC236}">
                  <a16:creationId xmlns:a16="http://schemas.microsoft.com/office/drawing/2014/main" id="{85214156-6933-4397-8534-0246957B1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Freeform 41">
              <a:extLst>
                <a:ext uri="{FF2B5EF4-FFF2-40B4-BE49-F238E27FC236}">
                  <a16:creationId xmlns:a16="http://schemas.microsoft.com/office/drawing/2014/main" id="{21A3DB53-7411-4B98-A86C-8282EBFD6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B0EFAE9F-76B4-4CFD-9361-0BCCEC1AD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" name="Freeform 44">
              <a:extLst>
                <a:ext uri="{FF2B5EF4-FFF2-40B4-BE49-F238E27FC236}">
                  <a16:creationId xmlns:a16="http://schemas.microsoft.com/office/drawing/2014/main" id="{5538CE03-C750-46BF-B360-DF7BB71B2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8B046D98-F7A9-435B-A0A4-AD3A0C147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98B3822C-42B2-40C1-858A-54E90652E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55450B71-C625-4EB9-9864-3355A4C6C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944EDC4D-EBE6-4BF6-A6BB-390FE350C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2CAFB0FA-BFE1-44DC-BF56-7AD5F5742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D1CB3DD5-76B9-4C04-8ED7-0C477E18E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106">
              <a:extLst>
                <a:ext uri="{FF2B5EF4-FFF2-40B4-BE49-F238E27FC236}">
                  <a16:creationId xmlns:a16="http://schemas.microsoft.com/office/drawing/2014/main" id="{8A2636BD-06F8-4014-AA60-7CDF91D02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E6E34756-6E56-4046-BF59-7C13FD154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E792C738-97E9-41FA-B1EB-D1BB43762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F04A909F-9AC2-4F2C-83C8-D71E97158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B317509A-BAC8-4AB4-80F9-0F2A1D593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D51DB773-4624-4C00-A115-C319C26B4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55">
              <a:extLst>
                <a:ext uri="{FF2B5EF4-FFF2-40B4-BE49-F238E27FC236}">
                  <a16:creationId xmlns:a16="http://schemas.microsoft.com/office/drawing/2014/main" id="{3720ECAC-1BB4-4857-9ED5-4544909F1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56">
              <a:extLst>
                <a:ext uri="{FF2B5EF4-FFF2-40B4-BE49-F238E27FC236}">
                  <a16:creationId xmlns:a16="http://schemas.microsoft.com/office/drawing/2014/main" id="{6C08EC86-7F12-471C-A6B7-64656E38E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57">
              <a:extLst>
                <a:ext uri="{FF2B5EF4-FFF2-40B4-BE49-F238E27FC236}">
                  <a16:creationId xmlns:a16="http://schemas.microsoft.com/office/drawing/2014/main" id="{5F248C59-B737-43BE-AAAC-8DC0ED65F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60">
              <a:extLst>
                <a:ext uri="{FF2B5EF4-FFF2-40B4-BE49-F238E27FC236}">
                  <a16:creationId xmlns:a16="http://schemas.microsoft.com/office/drawing/2014/main" id="{2ABF7701-2E76-4F0A-9A36-2219B2051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AC87AFE9-F2D9-40A6-84D3-A18209916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47809F09-3858-450D-BC6F-E024CB1F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D1A10886-1719-49E5-9CB3-78F1AF62C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0005FC75-46F0-4370-AD7D-60FADFBF2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D43A217C-ADE1-4352-8374-D2F63A04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73271B96-481B-4D4B-8020-FD23A6112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1715F100-FFBE-44CB-BEFE-69A320831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7FF8BB3C-BA51-4118-B634-78FFB0A0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05B15B3F-281F-4C02-A2F4-FA239268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1EE4DFBA-3007-4545-86FC-BFF40F218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4659B484-0A04-412F-AB13-5D88A1402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5B1DC8DB-05E1-4C47-8DA7-FCBCC983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661C4D4C-63EE-4DE2-8F1D-C37CE8100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DA2A9883-3B43-4BD2-A982-F8EC8E618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34F01463-4A42-4A84-8FDF-980ECA96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43374FB7-D6C1-47F0-AE6B-B457F1F0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F959B7FA-CF96-42D6-AF17-47CA59E13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34E7952E-A796-4789-B63B-FE3FB84B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DC6B682A-7F18-4534-B017-6EA3920E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5A5AADAC-FC83-4603-8262-FE05CF876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A40BB3FF-1819-463F-9ED5-678DD36A1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C3D1CB09-5A13-4985-9007-E9193CB4F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4AD15446-400C-4764-9711-ED6C260CB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7346885B-0B6A-4308-8417-5E64EF91C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39828447-CDC5-4139-A980-11BDF0656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6306A8CE-49A8-49F1-9D58-CAA83F48F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0089AFBB-A423-4095-B741-FF0EF5960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E1FA246E-D492-4B67-95A6-BFEA3542C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C8FE3844-FD2C-4E67-9F4A-8044AB06F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94919BD6-F9B5-4F68-9BDC-E3204DF30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BAA6492F-ED70-4AD7-AE6B-F6B4F1D89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EAF9590C-0617-4830-B538-B17097A93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A89A86C5-B40D-46EF-9A70-B6A43BAC3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1" name="Content Placeholder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09C2B32-25AF-4C14-9BA5-EEC05C1A4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52" y="3697288"/>
            <a:ext cx="4740746" cy="2589212"/>
          </a:xfrm>
        </p:spPr>
      </p:pic>
    </p:spTree>
    <p:extLst>
      <p:ext uri="{BB962C8B-B14F-4D97-AF65-F5344CB8AC3E}">
        <p14:creationId xmlns:p14="http://schemas.microsoft.com/office/powerpoint/2010/main" val="3432496523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_2SEEDS">
      <a:dk1>
        <a:srgbClr val="000000"/>
      </a:dk1>
      <a:lt1>
        <a:srgbClr val="FFFFFF"/>
      </a:lt1>
      <a:dk2>
        <a:srgbClr val="242941"/>
      </a:dk2>
      <a:lt2>
        <a:srgbClr val="E2E8E8"/>
      </a:lt2>
      <a:accent1>
        <a:srgbClr val="B23A3A"/>
      </a:accent1>
      <a:accent2>
        <a:srgbClr val="C44C7E"/>
      </a:accent2>
      <a:accent3>
        <a:srgbClr val="C47E4C"/>
      </a:accent3>
      <a:accent4>
        <a:srgbClr val="3AB28D"/>
      </a:accent4>
      <a:accent5>
        <a:srgbClr val="49B0BC"/>
      </a:accent5>
      <a:accent6>
        <a:srgbClr val="3A73B2"/>
      </a:accent6>
      <a:hlink>
        <a:srgbClr val="309191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Agency FB</vt:lpstr>
      <vt:lpstr>Amasis MT Pro Black</vt:lpstr>
      <vt:lpstr>Arial</vt:lpstr>
      <vt:lpstr>Avenir Next</vt:lpstr>
      <vt:lpstr>Avenir Next LT Pro</vt:lpstr>
      <vt:lpstr>Impact</vt:lpstr>
      <vt:lpstr>Modern Love</vt:lpstr>
      <vt:lpstr>var(--font-family-header)</vt:lpstr>
      <vt:lpstr>BohemianVTI</vt:lpstr>
      <vt:lpstr>    IMAGE PROCESSING</vt:lpstr>
      <vt:lpstr>PowerPoint Presentation</vt:lpstr>
      <vt:lpstr>                       Coin</vt:lpstr>
      <vt:lpstr>Don't underestimate the power of a nickel, they add up. </vt:lpstr>
      <vt:lpstr>Counting all these pennies can be cumbersome, to say the least. </vt:lpstr>
      <vt:lpstr>                    Coin counter</vt:lpstr>
      <vt:lpstr>     Our steps in image processing </vt:lpstr>
      <vt:lpstr>     Sample of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Radwa Hamdy Mohieldin Mousa Sayed Ahmed</dc:creator>
  <cp:lastModifiedBy>Radwa Hamdy Mohieldin Mousa Sayed Ahmed</cp:lastModifiedBy>
  <cp:revision>1</cp:revision>
  <dcterms:created xsi:type="dcterms:W3CDTF">2021-12-28T18:23:02Z</dcterms:created>
  <dcterms:modified xsi:type="dcterms:W3CDTF">2021-12-28T19:59:06Z</dcterms:modified>
</cp:coreProperties>
</file>