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Lst>
  <p:notesMasterIdLst>
    <p:notesMasterId r:id="rId52"/>
  </p:notesMasterIdLst>
  <p:handoutMasterIdLst>
    <p:handoutMasterId r:id="rId53"/>
  </p:handoutMasterIdLst>
  <p:sldIdLst>
    <p:sldId id="303" r:id="rId2"/>
    <p:sldId id="362" r:id="rId3"/>
    <p:sldId id="363" r:id="rId4"/>
    <p:sldId id="409" r:id="rId5"/>
    <p:sldId id="328" r:id="rId6"/>
    <p:sldId id="377" r:id="rId7"/>
    <p:sldId id="378" r:id="rId8"/>
    <p:sldId id="379" r:id="rId9"/>
    <p:sldId id="380" r:id="rId10"/>
    <p:sldId id="381" r:id="rId11"/>
    <p:sldId id="382" r:id="rId12"/>
    <p:sldId id="383" r:id="rId13"/>
    <p:sldId id="384" r:id="rId14"/>
    <p:sldId id="385" r:id="rId15"/>
    <p:sldId id="410" r:id="rId16"/>
    <p:sldId id="387" r:id="rId17"/>
    <p:sldId id="411" r:id="rId18"/>
    <p:sldId id="388" r:id="rId19"/>
    <p:sldId id="389" r:id="rId20"/>
    <p:sldId id="390" r:id="rId21"/>
    <p:sldId id="391" r:id="rId22"/>
    <p:sldId id="365" r:id="rId23"/>
    <p:sldId id="366" r:id="rId24"/>
    <p:sldId id="367" r:id="rId25"/>
    <p:sldId id="368" r:id="rId26"/>
    <p:sldId id="369" r:id="rId27"/>
    <p:sldId id="370" r:id="rId28"/>
    <p:sldId id="371" r:id="rId29"/>
    <p:sldId id="372" r:id="rId30"/>
    <p:sldId id="373" r:id="rId31"/>
    <p:sldId id="374" r:id="rId32"/>
    <p:sldId id="375" r:id="rId33"/>
    <p:sldId id="376" r:id="rId34"/>
    <p:sldId id="344" r:id="rId35"/>
    <p:sldId id="392" r:id="rId36"/>
    <p:sldId id="393" r:id="rId37"/>
    <p:sldId id="394" r:id="rId38"/>
    <p:sldId id="395" r:id="rId39"/>
    <p:sldId id="396" r:id="rId40"/>
    <p:sldId id="397" r:id="rId41"/>
    <p:sldId id="398" r:id="rId42"/>
    <p:sldId id="399" r:id="rId43"/>
    <p:sldId id="400" r:id="rId44"/>
    <p:sldId id="401" r:id="rId45"/>
    <p:sldId id="402" r:id="rId46"/>
    <p:sldId id="403" r:id="rId47"/>
    <p:sldId id="404" r:id="rId48"/>
    <p:sldId id="405" r:id="rId49"/>
    <p:sldId id="406" r:id="rId50"/>
    <p:sldId id="407" r:id="rId51"/>
  </p:sldIdLst>
  <p:sldSz cx="9144000" cy="6858000" type="screen4x3"/>
  <p:notesSz cx="6797675" cy="9926638"/>
  <p:defaultTextStyle>
    <a:defPPr>
      <a:defRPr lang="zh-CN"/>
    </a:defPPr>
    <a:lvl1pPr algn="l" rtl="0" eaLnBrk="0" fontAlgn="base" hangingPunct="0">
      <a:lnSpc>
        <a:spcPct val="90000"/>
      </a:lnSpc>
      <a:spcBef>
        <a:spcPct val="20000"/>
      </a:spcBef>
      <a:spcAft>
        <a:spcPct val="0"/>
      </a:spcAft>
      <a:buSzPct val="100000"/>
      <a:buFont typeface="Arial" charset="0"/>
      <a:defRPr kern="1200">
        <a:solidFill>
          <a:schemeClr val="tx2"/>
        </a:solidFill>
        <a:latin typeface="Arial" charset="0"/>
        <a:ea typeface="黑体" pitchFamily="49" charset="-122"/>
        <a:cs typeface="+mn-cs"/>
      </a:defRPr>
    </a:lvl1pPr>
    <a:lvl2pPr marL="457200" algn="l" rtl="0" eaLnBrk="0" fontAlgn="base" hangingPunct="0">
      <a:lnSpc>
        <a:spcPct val="90000"/>
      </a:lnSpc>
      <a:spcBef>
        <a:spcPct val="20000"/>
      </a:spcBef>
      <a:spcAft>
        <a:spcPct val="0"/>
      </a:spcAft>
      <a:buSzPct val="100000"/>
      <a:buFont typeface="Arial" charset="0"/>
      <a:defRPr kern="1200">
        <a:solidFill>
          <a:schemeClr val="tx2"/>
        </a:solidFill>
        <a:latin typeface="Arial" charset="0"/>
        <a:ea typeface="黑体" pitchFamily="49" charset="-122"/>
        <a:cs typeface="+mn-cs"/>
      </a:defRPr>
    </a:lvl2pPr>
    <a:lvl3pPr marL="914400" algn="l" rtl="0" eaLnBrk="0" fontAlgn="base" hangingPunct="0">
      <a:lnSpc>
        <a:spcPct val="90000"/>
      </a:lnSpc>
      <a:spcBef>
        <a:spcPct val="20000"/>
      </a:spcBef>
      <a:spcAft>
        <a:spcPct val="0"/>
      </a:spcAft>
      <a:buSzPct val="100000"/>
      <a:buFont typeface="Arial" charset="0"/>
      <a:defRPr kern="1200">
        <a:solidFill>
          <a:schemeClr val="tx2"/>
        </a:solidFill>
        <a:latin typeface="Arial" charset="0"/>
        <a:ea typeface="黑体" pitchFamily="49" charset="-122"/>
        <a:cs typeface="+mn-cs"/>
      </a:defRPr>
    </a:lvl3pPr>
    <a:lvl4pPr marL="1371600" algn="l" rtl="0" eaLnBrk="0" fontAlgn="base" hangingPunct="0">
      <a:lnSpc>
        <a:spcPct val="90000"/>
      </a:lnSpc>
      <a:spcBef>
        <a:spcPct val="20000"/>
      </a:spcBef>
      <a:spcAft>
        <a:spcPct val="0"/>
      </a:spcAft>
      <a:buSzPct val="100000"/>
      <a:buFont typeface="Arial" charset="0"/>
      <a:defRPr kern="1200">
        <a:solidFill>
          <a:schemeClr val="tx2"/>
        </a:solidFill>
        <a:latin typeface="Arial" charset="0"/>
        <a:ea typeface="黑体" pitchFamily="49" charset="-122"/>
        <a:cs typeface="+mn-cs"/>
      </a:defRPr>
    </a:lvl4pPr>
    <a:lvl5pPr marL="1828800" algn="l" rtl="0" eaLnBrk="0" fontAlgn="base" hangingPunct="0">
      <a:lnSpc>
        <a:spcPct val="90000"/>
      </a:lnSpc>
      <a:spcBef>
        <a:spcPct val="20000"/>
      </a:spcBef>
      <a:spcAft>
        <a:spcPct val="0"/>
      </a:spcAft>
      <a:buSzPct val="100000"/>
      <a:buFont typeface="Arial" charset="0"/>
      <a:defRPr kern="1200">
        <a:solidFill>
          <a:schemeClr val="tx2"/>
        </a:solidFill>
        <a:latin typeface="Arial" charset="0"/>
        <a:ea typeface="黑体" pitchFamily="49" charset="-122"/>
        <a:cs typeface="+mn-cs"/>
      </a:defRPr>
    </a:lvl5pPr>
    <a:lvl6pPr marL="2286000" algn="l" defTabSz="914400" rtl="0" eaLnBrk="1" latinLnBrk="0" hangingPunct="1">
      <a:defRPr kern="1200">
        <a:solidFill>
          <a:schemeClr val="tx2"/>
        </a:solidFill>
        <a:latin typeface="Arial" charset="0"/>
        <a:ea typeface="黑体" pitchFamily="49" charset="-122"/>
        <a:cs typeface="+mn-cs"/>
      </a:defRPr>
    </a:lvl6pPr>
    <a:lvl7pPr marL="2743200" algn="l" defTabSz="914400" rtl="0" eaLnBrk="1" latinLnBrk="0" hangingPunct="1">
      <a:defRPr kern="1200">
        <a:solidFill>
          <a:schemeClr val="tx2"/>
        </a:solidFill>
        <a:latin typeface="Arial" charset="0"/>
        <a:ea typeface="黑体" pitchFamily="49" charset="-122"/>
        <a:cs typeface="+mn-cs"/>
      </a:defRPr>
    </a:lvl7pPr>
    <a:lvl8pPr marL="3200400" algn="l" defTabSz="914400" rtl="0" eaLnBrk="1" latinLnBrk="0" hangingPunct="1">
      <a:defRPr kern="1200">
        <a:solidFill>
          <a:schemeClr val="tx2"/>
        </a:solidFill>
        <a:latin typeface="Arial" charset="0"/>
        <a:ea typeface="黑体" pitchFamily="49" charset="-122"/>
        <a:cs typeface="+mn-cs"/>
      </a:defRPr>
    </a:lvl8pPr>
    <a:lvl9pPr marL="3657600" algn="l" defTabSz="914400" rtl="0" eaLnBrk="1" latinLnBrk="0" hangingPunct="1">
      <a:defRPr kern="1200">
        <a:solidFill>
          <a:schemeClr val="tx2"/>
        </a:solidFill>
        <a:latin typeface="Arial" charset="0"/>
        <a:ea typeface="黑体"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0000CC"/>
    <a:srgbClr val="000066"/>
    <a:srgbClr val="0033CC"/>
    <a:srgbClr val="000000"/>
    <a:srgbClr val="FF0000"/>
    <a:srgbClr val="FFFF00"/>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27" autoAdjust="0"/>
    <p:restoredTop sz="93950" autoAdjust="0"/>
  </p:normalViewPr>
  <p:slideViewPr>
    <p:cSldViewPr snapToGrid="0" snapToObjects="1">
      <p:cViewPr>
        <p:scale>
          <a:sx n="90" d="100"/>
          <a:sy n="90" d="100"/>
        </p:scale>
        <p:origin x="-804" y="7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773"/>
    </p:cViewPr>
  </p:sorterViewPr>
  <p:notesViewPr>
    <p:cSldViewPr snapToGrid="0" snapToObjects="1">
      <p:cViewPr varScale="1">
        <p:scale>
          <a:sx n="57" d="100"/>
          <a:sy n="57" d="100"/>
        </p:scale>
        <p:origin x="-1218" y="-90"/>
      </p:cViewPr>
      <p:guideLst>
        <p:guide orient="horz" pos="3127"/>
        <p:guide pos="2141"/>
      </p:guideLst>
    </p:cSldViewPr>
  </p:notes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bwMode="auto">
          <a:xfrm>
            <a:off x="0"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lnSpc>
                <a:spcPct val="100000"/>
              </a:lnSpc>
              <a:spcBef>
                <a:spcPct val="0"/>
              </a:spcBef>
              <a:buSzTx/>
              <a:buFontTx/>
              <a:buNone/>
              <a:defRPr sz="1200">
                <a:solidFill>
                  <a:schemeClr val="tx1"/>
                </a:solidFill>
                <a:ea typeface="宋体" pitchFamily="2" charset="-122"/>
              </a:defRPr>
            </a:lvl1pPr>
          </a:lstStyle>
          <a:p>
            <a:pPr>
              <a:defRPr/>
            </a:pPr>
            <a:endParaRPr lang="en-US" altLang="zh-CN"/>
          </a:p>
        </p:txBody>
      </p:sp>
      <p:sp>
        <p:nvSpPr>
          <p:cNvPr id="68611" name="Rectangle 3"/>
          <p:cNvSpPr>
            <a:spLocks noGrp="1" noChangeArrowheads="1"/>
          </p:cNvSpPr>
          <p:nvPr>
            <p:ph type="dt" sz="quarter" idx="1"/>
          </p:nvPr>
        </p:nvSpPr>
        <p:spPr bwMode="auto">
          <a:xfrm>
            <a:off x="3850443"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buSzTx/>
              <a:buFontTx/>
              <a:buNone/>
              <a:defRPr sz="1200">
                <a:solidFill>
                  <a:schemeClr val="tx1"/>
                </a:solidFill>
                <a:ea typeface="宋体" pitchFamily="2" charset="-122"/>
              </a:defRPr>
            </a:lvl1pPr>
          </a:lstStyle>
          <a:p>
            <a:pPr>
              <a:defRPr/>
            </a:pPr>
            <a:endParaRPr lang="en-US" altLang="zh-CN"/>
          </a:p>
        </p:txBody>
      </p:sp>
      <p:sp>
        <p:nvSpPr>
          <p:cNvPr id="68612" name="Rectangle 4"/>
          <p:cNvSpPr>
            <a:spLocks noGrp="1" noChangeArrowheads="1"/>
          </p:cNvSpPr>
          <p:nvPr>
            <p:ph type="ftr" sz="quarter" idx="2"/>
          </p:nvPr>
        </p:nvSpPr>
        <p:spPr bwMode="auto">
          <a:xfrm>
            <a:off x="0" y="9428583"/>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lnSpc>
                <a:spcPct val="100000"/>
              </a:lnSpc>
              <a:spcBef>
                <a:spcPct val="0"/>
              </a:spcBef>
              <a:buSzTx/>
              <a:buFontTx/>
              <a:buNone/>
              <a:defRPr sz="1200">
                <a:solidFill>
                  <a:schemeClr val="tx1"/>
                </a:solidFill>
                <a:ea typeface="宋体" pitchFamily="2" charset="-122"/>
              </a:defRPr>
            </a:lvl1pPr>
          </a:lstStyle>
          <a:p>
            <a:pPr>
              <a:defRPr/>
            </a:pPr>
            <a:endParaRPr lang="en-US" altLang="zh-CN"/>
          </a:p>
        </p:txBody>
      </p:sp>
      <p:sp>
        <p:nvSpPr>
          <p:cNvPr id="68613" name="Rectangle 5"/>
          <p:cNvSpPr>
            <a:spLocks noGrp="1" noChangeArrowheads="1"/>
          </p:cNvSpPr>
          <p:nvPr>
            <p:ph type="sldNum" sz="quarter" idx="3"/>
          </p:nvPr>
        </p:nvSpPr>
        <p:spPr bwMode="auto">
          <a:xfrm>
            <a:off x="3850443" y="9428583"/>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lnSpc>
                <a:spcPct val="100000"/>
              </a:lnSpc>
              <a:spcBef>
                <a:spcPct val="0"/>
              </a:spcBef>
              <a:buSzTx/>
              <a:buFontTx/>
              <a:buNone/>
              <a:defRPr sz="1200">
                <a:solidFill>
                  <a:schemeClr val="tx1"/>
                </a:solidFill>
                <a:ea typeface="宋体" pitchFamily="2" charset="-122"/>
              </a:defRPr>
            </a:lvl1pPr>
          </a:lstStyle>
          <a:p>
            <a:pPr>
              <a:defRPr/>
            </a:pPr>
            <a:fld id="{C429D283-4A73-474B-9DFD-A79E25555A52}" type="slidenum">
              <a:rPr lang="en-US" altLang="zh-CN"/>
              <a:pPr>
                <a:defRPr/>
              </a:pPr>
              <a:t>‹#›</a:t>
            </a:fld>
            <a:endParaRPr lang="en-US" altLang="zh-CN"/>
          </a:p>
        </p:txBody>
      </p:sp>
    </p:spTree>
    <p:extLst>
      <p:ext uri="{BB962C8B-B14F-4D97-AF65-F5344CB8AC3E}">
        <p14:creationId xmlns:p14="http://schemas.microsoft.com/office/powerpoint/2010/main" val="8140489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332"/>
          </a:xfrm>
          <a:prstGeom prst="rect">
            <a:avLst/>
          </a:prstGeom>
        </p:spPr>
        <p:txBody>
          <a:bodyPr vert="horz" lIns="91440" tIns="45720" rIns="91440" bIns="45720" rtlCol="0"/>
          <a:lstStyle>
            <a:lvl1pPr algn="l" eaLnBrk="1" hangingPunct="1">
              <a:lnSpc>
                <a:spcPct val="100000"/>
              </a:lnSpc>
              <a:spcBef>
                <a:spcPct val="0"/>
              </a:spcBef>
              <a:buSzTx/>
              <a:buFontTx/>
              <a:buNone/>
              <a:defRPr sz="1200">
                <a:solidFill>
                  <a:schemeClr val="tx1"/>
                </a:solidFill>
                <a:ea typeface="宋体" pitchFamily="2" charset="-122"/>
              </a:defRPr>
            </a:lvl1pPr>
          </a:lstStyle>
          <a:p>
            <a:pPr>
              <a:defRPr/>
            </a:pPr>
            <a:endParaRPr lang="zh-CN" altLang="en-US"/>
          </a:p>
        </p:txBody>
      </p:sp>
      <p:sp>
        <p:nvSpPr>
          <p:cNvPr id="3" name="日期占位符 2"/>
          <p:cNvSpPr>
            <a:spLocks noGrp="1"/>
          </p:cNvSpPr>
          <p:nvPr>
            <p:ph type="dt" idx="1"/>
          </p:nvPr>
        </p:nvSpPr>
        <p:spPr>
          <a:xfrm>
            <a:off x="3850443" y="0"/>
            <a:ext cx="2945659" cy="496332"/>
          </a:xfrm>
          <a:prstGeom prst="rect">
            <a:avLst/>
          </a:prstGeom>
        </p:spPr>
        <p:txBody>
          <a:bodyPr vert="horz" lIns="91440" tIns="45720" rIns="91440" bIns="45720" rtlCol="0"/>
          <a:lstStyle>
            <a:lvl1pPr algn="r" eaLnBrk="1" hangingPunct="1">
              <a:lnSpc>
                <a:spcPct val="100000"/>
              </a:lnSpc>
              <a:spcBef>
                <a:spcPct val="0"/>
              </a:spcBef>
              <a:buSzTx/>
              <a:buFontTx/>
              <a:buNone/>
              <a:defRPr sz="1200">
                <a:solidFill>
                  <a:schemeClr val="tx1"/>
                </a:solidFill>
                <a:ea typeface="宋体" pitchFamily="2" charset="-122"/>
              </a:defRPr>
            </a:lvl1pPr>
          </a:lstStyle>
          <a:p>
            <a:pPr>
              <a:defRPr/>
            </a:pPr>
            <a:fld id="{A75ACEEC-FA47-4741-A1DE-7B007DE7D027}" type="datetimeFigureOut">
              <a:rPr lang="zh-CN" altLang="en-US"/>
              <a:pPr>
                <a:defRPr/>
              </a:pPr>
              <a:t>2013/1/25</a:t>
            </a:fld>
            <a:endParaRPr lang="zh-CN" altLang="en-US"/>
          </a:p>
        </p:txBody>
      </p:sp>
      <p:sp>
        <p:nvSpPr>
          <p:cNvPr id="4" name="幻灯片图像占位符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eaLnBrk="1" hangingPunct="1">
              <a:lnSpc>
                <a:spcPct val="100000"/>
              </a:lnSpc>
              <a:spcBef>
                <a:spcPct val="0"/>
              </a:spcBef>
              <a:buSzTx/>
              <a:buFontTx/>
              <a:buNone/>
              <a:defRPr sz="1200">
                <a:solidFill>
                  <a:schemeClr val="tx1"/>
                </a:solidFill>
                <a:ea typeface="宋体" pitchFamily="2" charset="-122"/>
              </a:defRPr>
            </a:lvl1pPr>
          </a:lstStyle>
          <a:p>
            <a:pPr>
              <a:defRPr/>
            </a:pPr>
            <a:endParaRPr lang="zh-CN" altLang="en-US"/>
          </a:p>
        </p:txBody>
      </p:sp>
      <p:sp>
        <p:nvSpPr>
          <p:cNvPr id="7" name="灯片编号占位符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eaLnBrk="1" hangingPunct="1">
              <a:lnSpc>
                <a:spcPct val="100000"/>
              </a:lnSpc>
              <a:spcBef>
                <a:spcPct val="0"/>
              </a:spcBef>
              <a:buSzTx/>
              <a:buFontTx/>
              <a:buNone/>
              <a:defRPr sz="1200">
                <a:solidFill>
                  <a:schemeClr val="tx1"/>
                </a:solidFill>
                <a:ea typeface="宋体" pitchFamily="2" charset="-122"/>
              </a:defRPr>
            </a:lvl1pPr>
          </a:lstStyle>
          <a:p>
            <a:pPr>
              <a:defRPr/>
            </a:pPr>
            <a:fld id="{2D20E1E1-A66E-475C-9BF1-2AC272A2DB6A}" type="slidenum">
              <a:rPr lang="zh-CN" altLang="en-US"/>
              <a:pPr>
                <a:defRPr/>
              </a:pPr>
              <a:t>‹#›</a:t>
            </a:fld>
            <a:endParaRPr lang="zh-CN" altLang="en-US"/>
          </a:p>
        </p:txBody>
      </p:sp>
    </p:spTree>
    <p:extLst>
      <p:ext uri="{BB962C8B-B14F-4D97-AF65-F5344CB8AC3E}">
        <p14:creationId xmlns:p14="http://schemas.microsoft.com/office/powerpoint/2010/main" val="8508069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flipH="1">
            <a:off x="12700" y="692150"/>
            <a:ext cx="9093200" cy="6165850"/>
            <a:chOff x="0" y="436"/>
            <a:chExt cx="5760" cy="3884"/>
          </a:xfrm>
        </p:grpSpPr>
        <p:sp>
          <p:nvSpPr>
            <p:cNvPr id="5" name="Line 3"/>
            <p:cNvSpPr>
              <a:spLocks noChangeShapeType="1"/>
            </p:cNvSpPr>
            <p:nvPr userDrawn="1"/>
          </p:nvSpPr>
          <p:spPr bwMode="gray">
            <a:xfrm>
              <a:off x="1472" y="448"/>
              <a:ext cx="4288" cy="2946"/>
            </a:xfrm>
            <a:prstGeom prst="line">
              <a:avLst/>
            </a:prstGeom>
            <a:noFill/>
            <a:ln w="3175">
              <a:solidFill>
                <a:srgbClr val="FFFFFF"/>
              </a:solidFill>
              <a:round/>
              <a:headEnd type="none" w="sm" len="sm"/>
              <a:tailEnd type="none" w="sm" len="sm"/>
            </a:ln>
          </p:spPr>
          <p:txBody>
            <a:bodyPr wrap="none" anchor="ctr"/>
            <a:lstStyle/>
            <a:p>
              <a:endParaRPr lang="zh-CN" altLang="en-US"/>
            </a:p>
          </p:txBody>
        </p:sp>
        <p:sp>
          <p:nvSpPr>
            <p:cNvPr id="6" name="Line 4"/>
            <p:cNvSpPr>
              <a:spLocks noChangeShapeType="1"/>
            </p:cNvSpPr>
            <p:nvPr userDrawn="1"/>
          </p:nvSpPr>
          <p:spPr bwMode="gray">
            <a:xfrm>
              <a:off x="1472" y="448"/>
              <a:ext cx="4288" cy="3471"/>
            </a:xfrm>
            <a:prstGeom prst="line">
              <a:avLst/>
            </a:prstGeom>
            <a:noFill/>
            <a:ln w="3175">
              <a:solidFill>
                <a:srgbClr val="FFFFFF"/>
              </a:solidFill>
              <a:round/>
              <a:headEnd type="none" w="sm" len="sm"/>
              <a:tailEnd type="none" w="sm" len="sm"/>
            </a:ln>
          </p:spPr>
          <p:txBody>
            <a:bodyPr wrap="none" anchor="ctr"/>
            <a:lstStyle/>
            <a:p>
              <a:endParaRPr lang="zh-CN" altLang="en-US"/>
            </a:p>
          </p:txBody>
        </p:sp>
        <p:sp>
          <p:nvSpPr>
            <p:cNvPr id="7" name="Line 5"/>
            <p:cNvSpPr>
              <a:spLocks noChangeShapeType="1"/>
            </p:cNvSpPr>
            <p:nvPr userDrawn="1"/>
          </p:nvSpPr>
          <p:spPr bwMode="gray">
            <a:xfrm>
              <a:off x="1472" y="448"/>
              <a:ext cx="4067" cy="3872"/>
            </a:xfrm>
            <a:prstGeom prst="line">
              <a:avLst/>
            </a:prstGeom>
            <a:noFill/>
            <a:ln w="3175">
              <a:solidFill>
                <a:srgbClr val="FFFFFF"/>
              </a:solidFill>
              <a:round/>
              <a:headEnd type="none" w="sm" len="sm"/>
              <a:tailEnd type="none" w="sm" len="sm"/>
            </a:ln>
          </p:spPr>
          <p:txBody>
            <a:bodyPr wrap="none" anchor="ctr"/>
            <a:lstStyle/>
            <a:p>
              <a:endParaRPr lang="zh-CN" altLang="en-US"/>
            </a:p>
          </p:txBody>
        </p:sp>
        <p:sp>
          <p:nvSpPr>
            <p:cNvPr id="8" name="Line 6"/>
            <p:cNvSpPr>
              <a:spLocks noChangeShapeType="1"/>
            </p:cNvSpPr>
            <p:nvPr userDrawn="1"/>
          </p:nvSpPr>
          <p:spPr bwMode="gray">
            <a:xfrm>
              <a:off x="1472" y="448"/>
              <a:ext cx="3407" cy="3872"/>
            </a:xfrm>
            <a:prstGeom prst="line">
              <a:avLst/>
            </a:prstGeom>
            <a:noFill/>
            <a:ln w="3175">
              <a:solidFill>
                <a:srgbClr val="FFFFFF"/>
              </a:solidFill>
              <a:round/>
              <a:headEnd type="none" w="sm" len="sm"/>
              <a:tailEnd type="none" w="sm" len="sm"/>
            </a:ln>
          </p:spPr>
          <p:txBody>
            <a:bodyPr wrap="none" anchor="ctr"/>
            <a:lstStyle/>
            <a:p>
              <a:endParaRPr lang="zh-CN" altLang="en-US"/>
            </a:p>
          </p:txBody>
        </p:sp>
        <p:sp>
          <p:nvSpPr>
            <p:cNvPr id="9" name="Line 7"/>
            <p:cNvSpPr>
              <a:spLocks noChangeShapeType="1"/>
            </p:cNvSpPr>
            <p:nvPr userDrawn="1"/>
          </p:nvSpPr>
          <p:spPr bwMode="gray">
            <a:xfrm>
              <a:off x="1472" y="448"/>
              <a:ext cx="2783" cy="3872"/>
            </a:xfrm>
            <a:prstGeom prst="line">
              <a:avLst/>
            </a:prstGeom>
            <a:noFill/>
            <a:ln w="3175">
              <a:solidFill>
                <a:srgbClr val="FFFFFF"/>
              </a:solidFill>
              <a:round/>
              <a:headEnd type="none" w="sm" len="sm"/>
              <a:tailEnd type="none" w="sm" len="sm"/>
            </a:ln>
          </p:spPr>
          <p:txBody>
            <a:bodyPr wrap="none" anchor="ctr"/>
            <a:lstStyle/>
            <a:p>
              <a:endParaRPr lang="zh-CN" altLang="en-US"/>
            </a:p>
          </p:txBody>
        </p:sp>
        <p:sp>
          <p:nvSpPr>
            <p:cNvPr id="10" name="Line 8"/>
            <p:cNvSpPr>
              <a:spLocks noChangeShapeType="1"/>
            </p:cNvSpPr>
            <p:nvPr userDrawn="1"/>
          </p:nvSpPr>
          <p:spPr bwMode="gray">
            <a:xfrm>
              <a:off x="1472" y="448"/>
              <a:ext cx="2162" cy="3872"/>
            </a:xfrm>
            <a:prstGeom prst="line">
              <a:avLst/>
            </a:prstGeom>
            <a:noFill/>
            <a:ln w="3175">
              <a:solidFill>
                <a:srgbClr val="FFFFFF"/>
              </a:solidFill>
              <a:round/>
              <a:headEnd type="none" w="sm" len="sm"/>
              <a:tailEnd type="none" w="sm" len="sm"/>
            </a:ln>
          </p:spPr>
          <p:txBody>
            <a:bodyPr wrap="none" anchor="ctr"/>
            <a:lstStyle/>
            <a:p>
              <a:endParaRPr lang="zh-CN" altLang="en-US"/>
            </a:p>
          </p:txBody>
        </p:sp>
        <p:sp>
          <p:nvSpPr>
            <p:cNvPr id="11" name="Line 9"/>
            <p:cNvSpPr>
              <a:spLocks noChangeShapeType="1"/>
            </p:cNvSpPr>
            <p:nvPr userDrawn="1"/>
          </p:nvSpPr>
          <p:spPr bwMode="gray">
            <a:xfrm>
              <a:off x="1472" y="448"/>
              <a:ext cx="1612" cy="3872"/>
            </a:xfrm>
            <a:prstGeom prst="line">
              <a:avLst/>
            </a:prstGeom>
            <a:noFill/>
            <a:ln w="3175">
              <a:solidFill>
                <a:srgbClr val="FFFFFF"/>
              </a:solidFill>
              <a:round/>
              <a:headEnd type="none" w="sm" len="sm"/>
              <a:tailEnd type="none" w="sm" len="sm"/>
            </a:ln>
          </p:spPr>
          <p:txBody>
            <a:bodyPr wrap="none" anchor="ctr"/>
            <a:lstStyle/>
            <a:p>
              <a:endParaRPr lang="zh-CN" altLang="en-US"/>
            </a:p>
          </p:txBody>
        </p:sp>
        <p:sp>
          <p:nvSpPr>
            <p:cNvPr id="12" name="Line 10"/>
            <p:cNvSpPr>
              <a:spLocks noChangeShapeType="1"/>
            </p:cNvSpPr>
            <p:nvPr userDrawn="1"/>
          </p:nvSpPr>
          <p:spPr bwMode="gray">
            <a:xfrm>
              <a:off x="1472" y="448"/>
              <a:ext cx="1065" cy="3872"/>
            </a:xfrm>
            <a:prstGeom prst="line">
              <a:avLst/>
            </a:prstGeom>
            <a:noFill/>
            <a:ln w="3175">
              <a:solidFill>
                <a:srgbClr val="FFFFFF"/>
              </a:solidFill>
              <a:round/>
              <a:headEnd type="none" w="sm" len="sm"/>
              <a:tailEnd type="none" w="sm" len="sm"/>
            </a:ln>
          </p:spPr>
          <p:txBody>
            <a:bodyPr wrap="none" anchor="ctr"/>
            <a:lstStyle/>
            <a:p>
              <a:endParaRPr lang="zh-CN" altLang="en-US"/>
            </a:p>
          </p:txBody>
        </p:sp>
        <p:sp>
          <p:nvSpPr>
            <p:cNvPr id="13" name="Line 11"/>
            <p:cNvSpPr>
              <a:spLocks noChangeShapeType="1"/>
            </p:cNvSpPr>
            <p:nvPr userDrawn="1"/>
          </p:nvSpPr>
          <p:spPr bwMode="gray">
            <a:xfrm>
              <a:off x="1472" y="448"/>
              <a:ext cx="514" cy="3872"/>
            </a:xfrm>
            <a:prstGeom prst="line">
              <a:avLst/>
            </a:prstGeom>
            <a:noFill/>
            <a:ln w="3175">
              <a:solidFill>
                <a:srgbClr val="FFFFFF"/>
              </a:solidFill>
              <a:round/>
              <a:headEnd type="none" w="sm" len="sm"/>
              <a:tailEnd type="none" w="sm" len="sm"/>
            </a:ln>
          </p:spPr>
          <p:txBody>
            <a:bodyPr wrap="none" anchor="ctr"/>
            <a:lstStyle/>
            <a:p>
              <a:endParaRPr lang="zh-CN" altLang="en-US"/>
            </a:p>
          </p:txBody>
        </p:sp>
        <p:sp>
          <p:nvSpPr>
            <p:cNvPr id="14" name="Line 12"/>
            <p:cNvSpPr>
              <a:spLocks noChangeShapeType="1"/>
            </p:cNvSpPr>
            <p:nvPr userDrawn="1"/>
          </p:nvSpPr>
          <p:spPr bwMode="gray">
            <a:xfrm>
              <a:off x="1472" y="448"/>
              <a:ext cx="0" cy="3872"/>
            </a:xfrm>
            <a:prstGeom prst="line">
              <a:avLst/>
            </a:prstGeom>
            <a:noFill/>
            <a:ln w="3175">
              <a:solidFill>
                <a:srgbClr val="FFFFFF"/>
              </a:solidFill>
              <a:round/>
              <a:headEnd type="none" w="sm" len="sm"/>
              <a:tailEnd type="none" w="sm" len="sm"/>
            </a:ln>
          </p:spPr>
          <p:txBody>
            <a:bodyPr wrap="none" anchor="ctr"/>
            <a:lstStyle/>
            <a:p>
              <a:endParaRPr lang="zh-CN" altLang="en-US"/>
            </a:p>
          </p:txBody>
        </p:sp>
        <p:sp>
          <p:nvSpPr>
            <p:cNvPr id="15" name="Line 13"/>
            <p:cNvSpPr>
              <a:spLocks noChangeShapeType="1"/>
            </p:cNvSpPr>
            <p:nvPr userDrawn="1"/>
          </p:nvSpPr>
          <p:spPr bwMode="gray">
            <a:xfrm>
              <a:off x="1472" y="448"/>
              <a:ext cx="4288" cy="2549"/>
            </a:xfrm>
            <a:prstGeom prst="line">
              <a:avLst/>
            </a:prstGeom>
            <a:noFill/>
            <a:ln w="3175">
              <a:solidFill>
                <a:srgbClr val="FFFFFF"/>
              </a:solidFill>
              <a:round/>
              <a:headEnd type="none" w="sm" len="sm"/>
              <a:tailEnd type="none" w="sm" len="sm"/>
            </a:ln>
          </p:spPr>
          <p:txBody>
            <a:bodyPr wrap="none" anchor="ctr"/>
            <a:lstStyle/>
            <a:p>
              <a:endParaRPr lang="zh-CN" altLang="en-US"/>
            </a:p>
          </p:txBody>
        </p:sp>
        <p:sp>
          <p:nvSpPr>
            <p:cNvPr id="16" name="Line 14"/>
            <p:cNvSpPr>
              <a:spLocks noChangeShapeType="1"/>
            </p:cNvSpPr>
            <p:nvPr userDrawn="1"/>
          </p:nvSpPr>
          <p:spPr bwMode="gray">
            <a:xfrm>
              <a:off x="1472" y="448"/>
              <a:ext cx="4288" cy="2195"/>
            </a:xfrm>
            <a:prstGeom prst="line">
              <a:avLst/>
            </a:prstGeom>
            <a:noFill/>
            <a:ln w="3175">
              <a:solidFill>
                <a:srgbClr val="FFFFFF"/>
              </a:solidFill>
              <a:round/>
              <a:headEnd type="none" w="sm" len="sm"/>
              <a:tailEnd type="none" w="sm" len="sm"/>
            </a:ln>
          </p:spPr>
          <p:txBody>
            <a:bodyPr wrap="none" anchor="ctr"/>
            <a:lstStyle/>
            <a:p>
              <a:endParaRPr lang="zh-CN" altLang="en-US"/>
            </a:p>
          </p:txBody>
        </p:sp>
        <p:sp>
          <p:nvSpPr>
            <p:cNvPr id="17" name="Line 15"/>
            <p:cNvSpPr>
              <a:spLocks noChangeShapeType="1"/>
            </p:cNvSpPr>
            <p:nvPr userDrawn="1"/>
          </p:nvSpPr>
          <p:spPr bwMode="gray">
            <a:xfrm>
              <a:off x="1472" y="448"/>
              <a:ext cx="4288" cy="1891"/>
            </a:xfrm>
            <a:prstGeom prst="line">
              <a:avLst/>
            </a:prstGeom>
            <a:noFill/>
            <a:ln w="3175">
              <a:solidFill>
                <a:srgbClr val="FFFFFF"/>
              </a:solidFill>
              <a:round/>
              <a:headEnd type="none" w="sm" len="sm"/>
              <a:tailEnd type="none" w="sm" len="sm"/>
            </a:ln>
          </p:spPr>
          <p:txBody>
            <a:bodyPr wrap="none" anchor="ctr"/>
            <a:lstStyle/>
            <a:p>
              <a:endParaRPr lang="zh-CN" altLang="en-US"/>
            </a:p>
          </p:txBody>
        </p:sp>
        <p:sp>
          <p:nvSpPr>
            <p:cNvPr id="18" name="Line 16"/>
            <p:cNvSpPr>
              <a:spLocks noChangeShapeType="1"/>
            </p:cNvSpPr>
            <p:nvPr userDrawn="1"/>
          </p:nvSpPr>
          <p:spPr bwMode="gray">
            <a:xfrm>
              <a:off x="1472" y="448"/>
              <a:ext cx="4288" cy="1584"/>
            </a:xfrm>
            <a:prstGeom prst="line">
              <a:avLst/>
            </a:prstGeom>
            <a:noFill/>
            <a:ln w="3175">
              <a:solidFill>
                <a:srgbClr val="FFFFFF"/>
              </a:solidFill>
              <a:round/>
              <a:headEnd type="none" w="sm" len="sm"/>
              <a:tailEnd type="none" w="sm" len="sm"/>
            </a:ln>
          </p:spPr>
          <p:txBody>
            <a:bodyPr wrap="none" anchor="ctr"/>
            <a:lstStyle/>
            <a:p>
              <a:endParaRPr lang="zh-CN" altLang="en-US"/>
            </a:p>
          </p:txBody>
        </p:sp>
        <p:sp>
          <p:nvSpPr>
            <p:cNvPr id="19" name="Line 17"/>
            <p:cNvSpPr>
              <a:spLocks noChangeShapeType="1"/>
            </p:cNvSpPr>
            <p:nvPr userDrawn="1"/>
          </p:nvSpPr>
          <p:spPr bwMode="gray">
            <a:xfrm>
              <a:off x="1515" y="462"/>
              <a:ext cx="4245" cy="1307"/>
            </a:xfrm>
            <a:prstGeom prst="line">
              <a:avLst/>
            </a:prstGeom>
            <a:noFill/>
            <a:ln w="3175">
              <a:solidFill>
                <a:srgbClr val="FFFFFF"/>
              </a:solidFill>
              <a:round/>
              <a:headEnd type="none" w="sm" len="sm"/>
              <a:tailEnd type="none" w="sm" len="sm"/>
            </a:ln>
          </p:spPr>
          <p:txBody>
            <a:bodyPr wrap="none" anchor="ctr"/>
            <a:lstStyle/>
            <a:p>
              <a:endParaRPr lang="zh-CN" altLang="en-US"/>
            </a:p>
          </p:txBody>
        </p:sp>
        <p:sp>
          <p:nvSpPr>
            <p:cNvPr id="20" name="Line 18"/>
            <p:cNvSpPr>
              <a:spLocks noChangeShapeType="1"/>
            </p:cNvSpPr>
            <p:nvPr userDrawn="1"/>
          </p:nvSpPr>
          <p:spPr bwMode="gray">
            <a:xfrm>
              <a:off x="1472" y="448"/>
              <a:ext cx="4288" cy="1057"/>
            </a:xfrm>
            <a:prstGeom prst="line">
              <a:avLst/>
            </a:prstGeom>
            <a:noFill/>
            <a:ln w="3175">
              <a:solidFill>
                <a:srgbClr val="FFFFFF"/>
              </a:solidFill>
              <a:round/>
              <a:headEnd type="none" w="sm" len="sm"/>
              <a:tailEnd type="none" w="sm" len="sm"/>
            </a:ln>
          </p:spPr>
          <p:txBody>
            <a:bodyPr wrap="none" anchor="ctr"/>
            <a:lstStyle/>
            <a:p>
              <a:endParaRPr lang="zh-CN" altLang="en-US"/>
            </a:p>
          </p:txBody>
        </p:sp>
        <p:sp>
          <p:nvSpPr>
            <p:cNvPr id="21" name="Line 19"/>
            <p:cNvSpPr>
              <a:spLocks noChangeShapeType="1"/>
            </p:cNvSpPr>
            <p:nvPr userDrawn="1"/>
          </p:nvSpPr>
          <p:spPr bwMode="gray">
            <a:xfrm>
              <a:off x="1472" y="448"/>
              <a:ext cx="4288" cy="833"/>
            </a:xfrm>
            <a:prstGeom prst="line">
              <a:avLst/>
            </a:prstGeom>
            <a:noFill/>
            <a:ln w="3175">
              <a:solidFill>
                <a:srgbClr val="FFFFFF"/>
              </a:solidFill>
              <a:round/>
              <a:headEnd type="none" w="sm" len="sm"/>
              <a:tailEnd type="none" w="sm" len="sm"/>
            </a:ln>
          </p:spPr>
          <p:txBody>
            <a:bodyPr wrap="none" anchor="ctr"/>
            <a:lstStyle/>
            <a:p>
              <a:endParaRPr lang="zh-CN" altLang="en-US"/>
            </a:p>
          </p:txBody>
        </p:sp>
        <p:sp>
          <p:nvSpPr>
            <p:cNvPr id="22" name="Line 20"/>
            <p:cNvSpPr>
              <a:spLocks noChangeShapeType="1"/>
            </p:cNvSpPr>
            <p:nvPr userDrawn="1"/>
          </p:nvSpPr>
          <p:spPr bwMode="gray">
            <a:xfrm>
              <a:off x="1472" y="448"/>
              <a:ext cx="4288" cy="613"/>
            </a:xfrm>
            <a:prstGeom prst="line">
              <a:avLst/>
            </a:prstGeom>
            <a:noFill/>
            <a:ln w="3175">
              <a:solidFill>
                <a:srgbClr val="FFFFFF"/>
              </a:solidFill>
              <a:round/>
              <a:headEnd type="none" w="sm" len="sm"/>
              <a:tailEnd type="none" w="sm" len="sm"/>
            </a:ln>
          </p:spPr>
          <p:txBody>
            <a:bodyPr wrap="none" anchor="ctr"/>
            <a:lstStyle/>
            <a:p>
              <a:endParaRPr lang="zh-CN" altLang="en-US"/>
            </a:p>
          </p:txBody>
        </p:sp>
        <p:sp>
          <p:nvSpPr>
            <p:cNvPr id="23" name="Line 21"/>
            <p:cNvSpPr>
              <a:spLocks noChangeShapeType="1"/>
            </p:cNvSpPr>
            <p:nvPr userDrawn="1"/>
          </p:nvSpPr>
          <p:spPr bwMode="gray">
            <a:xfrm>
              <a:off x="1472" y="448"/>
              <a:ext cx="4288" cy="438"/>
            </a:xfrm>
            <a:prstGeom prst="line">
              <a:avLst/>
            </a:prstGeom>
            <a:noFill/>
            <a:ln w="3175">
              <a:solidFill>
                <a:srgbClr val="FFFFFF"/>
              </a:solidFill>
              <a:round/>
              <a:headEnd type="none" w="sm" len="sm"/>
              <a:tailEnd type="none" w="sm" len="sm"/>
            </a:ln>
          </p:spPr>
          <p:txBody>
            <a:bodyPr wrap="none" anchor="ctr"/>
            <a:lstStyle/>
            <a:p>
              <a:endParaRPr lang="zh-CN" altLang="en-US"/>
            </a:p>
          </p:txBody>
        </p:sp>
        <p:sp>
          <p:nvSpPr>
            <p:cNvPr id="24" name="Line 22"/>
            <p:cNvSpPr>
              <a:spLocks noChangeShapeType="1"/>
            </p:cNvSpPr>
            <p:nvPr userDrawn="1"/>
          </p:nvSpPr>
          <p:spPr bwMode="gray">
            <a:xfrm>
              <a:off x="1472" y="448"/>
              <a:ext cx="4288" cy="259"/>
            </a:xfrm>
            <a:prstGeom prst="line">
              <a:avLst/>
            </a:prstGeom>
            <a:noFill/>
            <a:ln w="3175">
              <a:solidFill>
                <a:srgbClr val="FFFFFF"/>
              </a:solidFill>
              <a:round/>
              <a:headEnd type="none" w="sm" len="sm"/>
              <a:tailEnd type="none" w="sm" len="sm"/>
            </a:ln>
          </p:spPr>
          <p:txBody>
            <a:bodyPr wrap="none" anchor="ctr"/>
            <a:lstStyle/>
            <a:p>
              <a:endParaRPr lang="zh-CN" altLang="en-US"/>
            </a:p>
          </p:txBody>
        </p:sp>
        <p:sp>
          <p:nvSpPr>
            <p:cNvPr id="25" name="Line 23"/>
            <p:cNvSpPr>
              <a:spLocks noChangeShapeType="1"/>
            </p:cNvSpPr>
            <p:nvPr userDrawn="1"/>
          </p:nvSpPr>
          <p:spPr bwMode="gray">
            <a:xfrm>
              <a:off x="1472" y="448"/>
              <a:ext cx="4288" cy="130"/>
            </a:xfrm>
            <a:prstGeom prst="line">
              <a:avLst/>
            </a:prstGeom>
            <a:noFill/>
            <a:ln w="3175">
              <a:solidFill>
                <a:srgbClr val="FFFFFF"/>
              </a:solidFill>
              <a:round/>
              <a:headEnd type="none" w="sm" len="sm"/>
              <a:tailEnd type="none" w="sm" len="sm"/>
            </a:ln>
          </p:spPr>
          <p:txBody>
            <a:bodyPr wrap="none" anchor="ctr"/>
            <a:lstStyle/>
            <a:p>
              <a:endParaRPr lang="zh-CN" altLang="en-US"/>
            </a:p>
          </p:txBody>
        </p:sp>
        <p:sp>
          <p:nvSpPr>
            <p:cNvPr id="26" name="Line 24"/>
            <p:cNvSpPr>
              <a:spLocks noChangeShapeType="1"/>
            </p:cNvSpPr>
            <p:nvPr userDrawn="1"/>
          </p:nvSpPr>
          <p:spPr bwMode="gray">
            <a:xfrm flipH="1">
              <a:off x="0" y="449"/>
              <a:ext cx="1474" cy="0"/>
            </a:xfrm>
            <a:prstGeom prst="line">
              <a:avLst/>
            </a:prstGeom>
            <a:noFill/>
            <a:ln w="3175">
              <a:solidFill>
                <a:srgbClr val="FFFFFF"/>
              </a:solidFill>
              <a:round/>
              <a:headEnd type="none" w="sm" len="sm"/>
              <a:tailEnd type="none" w="sm" len="sm"/>
            </a:ln>
          </p:spPr>
          <p:txBody>
            <a:bodyPr wrap="none" anchor="ctr"/>
            <a:lstStyle/>
            <a:p>
              <a:endParaRPr lang="zh-CN" altLang="en-US"/>
            </a:p>
          </p:txBody>
        </p:sp>
        <p:sp>
          <p:nvSpPr>
            <p:cNvPr id="27" name="Line 25"/>
            <p:cNvSpPr>
              <a:spLocks noChangeShapeType="1"/>
            </p:cNvSpPr>
            <p:nvPr userDrawn="1"/>
          </p:nvSpPr>
          <p:spPr bwMode="gray">
            <a:xfrm flipH="1">
              <a:off x="0" y="436"/>
              <a:ext cx="1474" cy="2514"/>
            </a:xfrm>
            <a:prstGeom prst="line">
              <a:avLst/>
            </a:prstGeom>
            <a:noFill/>
            <a:ln w="3175">
              <a:solidFill>
                <a:srgbClr val="FFFFFF"/>
              </a:solidFill>
              <a:round/>
              <a:headEnd type="none" w="sm" len="sm"/>
              <a:tailEnd type="none" w="sm" len="sm"/>
            </a:ln>
          </p:spPr>
          <p:txBody>
            <a:bodyPr wrap="none" anchor="ctr"/>
            <a:lstStyle/>
            <a:p>
              <a:endParaRPr lang="zh-CN" altLang="en-US"/>
            </a:p>
          </p:txBody>
        </p:sp>
        <p:sp>
          <p:nvSpPr>
            <p:cNvPr id="28" name="Line 26"/>
            <p:cNvSpPr>
              <a:spLocks noChangeShapeType="1"/>
            </p:cNvSpPr>
            <p:nvPr userDrawn="1"/>
          </p:nvSpPr>
          <p:spPr bwMode="gray">
            <a:xfrm flipH="1">
              <a:off x="0" y="462"/>
              <a:ext cx="1461" cy="3461"/>
            </a:xfrm>
            <a:prstGeom prst="line">
              <a:avLst/>
            </a:prstGeom>
            <a:noFill/>
            <a:ln w="3175">
              <a:solidFill>
                <a:srgbClr val="FFFFFF"/>
              </a:solidFill>
              <a:round/>
              <a:headEnd type="none" w="sm" len="sm"/>
              <a:tailEnd type="none" w="sm" len="sm"/>
            </a:ln>
          </p:spPr>
          <p:txBody>
            <a:bodyPr wrap="none" anchor="ctr"/>
            <a:lstStyle/>
            <a:p>
              <a:endParaRPr lang="zh-CN" altLang="en-US"/>
            </a:p>
          </p:txBody>
        </p:sp>
        <p:sp>
          <p:nvSpPr>
            <p:cNvPr id="29" name="Line 27"/>
            <p:cNvSpPr>
              <a:spLocks noChangeShapeType="1"/>
            </p:cNvSpPr>
            <p:nvPr userDrawn="1"/>
          </p:nvSpPr>
          <p:spPr bwMode="gray">
            <a:xfrm flipH="1">
              <a:off x="249" y="463"/>
              <a:ext cx="1215" cy="3857"/>
            </a:xfrm>
            <a:prstGeom prst="line">
              <a:avLst/>
            </a:prstGeom>
            <a:noFill/>
            <a:ln w="3175">
              <a:solidFill>
                <a:srgbClr val="FFFFFF"/>
              </a:solidFill>
              <a:round/>
              <a:headEnd type="none" w="sm" len="sm"/>
              <a:tailEnd type="none" w="sm" len="sm"/>
            </a:ln>
          </p:spPr>
          <p:txBody>
            <a:bodyPr wrap="none" anchor="ctr"/>
            <a:lstStyle/>
            <a:p>
              <a:endParaRPr lang="zh-CN" altLang="en-US"/>
            </a:p>
          </p:txBody>
        </p:sp>
        <p:sp>
          <p:nvSpPr>
            <p:cNvPr id="30" name="Line 28"/>
            <p:cNvSpPr>
              <a:spLocks noChangeShapeType="1"/>
            </p:cNvSpPr>
            <p:nvPr userDrawn="1"/>
          </p:nvSpPr>
          <p:spPr bwMode="gray">
            <a:xfrm flipH="1">
              <a:off x="657" y="472"/>
              <a:ext cx="808" cy="3848"/>
            </a:xfrm>
            <a:prstGeom prst="line">
              <a:avLst/>
            </a:prstGeom>
            <a:noFill/>
            <a:ln w="3175">
              <a:solidFill>
                <a:srgbClr val="FFFFFF"/>
              </a:solidFill>
              <a:round/>
              <a:headEnd type="none" w="sm" len="sm"/>
              <a:tailEnd type="none" w="sm" len="sm"/>
            </a:ln>
          </p:spPr>
          <p:txBody>
            <a:bodyPr wrap="none" anchor="ctr"/>
            <a:lstStyle/>
            <a:p>
              <a:endParaRPr lang="zh-CN" altLang="en-US"/>
            </a:p>
          </p:txBody>
        </p:sp>
        <p:sp>
          <p:nvSpPr>
            <p:cNvPr id="31" name="Line 29"/>
            <p:cNvSpPr>
              <a:spLocks noChangeShapeType="1"/>
            </p:cNvSpPr>
            <p:nvPr userDrawn="1"/>
          </p:nvSpPr>
          <p:spPr bwMode="gray">
            <a:xfrm flipH="1">
              <a:off x="1066" y="463"/>
              <a:ext cx="404" cy="3857"/>
            </a:xfrm>
            <a:prstGeom prst="line">
              <a:avLst/>
            </a:prstGeom>
            <a:noFill/>
            <a:ln w="3175">
              <a:solidFill>
                <a:srgbClr val="FFFFFF"/>
              </a:solidFill>
              <a:round/>
              <a:headEnd type="none" w="sm" len="sm"/>
              <a:tailEnd type="none" w="sm" len="sm"/>
            </a:ln>
          </p:spPr>
          <p:txBody>
            <a:bodyPr wrap="none" anchor="ctr"/>
            <a:lstStyle/>
            <a:p>
              <a:endParaRPr lang="zh-CN" altLang="en-US"/>
            </a:p>
          </p:txBody>
        </p:sp>
        <p:sp>
          <p:nvSpPr>
            <p:cNvPr id="32" name="Line 30"/>
            <p:cNvSpPr>
              <a:spLocks noChangeShapeType="1"/>
            </p:cNvSpPr>
            <p:nvPr userDrawn="1"/>
          </p:nvSpPr>
          <p:spPr bwMode="gray">
            <a:xfrm flipH="1">
              <a:off x="0" y="436"/>
              <a:ext cx="1474" cy="1875"/>
            </a:xfrm>
            <a:prstGeom prst="line">
              <a:avLst/>
            </a:prstGeom>
            <a:noFill/>
            <a:ln w="3175">
              <a:solidFill>
                <a:srgbClr val="FFFFFF"/>
              </a:solidFill>
              <a:round/>
              <a:headEnd type="none" w="sm" len="sm"/>
              <a:tailEnd type="none" w="sm" len="sm"/>
            </a:ln>
          </p:spPr>
          <p:txBody>
            <a:bodyPr wrap="none" anchor="ctr"/>
            <a:lstStyle/>
            <a:p>
              <a:endParaRPr lang="zh-CN" altLang="en-US"/>
            </a:p>
          </p:txBody>
        </p:sp>
        <p:sp>
          <p:nvSpPr>
            <p:cNvPr id="33" name="Line 31"/>
            <p:cNvSpPr>
              <a:spLocks noChangeShapeType="1"/>
            </p:cNvSpPr>
            <p:nvPr userDrawn="1"/>
          </p:nvSpPr>
          <p:spPr bwMode="gray">
            <a:xfrm flipH="1">
              <a:off x="0" y="466"/>
              <a:ext cx="1447" cy="1327"/>
            </a:xfrm>
            <a:prstGeom prst="line">
              <a:avLst/>
            </a:prstGeom>
            <a:noFill/>
            <a:ln w="3175">
              <a:solidFill>
                <a:srgbClr val="FFFFFF"/>
              </a:solidFill>
              <a:round/>
              <a:headEnd type="none" w="sm" len="sm"/>
              <a:tailEnd type="none" w="sm" len="sm"/>
            </a:ln>
          </p:spPr>
          <p:txBody>
            <a:bodyPr wrap="none" anchor="ctr"/>
            <a:lstStyle/>
            <a:p>
              <a:endParaRPr lang="zh-CN" altLang="en-US"/>
            </a:p>
          </p:txBody>
        </p:sp>
        <p:sp>
          <p:nvSpPr>
            <p:cNvPr id="34" name="Line 32"/>
            <p:cNvSpPr>
              <a:spLocks noChangeShapeType="1"/>
            </p:cNvSpPr>
            <p:nvPr userDrawn="1"/>
          </p:nvSpPr>
          <p:spPr bwMode="gray">
            <a:xfrm flipH="1">
              <a:off x="0" y="449"/>
              <a:ext cx="1474" cy="896"/>
            </a:xfrm>
            <a:prstGeom prst="line">
              <a:avLst/>
            </a:prstGeom>
            <a:noFill/>
            <a:ln w="3175">
              <a:solidFill>
                <a:srgbClr val="FFFFFF"/>
              </a:solidFill>
              <a:round/>
              <a:headEnd type="none" w="sm" len="sm"/>
              <a:tailEnd type="none" w="sm" len="sm"/>
            </a:ln>
          </p:spPr>
          <p:txBody>
            <a:bodyPr wrap="none" anchor="ctr"/>
            <a:lstStyle/>
            <a:p>
              <a:endParaRPr lang="zh-CN" altLang="en-US"/>
            </a:p>
          </p:txBody>
        </p:sp>
        <p:sp>
          <p:nvSpPr>
            <p:cNvPr id="35" name="Line 33"/>
            <p:cNvSpPr>
              <a:spLocks noChangeShapeType="1"/>
            </p:cNvSpPr>
            <p:nvPr userDrawn="1"/>
          </p:nvSpPr>
          <p:spPr bwMode="gray">
            <a:xfrm flipH="1">
              <a:off x="0" y="471"/>
              <a:ext cx="1435" cy="500"/>
            </a:xfrm>
            <a:prstGeom prst="line">
              <a:avLst/>
            </a:prstGeom>
            <a:noFill/>
            <a:ln w="3175">
              <a:solidFill>
                <a:srgbClr val="FFFFFF"/>
              </a:solidFill>
              <a:round/>
              <a:headEnd type="none" w="sm" len="sm"/>
              <a:tailEnd type="none" w="sm" len="sm"/>
            </a:ln>
          </p:spPr>
          <p:txBody>
            <a:bodyPr wrap="none" anchor="ctr"/>
            <a:lstStyle/>
            <a:p>
              <a:endParaRPr lang="zh-CN" altLang="en-US"/>
            </a:p>
          </p:txBody>
        </p:sp>
        <p:sp>
          <p:nvSpPr>
            <p:cNvPr id="36" name="Line 34"/>
            <p:cNvSpPr>
              <a:spLocks noChangeShapeType="1"/>
            </p:cNvSpPr>
            <p:nvPr userDrawn="1"/>
          </p:nvSpPr>
          <p:spPr bwMode="gray">
            <a:xfrm flipH="1">
              <a:off x="0" y="463"/>
              <a:ext cx="1464" cy="206"/>
            </a:xfrm>
            <a:prstGeom prst="line">
              <a:avLst/>
            </a:prstGeom>
            <a:noFill/>
            <a:ln w="3175">
              <a:solidFill>
                <a:srgbClr val="FFFFFF"/>
              </a:solidFill>
              <a:round/>
              <a:headEnd type="none" w="sm" len="sm"/>
              <a:tailEnd type="none" w="sm" len="sm"/>
            </a:ln>
          </p:spPr>
          <p:txBody>
            <a:bodyPr wrap="none" anchor="ctr"/>
            <a:lstStyle/>
            <a:p>
              <a:endParaRPr lang="zh-CN" altLang="en-US"/>
            </a:p>
          </p:txBody>
        </p:sp>
        <p:sp>
          <p:nvSpPr>
            <p:cNvPr id="37" name="Line 35"/>
            <p:cNvSpPr>
              <a:spLocks noChangeShapeType="1"/>
            </p:cNvSpPr>
            <p:nvPr userDrawn="1"/>
          </p:nvSpPr>
          <p:spPr bwMode="gray">
            <a:xfrm flipH="1">
              <a:off x="0" y="436"/>
              <a:ext cx="1474" cy="124"/>
            </a:xfrm>
            <a:prstGeom prst="line">
              <a:avLst/>
            </a:prstGeom>
            <a:noFill/>
            <a:ln w="3175">
              <a:solidFill>
                <a:srgbClr val="FFFFFF"/>
              </a:solidFill>
              <a:round/>
              <a:headEnd type="none" w="sm" len="sm"/>
              <a:tailEnd type="none" w="sm" len="sm"/>
            </a:ln>
          </p:spPr>
          <p:txBody>
            <a:bodyPr wrap="none" anchor="ctr"/>
            <a:lstStyle/>
            <a:p>
              <a:endParaRPr lang="zh-CN" altLang="en-US"/>
            </a:p>
          </p:txBody>
        </p:sp>
        <p:grpSp>
          <p:nvGrpSpPr>
            <p:cNvPr id="38" name="Group 36"/>
            <p:cNvGrpSpPr>
              <a:grpSpLocks/>
            </p:cNvGrpSpPr>
            <p:nvPr userDrawn="1"/>
          </p:nvGrpSpPr>
          <p:grpSpPr bwMode="auto">
            <a:xfrm>
              <a:off x="0" y="13"/>
              <a:ext cx="5760" cy="699"/>
              <a:chOff x="235" y="2750"/>
              <a:chExt cx="5241" cy="699"/>
            </a:xfrm>
          </p:grpSpPr>
          <p:sp>
            <p:nvSpPr>
              <p:cNvPr id="48" name="Line 37"/>
              <p:cNvSpPr>
                <a:spLocks noChangeShapeType="1"/>
              </p:cNvSpPr>
              <p:nvPr/>
            </p:nvSpPr>
            <p:spPr bwMode="gray">
              <a:xfrm>
                <a:off x="235" y="3449"/>
                <a:ext cx="5241" cy="0"/>
              </a:xfrm>
              <a:prstGeom prst="line">
                <a:avLst/>
              </a:prstGeom>
              <a:noFill/>
              <a:ln w="3175">
                <a:solidFill>
                  <a:srgbClr val="FFFFFF"/>
                </a:solidFill>
                <a:round/>
                <a:headEnd type="none" w="sm" len="sm"/>
                <a:tailEnd type="none" w="sm" len="sm"/>
              </a:ln>
            </p:spPr>
            <p:txBody>
              <a:bodyPr wrap="none" anchor="ctr"/>
              <a:lstStyle/>
              <a:p>
                <a:endParaRPr lang="zh-CN" altLang="en-US"/>
              </a:p>
            </p:txBody>
          </p:sp>
          <p:sp>
            <p:nvSpPr>
              <p:cNvPr id="49" name="Line 38"/>
              <p:cNvSpPr>
                <a:spLocks noChangeShapeType="1"/>
              </p:cNvSpPr>
              <p:nvPr/>
            </p:nvSpPr>
            <p:spPr bwMode="gray">
              <a:xfrm>
                <a:off x="235" y="3191"/>
                <a:ext cx="5241" cy="0"/>
              </a:xfrm>
              <a:prstGeom prst="line">
                <a:avLst/>
              </a:prstGeom>
              <a:noFill/>
              <a:ln w="3175">
                <a:solidFill>
                  <a:srgbClr val="FFFFFF"/>
                </a:solidFill>
                <a:round/>
                <a:headEnd type="none" w="sm" len="sm"/>
                <a:tailEnd type="none" w="sm" len="sm"/>
              </a:ln>
            </p:spPr>
            <p:txBody>
              <a:bodyPr wrap="none" anchor="ctr"/>
              <a:lstStyle/>
              <a:p>
                <a:endParaRPr lang="zh-CN" altLang="en-US"/>
              </a:p>
            </p:txBody>
          </p:sp>
          <p:sp>
            <p:nvSpPr>
              <p:cNvPr id="50" name="Line 39"/>
              <p:cNvSpPr>
                <a:spLocks noChangeShapeType="1"/>
              </p:cNvSpPr>
              <p:nvPr/>
            </p:nvSpPr>
            <p:spPr bwMode="gray">
              <a:xfrm>
                <a:off x="235" y="2958"/>
                <a:ext cx="5239" cy="0"/>
              </a:xfrm>
              <a:prstGeom prst="line">
                <a:avLst/>
              </a:prstGeom>
              <a:noFill/>
              <a:ln w="3175">
                <a:solidFill>
                  <a:srgbClr val="FFFFFF"/>
                </a:solidFill>
                <a:round/>
                <a:headEnd type="none" w="sm" len="sm"/>
                <a:tailEnd type="none" w="sm" len="sm"/>
              </a:ln>
            </p:spPr>
            <p:txBody>
              <a:bodyPr wrap="none" anchor="ctr"/>
              <a:lstStyle/>
              <a:p>
                <a:endParaRPr lang="zh-CN" altLang="en-US"/>
              </a:p>
            </p:txBody>
          </p:sp>
          <p:sp>
            <p:nvSpPr>
              <p:cNvPr id="51" name="Line 40"/>
              <p:cNvSpPr>
                <a:spLocks noChangeShapeType="1"/>
              </p:cNvSpPr>
              <p:nvPr/>
            </p:nvSpPr>
            <p:spPr bwMode="gray">
              <a:xfrm>
                <a:off x="235" y="2750"/>
                <a:ext cx="5239" cy="0"/>
              </a:xfrm>
              <a:prstGeom prst="line">
                <a:avLst/>
              </a:prstGeom>
              <a:noFill/>
              <a:ln w="3175">
                <a:solidFill>
                  <a:srgbClr val="FFFFFF"/>
                </a:solidFill>
                <a:round/>
                <a:headEnd type="none" w="sm" len="sm"/>
                <a:tailEnd type="none" w="sm" len="sm"/>
              </a:ln>
            </p:spPr>
            <p:txBody>
              <a:bodyPr wrap="none" anchor="ctr"/>
              <a:lstStyle/>
              <a:p>
                <a:endParaRPr lang="zh-CN" altLang="en-US"/>
              </a:p>
            </p:txBody>
          </p:sp>
        </p:grpSp>
        <p:sp>
          <p:nvSpPr>
            <p:cNvPr id="39" name="Line 41"/>
            <p:cNvSpPr>
              <a:spLocks noChangeShapeType="1"/>
            </p:cNvSpPr>
            <p:nvPr userDrawn="1"/>
          </p:nvSpPr>
          <p:spPr bwMode="gray">
            <a:xfrm>
              <a:off x="0" y="1753"/>
              <a:ext cx="5760" cy="0"/>
            </a:xfrm>
            <a:prstGeom prst="line">
              <a:avLst/>
            </a:prstGeom>
            <a:noFill/>
            <a:ln w="3175">
              <a:solidFill>
                <a:srgbClr val="FFFFFF"/>
              </a:solidFill>
              <a:round/>
              <a:headEnd type="none" w="sm" len="sm"/>
              <a:tailEnd type="none" w="sm" len="sm"/>
            </a:ln>
          </p:spPr>
          <p:txBody>
            <a:bodyPr wrap="none" anchor="ctr"/>
            <a:lstStyle/>
            <a:p>
              <a:endParaRPr lang="zh-CN" altLang="en-US"/>
            </a:p>
          </p:txBody>
        </p:sp>
        <p:sp>
          <p:nvSpPr>
            <p:cNvPr id="40" name="Line 42"/>
            <p:cNvSpPr>
              <a:spLocks noChangeShapeType="1"/>
            </p:cNvSpPr>
            <p:nvPr userDrawn="1"/>
          </p:nvSpPr>
          <p:spPr bwMode="gray">
            <a:xfrm flipV="1">
              <a:off x="0" y="1455"/>
              <a:ext cx="5760" cy="1"/>
            </a:xfrm>
            <a:prstGeom prst="line">
              <a:avLst/>
            </a:prstGeom>
            <a:noFill/>
            <a:ln w="3175">
              <a:solidFill>
                <a:srgbClr val="FFFFFF"/>
              </a:solidFill>
              <a:round/>
              <a:headEnd type="none" w="sm" len="sm"/>
              <a:tailEnd type="none" w="sm" len="sm"/>
            </a:ln>
          </p:spPr>
          <p:txBody>
            <a:bodyPr wrap="none" anchor="ctr"/>
            <a:lstStyle/>
            <a:p>
              <a:endParaRPr lang="zh-CN" altLang="en-US"/>
            </a:p>
          </p:txBody>
        </p:sp>
        <p:sp>
          <p:nvSpPr>
            <p:cNvPr id="41" name="Line 43"/>
            <p:cNvSpPr>
              <a:spLocks noChangeShapeType="1"/>
            </p:cNvSpPr>
            <p:nvPr userDrawn="1"/>
          </p:nvSpPr>
          <p:spPr bwMode="gray">
            <a:xfrm>
              <a:off x="0" y="1182"/>
              <a:ext cx="5760" cy="9"/>
            </a:xfrm>
            <a:prstGeom prst="line">
              <a:avLst/>
            </a:prstGeom>
            <a:noFill/>
            <a:ln w="3175">
              <a:solidFill>
                <a:srgbClr val="FFFFFF"/>
              </a:solidFill>
              <a:round/>
              <a:headEnd type="none" w="sm" len="sm"/>
              <a:tailEnd type="none" w="sm" len="sm"/>
            </a:ln>
          </p:spPr>
          <p:txBody>
            <a:bodyPr wrap="none" anchor="ctr"/>
            <a:lstStyle/>
            <a:p>
              <a:endParaRPr lang="zh-CN" altLang="en-US"/>
            </a:p>
          </p:txBody>
        </p:sp>
        <p:sp>
          <p:nvSpPr>
            <p:cNvPr id="42" name="Line 44"/>
            <p:cNvSpPr>
              <a:spLocks noChangeShapeType="1"/>
            </p:cNvSpPr>
            <p:nvPr userDrawn="1"/>
          </p:nvSpPr>
          <p:spPr bwMode="gray">
            <a:xfrm>
              <a:off x="0" y="965"/>
              <a:ext cx="5734" cy="0"/>
            </a:xfrm>
            <a:prstGeom prst="line">
              <a:avLst/>
            </a:prstGeom>
            <a:noFill/>
            <a:ln w="3175">
              <a:solidFill>
                <a:srgbClr val="FFFFFF"/>
              </a:solidFill>
              <a:round/>
              <a:headEnd type="none" w="sm" len="sm"/>
              <a:tailEnd type="none" w="sm" len="sm"/>
            </a:ln>
          </p:spPr>
          <p:txBody>
            <a:bodyPr wrap="none" anchor="ctr"/>
            <a:lstStyle/>
            <a:p>
              <a:endParaRPr lang="zh-CN" altLang="en-US"/>
            </a:p>
          </p:txBody>
        </p:sp>
        <p:sp>
          <p:nvSpPr>
            <p:cNvPr id="43" name="Line 45"/>
            <p:cNvSpPr>
              <a:spLocks noChangeShapeType="1"/>
            </p:cNvSpPr>
            <p:nvPr userDrawn="1"/>
          </p:nvSpPr>
          <p:spPr bwMode="gray">
            <a:xfrm flipV="1">
              <a:off x="0" y="780"/>
              <a:ext cx="5760" cy="11"/>
            </a:xfrm>
            <a:prstGeom prst="line">
              <a:avLst/>
            </a:prstGeom>
            <a:noFill/>
            <a:ln w="3175">
              <a:solidFill>
                <a:srgbClr val="FFFFFF"/>
              </a:solidFill>
              <a:round/>
              <a:headEnd type="none" w="sm" len="sm"/>
              <a:tailEnd type="none" w="sm" len="sm"/>
            </a:ln>
          </p:spPr>
          <p:txBody>
            <a:bodyPr wrap="none" anchor="ctr"/>
            <a:lstStyle/>
            <a:p>
              <a:endParaRPr lang="zh-CN" altLang="en-US"/>
            </a:p>
          </p:txBody>
        </p:sp>
        <p:sp>
          <p:nvSpPr>
            <p:cNvPr id="44" name="Line 46"/>
            <p:cNvSpPr>
              <a:spLocks noChangeShapeType="1"/>
            </p:cNvSpPr>
            <p:nvPr userDrawn="1"/>
          </p:nvSpPr>
          <p:spPr bwMode="gray">
            <a:xfrm>
              <a:off x="0" y="661"/>
              <a:ext cx="5760" cy="7"/>
            </a:xfrm>
            <a:prstGeom prst="line">
              <a:avLst/>
            </a:prstGeom>
            <a:noFill/>
            <a:ln w="3175">
              <a:solidFill>
                <a:srgbClr val="FFFFFF"/>
              </a:solidFill>
              <a:round/>
              <a:headEnd type="none" w="sm" len="sm"/>
              <a:tailEnd type="none" w="sm" len="sm"/>
            </a:ln>
          </p:spPr>
          <p:txBody>
            <a:bodyPr wrap="none" anchor="ctr"/>
            <a:lstStyle/>
            <a:p>
              <a:endParaRPr lang="zh-CN" altLang="en-US"/>
            </a:p>
          </p:txBody>
        </p:sp>
        <p:sp>
          <p:nvSpPr>
            <p:cNvPr id="45" name="Line 47"/>
            <p:cNvSpPr>
              <a:spLocks noChangeShapeType="1"/>
            </p:cNvSpPr>
            <p:nvPr userDrawn="1"/>
          </p:nvSpPr>
          <p:spPr bwMode="gray">
            <a:xfrm flipV="1">
              <a:off x="0" y="558"/>
              <a:ext cx="5760" cy="17"/>
            </a:xfrm>
            <a:prstGeom prst="line">
              <a:avLst/>
            </a:prstGeom>
            <a:noFill/>
            <a:ln w="3175">
              <a:solidFill>
                <a:srgbClr val="FFFFFF"/>
              </a:solidFill>
              <a:round/>
              <a:headEnd type="none" w="sm" len="sm"/>
              <a:tailEnd type="none" w="sm" len="sm"/>
            </a:ln>
          </p:spPr>
          <p:txBody>
            <a:bodyPr wrap="none" anchor="ctr"/>
            <a:lstStyle/>
            <a:p>
              <a:endParaRPr lang="zh-CN" altLang="en-US"/>
            </a:p>
          </p:txBody>
        </p:sp>
        <p:sp>
          <p:nvSpPr>
            <p:cNvPr id="46" name="Line 48"/>
            <p:cNvSpPr>
              <a:spLocks noChangeShapeType="1"/>
            </p:cNvSpPr>
            <p:nvPr userDrawn="1"/>
          </p:nvSpPr>
          <p:spPr bwMode="gray">
            <a:xfrm>
              <a:off x="25" y="521"/>
              <a:ext cx="5735" cy="0"/>
            </a:xfrm>
            <a:prstGeom prst="line">
              <a:avLst/>
            </a:prstGeom>
            <a:noFill/>
            <a:ln w="3175">
              <a:solidFill>
                <a:srgbClr val="FFFFFF"/>
              </a:solidFill>
              <a:round/>
              <a:headEnd type="none" w="sm" len="sm"/>
              <a:tailEnd type="none" w="sm" len="sm"/>
            </a:ln>
          </p:spPr>
          <p:txBody>
            <a:bodyPr wrap="none" anchor="ctr"/>
            <a:lstStyle/>
            <a:p>
              <a:endParaRPr lang="zh-CN" altLang="en-US"/>
            </a:p>
          </p:txBody>
        </p:sp>
        <p:sp>
          <p:nvSpPr>
            <p:cNvPr id="47" name="Line 49"/>
            <p:cNvSpPr>
              <a:spLocks noChangeShapeType="1"/>
            </p:cNvSpPr>
            <p:nvPr userDrawn="1"/>
          </p:nvSpPr>
          <p:spPr bwMode="gray">
            <a:xfrm>
              <a:off x="0" y="482"/>
              <a:ext cx="5760" cy="0"/>
            </a:xfrm>
            <a:prstGeom prst="line">
              <a:avLst/>
            </a:prstGeom>
            <a:noFill/>
            <a:ln w="3175">
              <a:solidFill>
                <a:srgbClr val="FFFFFF"/>
              </a:solidFill>
              <a:round/>
              <a:headEnd type="none" w="sm" len="sm"/>
              <a:tailEnd type="none" w="sm" len="sm"/>
            </a:ln>
          </p:spPr>
          <p:txBody>
            <a:bodyPr wrap="none" anchor="ctr"/>
            <a:lstStyle/>
            <a:p>
              <a:endParaRPr lang="zh-CN" altLang="en-US"/>
            </a:p>
          </p:txBody>
        </p:sp>
      </p:grpSp>
      <p:grpSp>
        <p:nvGrpSpPr>
          <p:cNvPr id="52" name="Group 54"/>
          <p:cNvGrpSpPr>
            <a:grpSpLocks/>
          </p:cNvGrpSpPr>
          <p:nvPr/>
        </p:nvGrpSpPr>
        <p:grpSpPr bwMode="auto">
          <a:xfrm flipH="1">
            <a:off x="0" y="0"/>
            <a:ext cx="9144000" cy="2159000"/>
            <a:chOff x="-1" y="0"/>
            <a:chExt cx="5769" cy="1360"/>
          </a:xfrm>
        </p:grpSpPr>
        <p:sp>
          <p:nvSpPr>
            <p:cNvPr id="53" name="Freeform 55"/>
            <p:cNvSpPr>
              <a:spLocks/>
            </p:cNvSpPr>
            <p:nvPr/>
          </p:nvSpPr>
          <p:spPr bwMode="gray">
            <a:xfrm>
              <a:off x="0" y="0"/>
              <a:ext cx="5768" cy="1360"/>
            </a:xfrm>
            <a:custGeom>
              <a:avLst/>
              <a:gdLst/>
              <a:ahLst/>
              <a:cxnLst>
                <a:cxn ang="0">
                  <a:pos x="0" y="0"/>
                </a:cxn>
                <a:cxn ang="0">
                  <a:pos x="0" y="616"/>
                </a:cxn>
                <a:cxn ang="0">
                  <a:pos x="1496" y="460"/>
                </a:cxn>
                <a:cxn ang="0">
                  <a:pos x="5768" y="1360"/>
                </a:cxn>
                <a:cxn ang="0">
                  <a:pos x="5768" y="0"/>
                </a:cxn>
                <a:cxn ang="0">
                  <a:pos x="0" y="0"/>
                </a:cxn>
              </a:cxnLst>
              <a:rect l="0" t="0" r="r" b="b"/>
              <a:pathLst>
                <a:path w="5768" h="1360">
                  <a:moveTo>
                    <a:pt x="0" y="0"/>
                  </a:moveTo>
                  <a:lnTo>
                    <a:pt x="0" y="616"/>
                  </a:lnTo>
                  <a:cubicBezTo>
                    <a:pt x="72" y="608"/>
                    <a:pt x="264" y="510"/>
                    <a:pt x="1496" y="460"/>
                  </a:cubicBezTo>
                  <a:cubicBezTo>
                    <a:pt x="2728" y="411"/>
                    <a:pt x="4632" y="672"/>
                    <a:pt x="5768" y="1360"/>
                  </a:cubicBezTo>
                  <a:lnTo>
                    <a:pt x="5768" y="0"/>
                  </a:lnTo>
                  <a:lnTo>
                    <a:pt x="0" y="0"/>
                  </a:lnTo>
                  <a:close/>
                </a:path>
              </a:pathLst>
            </a:custGeom>
            <a:gradFill rotWithShape="1">
              <a:gsLst>
                <a:gs pos="0">
                  <a:schemeClr val="hlink"/>
                </a:gs>
                <a:gs pos="100000">
                  <a:schemeClr val="hlink">
                    <a:gamma/>
                    <a:shade val="63529"/>
                    <a:invGamma/>
                  </a:schemeClr>
                </a:gs>
              </a:gsLst>
              <a:lin ang="0" scaled="1"/>
            </a:gradFill>
            <a:ln w="9525">
              <a:noFill/>
              <a:round/>
              <a:headEnd/>
              <a:tailEnd/>
            </a:ln>
            <a:effectLst/>
          </p:spPr>
          <p:txBody>
            <a:bodyPr/>
            <a:lstStyle/>
            <a:p>
              <a:pPr eaLnBrk="1" hangingPunct="1">
                <a:lnSpc>
                  <a:spcPct val="100000"/>
                </a:lnSpc>
                <a:spcBef>
                  <a:spcPct val="0"/>
                </a:spcBef>
                <a:buSzTx/>
                <a:buFontTx/>
                <a:buNone/>
                <a:defRPr/>
              </a:pPr>
              <a:endParaRPr lang="zh-CN" altLang="en-US">
                <a:solidFill>
                  <a:schemeClr val="tx1"/>
                </a:solidFill>
                <a:ea typeface="宋体" pitchFamily="2" charset="-122"/>
              </a:endParaRPr>
            </a:p>
          </p:txBody>
        </p:sp>
        <p:sp>
          <p:nvSpPr>
            <p:cNvPr id="54" name="Freeform 56"/>
            <p:cNvSpPr>
              <a:spLocks/>
            </p:cNvSpPr>
            <p:nvPr/>
          </p:nvSpPr>
          <p:spPr bwMode="gray">
            <a:xfrm>
              <a:off x="-1" y="0"/>
              <a:ext cx="5761" cy="1104"/>
            </a:xfrm>
            <a:custGeom>
              <a:avLst/>
              <a:gdLst/>
              <a:ahLst/>
              <a:cxnLst>
                <a:cxn ang="0">
                  <a:pos x="0" y="0"/>
                </a:cxn>
                <a:cxn ang="0">
                  <a:pos x="0" y="632"/>
                </a:cxn>
                <a:cxn ang="0">
                  <a:pos x="1521" y="448"/>
                </a:cxn>
                <a:cxn ang="0">
                  <a:pos x="5761" y="1104"/>
                </a:cxn>
                <a:cxn ang="0">
                  <a:pos x="5760" y="8"/>
                </a:cxn>
                <a:cxn ang="0">
                  <a:pos x="0" y="0"/>
                </a:cxn>
              </a:cxnLst>
              <a:rect l="0" t="0" r="r" b="b"/>
              <a:pathLst>
                <a:path w="5761" h="1104">
                  <a:moveTo>
                    <a:pt x="0" y="0"/>
                  </a:moveTo>
                  <a:lnTo>
                    <a:pt x="0" y="632"/>
                  </a:lnTo>
                  <a:cubicBezTo>
                    <a:pt x="72" y="625"/>
                    <a:pt x="401" y="504"/>
                    <a:pt x="1521" y="448"/>
                  </a:cubicBezTo>
                  <a:cubicBezTo>
                    <a:pt x="2641" y="392"/>
                    <a:pt x="4505" y="504"/>
                    <a:pt x="5761" y="1104"/>
                  </a:cubicBezTo>
                  <a:lnTo>
                    <a:pt x="5760" y="8"/>
                  </a:lnTo>
                  <a:lnTo>
                    <a:pt x="0" y="0"/>
                  </a:lnTo>
                  <a:close/>
                </a:path>
              </a:pathLst>
            </a:custGeom>
            <a:gradFill rotWithShape="1">
              <a:gsLst>
                <a:gs pos="0">
                  <a:schemeClr val="hlink">
                    <a:gamma/>
                    <a:shade val="63529"/>
                    <a:invGamma/>
                  </a:schemeClr>
                </a:gs>
                <a:gs pos="100000">
                  <a:schemeClr val="hlink"/>
                </a:gs>
              </a:gsLst>
              <a:lin ang="0" scaled="1"/>
            </a:gradFill>
            <a:ln w="9525">
              <a:noFill/>
              <a:round/>
              <a:headEnd/>
              <a:tailEnd/>
            </a:ln>
            <a:effectLst/>
          </p:spPr>
          <p:txBody>
            <a:bodyPr/>
            <a:lstStyle/>
            <a:p>
              <a:pPr eaLnBrk="1" hangingPunct="1">
                <a:lnSpc>
                  <a:spcPct val="100000"/>
                </a:lnSpc>
                <a:spcBef>
                  <a:spcPct val="0"/>
                </a:spcBef>
                <a:buSzTx/>
                <a:buFontTx/>
                <a:buNone/>
                <a:defRPr/>
              </a:pPr>
              <a:endParaRPr lang="zh-CN" altLang="en-US">
                <a:solidFill>
                  <a:schemeClr val="tx1"/>
                </a:solidFill>
                <a:ea typeface="宋体" pitchFamily="2" charset="-122"/>
              </a:endParaRPr>
            </a:p>
          </p:txBody>
        </p:sp>
      </p:grpSp>
      <p:grpSp>
        <p:nvGrpSpPr>
          <p:cNvPr id="55" name="Group 57"/>
          <p:cNvGrpSpPr>
            <a:grpSpLocks/>
          </p:cNvGrpSpPr>
          <p:nvPr/>
        </p:nvGrpSpPr>
        <p:grpSpPr bwMode="auto">
          <a:xfrm>
            <a:off x="0" y="2924175"/>
            <a:ext cx="3505200" cy="3097213"/>
            <a:chOff x="3552" y="1968"/>
            <a:chExt cx="2208" cy="1951"/>
          </a:xfrm>
        </p:grpSpPr>
        <p:pic>
          <p:nvPicPr>
            <p:cNvPr id="56" name="Picture 58" descr="figure07_b"/>
            <p:cNvPicPr>
              <a:picLocks noChangeAspect="1" noChangeArrowheads="1"/>
            </p:cNvPicPr>
            <p:nvPr/>
          </p:nvPicPr>
          <p:blipFill>
            <a:blip r:embed="rId2"/>
            <a:srcRect/>
            <a:stretch>
              <a:fillRect/>
            </a:stretch>
          </p:blipFill>
          <p:spPr bwMode="gray">
            <a:xfrm>
              <a:off x="3552" y="1968"/>
              <a:ext cx="1542" cy="1288"/>
            </a:xfrm>
            <a:prstGeom prst="rect">
              <a:avLst/>
            </a:prstGeom>
            <a:noFill/>
            <a:ln w="9525">
              <a:noFill/>
              <a:miter lim="800000"/>
              <a:headEnd/>
              <a:tailEnd/>
            </a:ln>
          </p:spPr>
        </p:pic>
        <p:pic>
          <p:nvPicPr>
            <p:cNvPr id="57" name="Picture 59" descr="figure07_g"/>
            <p:cNvPicPr>
              <a:picLocks noChangeAspect="1" noChangeArrowheads="1"/>
            </p:cNvPicPr>
            <p:nvPr/>
          </p:nvPicPr>
          <p:blipFill>
            <a:blip r:embed="rId3"/>
            <a:srcRect/>
            <a:stretch>
              <a:fillRect/>
            </a:stretch>
          </p:blipFill>
          <p:spPr bwMode="gray">
            <a:xfrm>
              <a:off x="4422" y="2523"/>
              <a:ext cx="1338" cy="1118"/>
            </a:xfrm>
            <a:prstGeom prst="rect">
              <a:avLst/>
            </a:prstGeom>
            <a:noFill/>
            <a:ln w="9525">
              <a:noFill/>
              <a:miter lim="800000"/>
              <a:headEnd/>
              <a:tailEnd/>
            </a:ln>
          </p:spPr>
        </p:pic>
        <p:pic>
          <p:nvPicPr>
            <p:cNvPr id="58" name="Picture 60" descr="figure07_o copy"/>
            <p:cNvPicPr>
              <a:picLocks noChangeAspect="1" noChangeArrowheads="1"/>
            </p:cNvPicPr>
            <p:nvPr/>
          </p:nvPicPr>
          <p:blipFill>
            <a:blip r:embed="rId4"/>
            <a:srcRect/>
            <a:stretch>
              <a:fillRect/>
            </a:stretch>
          </p:blipFill>
          <p:spPr bwMode="gray">
            <a:xfrm>
              <a:off x="3923" y="3067"/>
              <a:ext cx="1020" cy="852"/>
            </a:xfrm>
            <a:prstGeom prst="rect">
              <a:avLst/>
            </a:prstGeom>
            <a:noFill/>
            <a:ln w="9525">
              <a:noFill/>
              <a:miter lim="800000"/>
              <a:headEnd/>
              <a:tailEnd/>
            </a:ln>
          </p:spPr>
        </p:pic>
      </p:grpSp>
      <p:sp>
        <p:nvSpPr>
          <p:cNvPr id="66610" name="Rectangle 50"/>
          <p:cNvSpPr>
            <a:spLocks noGrp="1" noChangeArrowheads="1"/>
          </p:cNvSpPr>
          <p:nvPr>
            <p:ph type="subTitle" idx="1"/>
          </p:nvPr>
        </p:nvSpPr>
        <p:spPr bwMode="black">
          <a:xfrm>
            <a:off x="3635375" y="3789363"/>
            <a:ext cx="3816350" cy="576262"/>
          </a:xfrm>
        </p:spPr>
        <p:txBody>
          <a:bodyPr/>
          <a:lstStyle>
            <a:lvl1pPr marL="0" indent="0">
              <a:buFont typeface="Wingdings" pitchFamily="2" charset="2"/>
              <a:buNone/>
              <a:defRPr sz="3000" b="1"/>
            </a:lvl1pPr>
          </a:lstStyle>
          <a:p>
            <a:r>
              <a:rPr lang="zh-CN" altLang="en-US"/>
              <a:t>小标题</a:t>
            </a:r>
          </a:p>
        </p:txBody>
      </p:sp>
      <p:sp>
        <p:nvSpPr>
          <p:cNvPr id="66621" name="Rectangle 61"/>
          <p:cNvSpPr>
            <a:spLocks noGrp="1" noChangeArrowheads="1"/>
          </p:cNvSpPr>
          <p:nvPr>
            <p:ph type="ctrTitle" sz="quarter"/>
          </p:nvPr>
        </p:nvSpPr>
        <p:spPr bwMode="gray">
          <a:xfrm>
            <a:off x="3059113" y="2133600"/>
            <a:ext cx="5329237" cy="1219200"/>
          </a:xfrm>
          <a:effectLst>
            <a:outerShdw dist="35921" dir="2700000" algn="ctr" rotWithShape="0">
              <a:schemeClr val="bg2"/>
            </a:outerShdw>
          </a:effectLst>
        </p:spPr>
        <p:txBody>
          <a:bodyPr/>
          <a:lstStyle>
            <a:lvl1pPr>
              <a:defRPr sz="5400">
                <a:solidFill>
                  <a:schemeClr val="tx2"/>
                </a:solidFill>
              </a:defRPr>
            </a:lvl1pPr>
          </a:lstStyle>
          <a:p>
            <a:r>
              <a:rPr lang="ko-KR" altLang="zh-CN"/>
              <a:t>大</a:t>
            </a:r>
            <a:r>
              <a:rPr lang="ko-KR" altLang="en-US"/>
              <a:t>标</a:t>
            </a:r>
            <a:r>
              <a:rPr lang="ko-KR" altLang="zh-CN"/>
              <a:t>题</a:t>
            </a:r>
            <a:endParaRPr lang="ko-KR" altLang="en-US"/>
          </a:p>
        </p:txBody>
      </p:sp>
      <p:sp>
        <p:nvSpPr>
          <p:cNvPr id="59" name="Rectangle 51"/>
          <p:cNvSpPr>
            <a:spLocks noGrp="1" noChangeArrowheads="1"/>
          </p:cNvSpPr>
          <p:nvPr>
            <p:ph type="dt" sz="half" idx="10"/>
          </p:nvPr>
        </p:nvSpPr>
        <p:spPr>
          <a:xfrm>
            <a:off x="457200" y="6477000"/>
            <a:ext cx="2133600" cy="244475"/>
          </a:xfrm>
        </p:spPr>
        <p:txBody>
          <a:bodyPr/>
          <a:lstStyle>
            <a:lvl1pPr>
              <a:defRPr sz="1200"/>
            </a:lvl1pPr>
          </a:lstStyle>
          <a:p>
            <a:pPr>
              <a:defRPr/>
            </a:pPr>
            <a:endParaRPr lang="en-US" altLang="zh-CN"/>
          </a:p>
        </p:txBody>
      </p:sp>
      <p:sp>
        <p:nvSpPr>
          <p:cNvPr id="60" name="Rectangle 52"/>
          <p:cNvSpPr>
            <a:spLocks noGrp="1" noChangeArrowheads="1"/>
          </p:cNvSpPr>
          <p:nvPr>
            <p:ph type="ftr" sz="quarter" idx="11"/>
          </p:nvPr>
        </p:nvSpPr>
        <p:spPr>
          <a:xfrm>
            <a:off x="3124200" y="6477000"/>
            <a:ext cx="2895600" cy="244475"/>
          </a:xfrm>
        </p:spPr>
        <p:txBody>
          <a:bodyPr/>
          <a:lstStyle>
            <a:lvl1pPr>
              <a:defRPr sz="1200"/>
            </a:lvl1pPr>
          </a:lstStyle>
          <a:p>
            <a:pPr>
              <a:defRPr/>
            </a:pPr>
            <a:endParaRPr lang="en-US" altLang="zh-CN"/>
          </a:p>
        </p:txBody>
      </p:sp>
      <p:sp>
        <p:nvSpPr>
          <p:cNvPr id="61" name="Rectangle 53"/>
          <p:cNvSpPr>
            <a:spLocks noGrp="1" noChangeArrowheads="1"/>
          </p:cNvSpPr>
          <p:nvPr>
            <p:ph type="sldNum" sz="quarter" idx="12"/>
          </p:nvPr>
        </p:nvSpPr>
        <p:spPr>
          <a:xfrm>
            <a:off x="6553200" y="6477000"/>
            <a:ext cx="2133600" cy="244475"/>
          </a:xfrm>
        </p:spPr>
        <p:txBody>
          <a:bodyPr/>
          <a:lstStyle>
            <a:lvl1pPr>
              <a:defRPr sz="1200"/>
            </a:lvl1pPr>
          </a:lstStyle>
          <a:p>
            <a:pPr>
              <a:defRPr/>
            </a:pPr>
            <a:fld id="{E5F35F0C-3497-4EA9-A7FE-72100D9B4081}"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8"/>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9"/>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0"/>
          <p:cNvSpPr>
            <a:spLocks noGrp="1" noChangeArrowheads="1"/>
          </p:cNvSpPr>
          <p:nvPr>
            <p:ph type="sldNum" sz="quarter" idx="12"/>
          </p:nvPr>
        </p:nvSpPr>
        <p:spPr>
          <a:ln/>
        </p:spPr>
        <p:txBody>
          <a:bodyPr/>
          <a:lstStyle>
            <a:lvl1pPr>
              <a:defRPr/>
            </a:lvl1pPr>
          </a:lstStyle>
          <a:p>
            <a:pPr>
              <a:defRPr/>
            </a:pPr>
            <a:fld id="{349D00AD-1A48-4FBC-A277-D4534AC5F02C}"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32588" y="115888"/>
            <a:ext cx="2160587" cy="64087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50825" y="115888"/>
            <a:ext cx="6329363" cy="640873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8"/>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9"/>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0"/>
          <p:cNvSpPr>
            <a:spLocks noGrp="1" noChangeArrowheads="1"/>
          </p:cNvSpPr>
          <p:nvPr>
            <p:ph type="sldNum" sz="quarter" idx="12"/>
          </p:nvPr>
        </p:nvSpPr>
        <p:spPr>
          <a:ln/>
        </p:spPr>
        <p:txBody>
          <a:bodyPr/>
          <a:lstStyle>
            <a:lvl1pPr>
              <a:defRPr/>
            </a:lvl1pPr>
          </a:lstStyle>
          <a:p>
            <a:pPr>
              <a:defRPr/>
            </a:pPr>
            <a:fld id="{27B7EBCE-8D0F-478B-AC8C-B7C8902308E5}"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250825" y="115888"/>
            <a:ext cx="7634288" cy="792162"/>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250825" y="1196975"/>
            <a:ext cx="8642350" cy="5327650"/>
          </a:xfrm>
        </p:spPr>
        <p:txBody>
          <a:bodyPr/>
          <a:lstStyle/>
          <a:p>
            <a:pPr lvl="0"/>
            <a:endParaRPr lang="zh-CN" altLang="en-US" noProof="0"/>
          </a:p>
        </p:txBody>
      </p:sp>
      <p:sp>
        <p:nvSpPr>
          <p:cNvPr id="4" name="Rectangle 58"/>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9"/>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0"/>
          <p:cNvSpPr>
            <a:spLocks noGrp="1" noChangeArrowheads="1"/>
          </p:cNvSpPr>
          <p:nvPr>
            <p:ph type="sldNum" sz="quarter" idx="12"/>
          </p:nvPr>
        </p:nvSpPr>
        <p:spPr>
          <a:ln/>
        </p:spPr>
        <p:txBody>
          <a:bodyPr/>
          <a:lstStyle>
            <a:lvl1pPr>
              <a:defRPr/>
            </a:lvl1pPr>
          </a:lstStyle>
          <a:p>
            <a:pPr>
              <a:defRPr/>
            </a:pPr>
            <a:fld id="{34398ECD-E5BB-40F8-B16F-CFF9EA2ECE24}" type="slidenum">
              <a:rPr lang="en-US" altLang="zh-CN"/>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50825" y="115888"/>
            <a:ext cx="7634288" cy="792162"/>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250825" y="1196975"/>
            <a:ext cx="4244975" cy="53276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196975"/>
            <a:ext cx="4244975" cy="53276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8"/>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9"/>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0"/>
          <p:cNvSpPr>
            <a:spLocks noGrp="1" noChangeArrowheads="1"/>
          </p:cNvSpPr>
          <p:nvPr>
            <p:ph type="sldNum" sz="quarter" idx="12"/>
          </p:nvPr>
        </p:nvSpPr>
        <p:spPr>
          <a:ln/>
        </p:spPr>
        <p:txBody>
          <a:bodyPr/>
          <a:lstStyle>
            <a:lvl1pPr>
              <a:defRPr/>
            </a:lvl1pPr>
          </a:lstStyle>
          <a:p>
            <a:pPr>
              <a:defRPr/>
            </a:pPr>
            <a:fld id="{D3114F60-3E15-4CC2-932D-FF6071C394B4}"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8"/>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9"/>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0"/>
          <p:cNvSpPr>
            <a:spLocks noGrp="1" noChangeArrowheads="1"/>
          </p:cNvSpPr>
          <p:nvPr>
            <p:ph type="sldNum" sz="quarter" idx="12"/>
          </p:nvPr>
        </p:nvSpPr>
        <p:spPr>
          <a:ln/>
        </p:spPr>
        <p:txBody>
          <a:bodyPr/>
          <a:lstStyle>
            <a:lvl1pPr>
              <a:defRPr/>
            </a:lvl1pPr>
          </a:lstStyle>
          <a:p>
            <a:pPr>
              <a:defRPr/>
            </a:pPr>
            <a:fld id="{E3E6F796-20AD-431A-8345-D9C1398825A5}"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8"/>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9"/>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0"/>
          <p:cNvSpPr>
            <a:spLocks noGrp="1" noChangeArrowheads="1"/>
          </p:cNvSpPr>
          <p:nvPr>
            <p:ph type="sldNum" sz="quarter" idx="12"/>
          </p:nvPr>
        </p:nvSpPr>
        <p:spPr>
          <a:ln/>
        </p:spPr>
        <p:txBody>
          <a:bodyPr/>
          <a:lstStyle>
            <a:lvl1pPr>
              <a:defRPr/>
            </a:lvl1pPr>
          </a:lstStyle>
          <a:p>
            <a:pPr>
              <a:defRPr/>
            </a:pPr>
            <a:fld id="{E6EC8C13-0B52-46CD-9B68-530515C4FFA9}"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50825" y="1196975"/>
            <a:ext cx="4244975" cy="5327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196975"/>
            <a:ext cx="4244975" cy="5327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8"/>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9"/>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0"/>
          <p:cNvSpPr>
            <a:spLocks noGrp="1" noChangeArrowheads="1"/>
          </p:cNvSpPr>
          <p:nvPr>
            <p:ph type="sldNum" sz="quarter" idx="12"/>
          </p:nvPr>
        </p:nvSpPr>
        <p:spPr>
          <a:ln/>
        </p:spPr>
        <p:txBody>
          <a:bodyPr/>
          <a:lstStyle>
            <a:lvl1pPr>
              <a:defRPr/>
            </a:lvl1pPr>
          </a:lstStyle>
          <a:p>
            <a:pPr>
              <a:defRPr/>
            </a:pPr>
            <a:fld id="{1BAC6240-6E0A-4D23-9A83-0E4EC63E8C76}"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8"/>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9"/>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0"/>
          <p:cNvSpPr>
            <a:spLocks noGrp="1" noChangeArrowheads="1"/>
          </p:cNvSpPr>
          <p:nvPr>
            <p:ph type="sldNum" sz="quarter" idx="12"/>
          </p:nvPr>
        </p:nvSpPr>
        <p:spPr>
          <a:ln/>
        </p:spPr>
        <p:txBody>
          <a:bodyPr/>
          <a:lstStyle>
            <a:lvl1pPr>
              <a:defRPr/>
            </a:lvl1pPr>
          </a:lstStyle>
          <a:p>
            <a:pPr>
              <a:defRPr/>
            </a:pPr>
            <a:fld id="{28FECE6F-D30C-4964-AF00-82877B0A6738}"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8"/>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9"/>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0"/>
          <p:cNvSpPr>
            <a:spLocks noGrp="1" noChangeArrowheads="1"/>
          </p:cNvSpPr>
          <p:nvPr>
            <p:ph type="sldNum" sz="quarter" idx="12"/>
          </p:nvPr>
        </p:nvSpPr>
        <p:spPr>
          <a:ln/>
        </p:spPr>
        <p:txBody>
          <a:bodyPr/>
          <a:lstStyle>
            <a:lvl1pPr>
              <a:defRPr/>
            </a:lvl1pPr>
          </a:lstStyle>
          <a:p>
            <a:pPr>
              <a:defRPr/>
            </a:pPr>
            <a:fld id="{03441F50-F247-4090-8B9F-EC780DCF4C8C}"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8"/>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9"/>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0"/>
          <p:cNvSpPr>
            <a:spLocks noGrp="1" noChangeArrowheads="1"/>
          </p:cNvSpPr>
          <p:nvPr>
            <p:ph type="sldNum" sz="quarter" idx="12"/>
          </p:nvPr>
        </p:nvSpPr>
        <p:spPr>
          <a:ln/>
        </p:spPr>
        <p:txBody>
          <a:bodyPr/>
          <a:lstStyle>
            <a:lvl1pPr>
              <a:defRPr/>
            </a:lvl1pPr>
          </a:lstStyle>
          <a:p>
            <a:pPr>
              <a:defRPr/>
            </a:pPr>
            <a:fld id="{E2F9383D-3B82-49BA-B642-5CE2B9EB22B9}"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8"/>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9"/>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0"/>
          <p:cNvSpPr>
            <a:spLocks noGrp="1" noChangeArrowheads="1"/>
          </p:cNvSpPr>
          <p:nvPr>
            <p:ph type="sldNum" sz="quarter" idx="12"/>
          </p:nvPr>
        </p:nvSpPr>
        <p:spPr>
          <a:ln/>
        </p:spPr>
        <p:txBody>
          <a:bodyPr/>
          <a:lstStyle>
            <a:lvl1pPr>
              <a:defRPr/>
            </a:lvl1pPr>
          </a:lstStyle>
          <a:p>
            <a:pPr>
              <a:defRPr/>
            </a:pPr>
            <a:fld id="{3DBA524C-1C5A-4A3A-94D1-70D3C789AFD2}"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8"/>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9"/>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0"/>
          <p:cNvSpPr>
            <a:spLocks noGrp="1" noChangeArrowheads="1"/>
          </p:cNvSpPr>
          <p:nvPr>
            <p:ph type="sldNum" sz="quarter" idx="12"/>
          </p:nvPr>
        </p:nvSpPr>
        <p:spPr>
          <a:ln/>
        </p:spPr>
        <p:txBody>
          <a:bodyPr/>
          <a:lstStyle>
            <a:lvl1pPr>
              <a:defRPr/>
            </a:lvl1pPr>
          </a:lstStyle>
          <a:p>
            <a:pPr>
              <a:defRPr/>
            </a:pPr>
            <a:fld id="{CD4EF3A4-BB39-4EDA-8510-CC46E86FEC08}"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chemeClr val="bg1"/>
            </a:gs>
            <a:gs pos="100000">
              <a:schemeClr val="bg1">
                <a:gamma/>
                <a:tint val="0"/>
                <a:invGamma/>
              </a:schemeClr>
            </a:gs>
          </a:gsLst>
          <a:lin ang="2700000" scaled="1"/>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1052513"/>
            <a:ext cx="9131300" cy="5805487"/>
            <a:chOff x="0" y="436"/>
            <a:chExt cx="5760" cy="3884"/>
          </a:xfrm>
        </p:grpSpPr>
        <p:sp>
          <p:nvSpPr>
            <p:cNvPr id="1036" name="Line 3"/>
            <p:cNvSpPr>
              <a:spLocks noChangeShapeType="1"/>
            </p:cNvSpPr>
            <p:nvPr userDrawn="1"/>
          </p:nvSpPr>
          <p:spPr bwMode="gray">
            <a:xfrm>
              <a:off x="1472" y="448"/>
              <a:ext cx="4288" cy="2946"/>
            </a:xfrm>
            <a:prstGeom prst="line">
              <a:avLst/>
            </a:prstGeom>
            <a:noFill/>
            <a:ln w="3175">
              <a:solidFill>
                <a:srgbClr val="FFFFFF"/>
              </a:solidFill>
              <a:round/>
              <a:headEnd type="none" w="sm" len="sm"/>
              <a:tailEnd type="none" w="sm" len="sm"/>
            </a:ln>
          </p:spPr>
          <p:txBody>
            <a:bodyPr wrap="none" anchor="ctr"/>
            <a:lstStyle/>
            <a:p>
              <a:endParaRPr lang="zh-CN" altLang="en-US"/>
            </a:p>
          </p:txBody>
        </p:sp>
        <p:sp>
          <p:nvSpPr>
            <p:cNvPr id="1037" name="Line 4"/>
            <p:cNvSpPr>
              <a:spLocks noChangeShapeType="1"/>
            </p:cNvSpPr>
            <p:nvPr userDrawn="1"/>
          </p:nvSpPr>
          <p:spPr bwMode="gray">
            <a:xfrm>
              <a:off x="1472" y="448"/>
              <a:ext cx="4288" cy="3471"/>
            </a:xfrm>
            <a:prstGeom prst="line">
              <a:avLst/>
            </a:prstGeom>
            <a:noFill/>
            <a:ln w="3175">
              <a:solidFill>
                <a:srgbClr val="FFFFFF"/>
              </a:solidFill>
              <a:round/>
              <a:headEnd type="none" w="sm" len="sm"/>
              <a:tailEnd type="none" w="sm" len="sm"/>
            </a:ln>
          </p:spPr>
          <p:txBody>
            <a:bodyPr wrap="none" anchor="ctr"/>
            <a:lstStyle/>
            <a:p>
              <a:endParaRPr lang="zh-CN" altLang="en-US"/>
            </a:p>
          </p:txBody>
        </p:sp>
        <p:sp>
          <p:nvSpPr>
            <p:cNvPr id="1038" name="Line 5"/>
            <p:cNvSpPr>
              <a:spLocks noChangeShapeType="1"/>
            </p:cNvSpPr>
            <p:nvPr userDrawn="1"/>
          </p:nvSpPr>
          <p:spPr bwMode="gray">
            <a:xfrm>
              <a:off x="1472" y="448"/>
              <a:ext cx="4067" cy="3872"/>
            </a:xfrm>
            <a:prstGeom prst="line">
              <a:avLst/>
            </a:prstGeom>
            <a:noFill/>
            <a:ln w="3175">
              <a:solidFill>
                <a:srgbClr val="FFFFFF"/>
              </a:solidFill>
              <a:round/>
              <a:headEnd type="none" w="sm" len="sm"/>
              <a:tailEnd type="none" w="sm" len="sm"/>
            </a:ln>
          </p:spPr>
          <p:txBody>
            <a:bodyPr wrap="none" anchor="ctr"/>
            <a:lstStyle/>
            <a:p>
              <a:endParaRPr lang="zh-CN" altLang="en-US"/>
            </a:p>
          </p:txBody>
        </p:sp>
        <p:sp>
          <p:nvSpPr>
            <p:cNvPr id="1039" name="Line 6"/>
            <p:cNvSpPr>
              <a:spLocks noChangeShapeType="1"/>
            </p:cNvSpPr>
            <p:nvPr userDrawn="1"/>
          </p:nvSpPr>
          <p:spPr bwMode="gray">
            <a:xfrm>
              <a:off x="1472" y="448"/>
              <a:ext cx="3407" cy="3872"/>
            </a:xfrm>
            <a:prstGeom prst="line">
              <a:avLst/>
            </a:prstGeom>
            <a:noFill/>
            <a:ln w="3175">
              <a:solidFill>
                <a:srgbClr val="FFFFFF"/>
              </a:solidFill>
              <a:round/>
              <a:headEnd type="none" w="sm" len="sm"/>
              <a:tailEnd type="none" w="sm" len="sm"/>
            </a:ln>
          </p:spPr>
          <p:txBody>
            <a:bodyPr wrap="none" anchor="ctr"/>
            <a:lstStyle/>
            <a:p>
              <a:endParaRPr lang="zh-CN" altLang="en-US"/>
            </a:p>
          </p:txBody>
        </p:sp>
        <p:sp>
          <p:nvSpPr>
            <p:cNvPr id="1040" name="Line 7"/>
            <p:cNvSpPr>
              <a:spLocks noChangeShapeType="1"/>
            </p:cNvSpPr>
            <p:nvPr userDrawn="1"/>
          </p:nvSpPr>
          <p:spPr bwMode="gray">
            <a:xfrm>
              <a:off x="1472" y="448"/>
              <a:ext cx="2787" cy="3872"/>
            </a:xfrm>
            <a:prstGeom prst="line">
              <a:avLst/>
            </a:prstGeom>
            <a:noFill/>
            <a:ln w="3175">
              <a:solidFill>
                <a:srgbClr val="FFFFFF"/>
              </a:solidFill>
              <a:round/>
              <a:headEnd type="none" w="sm" len="sm"/>
              <a:tailEnd type="none" w="sm" len="sm"/>
            </a:ln>
          </p:spPr>
          <p:txBody>
            <a:bodyPr wrap="none" anchor="ctr"/>
            <a:lstStyle/>
            <a:p>
              <a:endParaRPr lang="zh-CN" altLang="en-US"/>
            </a:p>
          </p:txBody>
        </p:sp>
        <p:sp>
          <p:nvSpPr>
            <p:cNvPr id="1041" name="Line 8"/>
            <p:cNvSpPr>
              <a:spLocks noChangeShapeType="1"/>
            </p:cNvSpPr>
            <p:nvPr userDrawn="1"/>
          </p:nvSpPr>
          <p:spPr bwMode="gray">
            <a:xfrm>
              <a:off x="1472" y="448"/>
              <a:ext cx="2162" cy="3872"/>
            </a:xfrm>
            <a:prstGeom prst="line">
              <a:avLst/>
            </a:prstGeom>
            <a:noFill/>
            <a:ln w="3175">
              <a:solidFill>
                <a:srgbClr val="FFFFFF"/>
              </a:solidFill>
              <a:round/>
              <a:headEnd type="none" w="sm" len="sm"/>
              <a:tailEnd type="none" w="sm" len="sm"/>
            </a:ln>
          </p:spPr>
          <p:txBody>
            <a:bodyPr wrap="none" anchor="ctr"/>
            <a:lstStyle/>
            <a:p>
              <a:endParaRPr lang="zh-CN" altLang="en-US"/>
            </a:p>
          </p:txBody>
        </p:sp>
        <p:sp>
          <p:nvSpPr>
            <p:cNvPr id="1042" name="Line 9"/>
            <p:cNvSpPr>
              <a:spLocks noChangeShapeType="1"/>
            </p:cNvSpPr>
            <p:nvPr userDrawn="1"/>
          </p:nvSpPr>
          <p:spPr bwMode="gray">
            <a:xfrm>
              <a:off x="1472" y="448"/>
              <a:ext cx="1612" cy="3872"/>
            </a:xfrm>
            <a:prstGeom prst="line">
              <a:avLst/>
            </a:prstGeom>
            <a:noFill/>
            <a:ln w="3175">
              <a:solidFill>
                <a:srgbClr val="FFFFFF"/>
              </a:solidFill>
              <a:round/>
              <a:headEnd type="none" w="sm" len="sm"/>
              <a:tailEnd type="none" w="sm" len="sm"/>
            </a:ln>
          </p:spPr>
          <p:txBody>
            <a:bodyPr wrap="none" anchor="ctr"/>
            <a:lstStyle/>
            <a:p>
              <a:endParaRPr lang="zh-CN" altLang="en-US"/>
            </a:p>
          </p:txBody>
        </p:sp>
        <p:sp>
          <p:nvSpPr>
            <p:cNvPr id="1043" name="Line 10"/>
            <p:cNvSpPr>
              <a:spLocks noChangeShapeType="1"/>
            </p:cNvSpPr>
            <p:nvPr userDrawn="1"/>
          </p:nvSpPr>
          <p:spPr bwMode="gray">
            <a:xfrm>
              <a:off x="1472" y="448"/>
              <a:ext cx="1061" cy="3872"/>
            </a:xfrm>
            <a:prstGeom prst="line">
              <a:avLst/>
            </a:prstGeom>
            <a:noFill/>
            <a:ln w="3175">
              <a:solidFill>
                <a:srgbClr val="FFFFFF"/>
              </a:solidFill>
              <a:round/>
              <a:headEnd type="none" w="sm" len="sm"/>
              <a:tailEnd type="none" w="sm" len="sm"/>
            </a:ln>
          </p:spPr>
          <p:txBody>
            <a:bodyPr wrap="none" anchor="ctr"/>
            <a:lstStyle/>
            <a:p>
              <a:endParaRPr lang="zh-CN" altLang="en-US"/>
            </a:p>
          </p:txBody>
        </p:sp>
        <p:sp>
          <p:nvSpPr>
            <p:cNvPr id="1044" name="Line 11"/>
            <p:cNvSpPr>
              <a:spLocks noChangeShapeType="1"/>
            </p:cNvSpPr>
            <p:nvPr userDrawn="1"/>
          </p:nvSpPr>
          <p:spPr bwMode="gray">
            <a:xfrm>
              <a:off x="1472" y="448"/>
              <a:ext cx="514" cy="3872"/>
            </a:xfrm>
            <a:prstGeom prst="line">
              <a:avLst/>
            </a:prstGeom>
            <a:noFill/>
            <a:ln w="3175">
              <a:solidFill>
                <a:srgbClr val="FFFFFF"/>
              </a:solidFill>
              <a:round/>
              <a:headEnd type="none" w="sm" len="sm"/>
              <a:tailEnd type="none" w="sm" len="sm"/>
            </a:ln>
          </p:spPr>
          <p:txBody>
            <a:bodyPr wrap="none" anchor="ctr"/>
            <a:lstStyle/>
            <a:p>
              <a:endParaRPr lang="zh-CN" altLang="en-US"/>
            </a:p>
          </p:txBody>
        </p:sp>
        <p:sp>
          <p:nvSpPr>
            <p:cNvPr id="1045" name="Line 12"/>
            <p:cNvSpPr>
              <a:spLocks noChangeShapeType="1"/>
            </p:cNvSpPr>
            <p:nvPr userDrawn="1"/>
          </p:nvSpPr>
          <p:spPr bwMode="gray">
            <a:xfrm>
              <a:off x="1472" y="448"/>
              <a:ext cx="0" cy="3872"/>
            </a:xfrm>
            <a:prstGeom prst="line">
              <a:avLst/>
            </a:prstGeom>
            <a:noFill/>
            <a:ln w="3175">
              <a:solidFill>
                <a:srgbClr val="FFFFFF"/>
              </a:solidFill>
              <a:round/>
              <a:headEnd type="none" w="sm" len="sm"/>
              <a:tailEnd type="none" w="sm" len="sm"/>
            </a:ln>
          </p:spPr>
          <p:txBody>
            <a:bodyPr wrap="none" anchor="ctr"/>
            <a:lstStyle/>
            <a:p>
              <a:endParaRPr lang="zh-CN" altLang="en-US"/>
            </a:p>
          </p:txBody>
        </p:sp>
        <p:sp>
          <p:nvSpPr>
            <p:cNvPr id="1046" name="Line 13"/>
            <p:cNvSpPr>
              <a:spLocks noChangeShapeType="1"/>
            </p:cNvSpPr>
            <p:nvPr userDrawn="1"/>
          </p:nvSpPr>
          <p:spPr bwMode="gray">
            <a:xfrm>
              <a:off x="1472" y="448"/>
              <a:ext cx="4288" cy="2549"/>
            </a:xfrm>
            <a:prstGeom prst="line">
              <a:avLst/>
            </a:prstGeom>
            <a:noFill/>
            <a:ln w="3175">
              <a:solidFill>
                <a:srgbClr val="FFFFFF"/>
              </a:solidFill>
              <a:round/>
              <a:headEnd type="none" w="sm" len="sm"/>
              <a:tailEnd type="none" w="sm" len="sm"/>
            </a:ln>
          </p:spPr>
          <p:txBody>
            <a:bodyPr wrap="none" anchor="ctr"/>
            <a:lstStyle/>
            <a:p>
              <a:endParaRPr lang="zh-CN" altLang="en-US"/>
            </a:p>
          </p:txBody>
        </p:sp>
        <p:sp>
          <p:nvSpPr>
            <p:cNvPr id="1047" name="Line 14"/>
            <p:cNvSpPr>
              <a:spLocks noChangeShapeType="1"/>
            </p:cNvSpPr>
            <p:nvPr userDrawn="1"/>
          </p:nvSpPr>
          <p:spPr bwMode="gray">
            <a:xfrm>
              <a:off x="1472" y="448"/>
              <a:ext cx="4288" cy="2195"/>
            </a:xfrm>
            <a:prstGeom prst="line">
              <a:avLst/>
            </a:prstGeom>
            <a:noFill/>
            <a:ln w="3175">
              <a:solidFill>
                <a:srgbClr val="FFFFFF"/>
              </a:solidFill>
              <a:round/>
              <a:headEnd type="none" w="sm" len="sm"/>
              <a:tailEnd type="none" w="sm" len="sm"/>
            </a:ln>
          </p:spPr>
          <p:txBody>
            <a:bodyPr wrap="none" anchor="ctr"/>
            <a:lstStyle/>
            <a:p>
              <a:endParaRPr lang="zh-CN" altLang="en-US"/>
            </a:p>
          </p:txBody>
        </p:sp>
        <p:sp>
          <p:nvSpPr>
            <p:cNvPr id="1048" name="Line 15"/>
            <p:cNvSpPr>
              <a:spLocks noChangeShapeType="1"/>
            </p:cNvSpPr>
            <p:nvPr userDrawn="1"/>
          </p:nvSpPr>
          <p:spPr bwMode="gray">
            <a:xfrm>
              <a:off x="1472" y="448"/>
              <a:ext cx="4288" cy="1895"/>
            </a:xfrm>
            <a:prstGeom prst="line">
              <a:avLst/>
            </a:prstGeom>
            <a:noFill/>
            <a:ln w="3175">
              <a:solidFill>
                <a:srgbClr val="FFFFFF"/>
              </a:solidFill>
              <a:round/>
              <a:headEnd type="none" w="sm" len="sm"/>
              <a:tailEnd type="none" w="sm" len="sm"/>
            </a:ln>
          </p:spPr>
          <p:txBody>
            <a:bodyPr wrap="none" anchor="ctr"/>
            <a:lstStyle/>
            <a:p>
              <a:endParaRPr lang="zh-CN" altLang="en-US"/>
            </a:p>
          </p:txBody>
        </p:sp>
        <p:sp>
          <p:nvSpPr>
            <p:cNvPr id="1049" name="Line 16"/>
            <p:cNvSpPr>
              <a:spLocks noChangeShapeType="1"/>
            </p:cNvSpPr>
            <p:nvPr userDrawn="1"/>
          </p:nvSpPr>
          <p:spPr bwMode="gray">
            <a:xfrm>
              <a:off x="1472" y="448"/>
              <a:ext cx="4288" cy="1588"/>
            </a:xfrm>
            <a:prstGeom prst="line">
              <a:avLst/>
            </a:prstGeom>
            <a:noFill/>
            <a:ln w="3175">
              <a:solidFill>
                <a:srgbClr val="FFFFFF"/>
              </a:solidFill>
              <a:round/>
              <a:headEnd type="none" w="sm" len="sm"/>
              <a:tailEnd type="none" w="sm" len="sm"/>
            </a:ln>
          </p:spPr>
          <p:txBody>
            <a:bodyPr wrap="none" anchor="ctr"/>
            <a:lstStyle/>
            <a:p>
              <a:endParaRPr lang="zh-CN" altLang="en-US"/>
            </a:p>
          </p:txBody>
        </p:sp>
        <p:sp>
          <p:nvSpPr>
            <p:cNvPr id="1050" name="Line 17"/>
            <p:cNvSpPr>
              <a:spLocks noChangeShapeType="1"/>
            </p:cNvSpPr>
            <p:nvPr userDrawn="1"/>
          </p:nvSpPr>
          <p:spPr bwMode="gray">
            <a:xfrm>
              <a:off x="1515" y="461"/>
              <a:ext cx="4245" cy="1304"/>
            </a:xfrm>
            <a:prstGeom prst="line">
              <a:avLst/>
            </a:prstGeom>
            <a:noFill/>
            <a:ln w="3175">
              <a:solidFill>
                <a:srgbClr val="FFFFFF"/>
              </a:solidFill>
              <a:round/>
              <a:headEnd type="none" w="sm" len="sm"/>
              <a:tailEnd type="none" w="sm" len="sm"/>
            </a:ln>
          </p:spPr>
          <p:txBody>
            <a:bodyPr wrap="none" anchor="ctr"/>
            <a:lstStyle/>
            <a:p>
              <a:endParaRPr lang="zh-CN" altLang="en-US"/>
            </a:p>
          </p:txBody>
        </p:sp>
        <p:sp>
          <p:nvSpPr>
            <p:cNvPr id="1051" name="Line 18"/>
            <p:cNvSpPr>
              <a:spLocks noChangeShapeType="1"/>
            </p:cNvSpPr>
            <p:nvPr userDrawn="1"/>
          </p:nvSpPr>
          <p:spPr bwMode="gray">
            <a:xfrm>
              <a:off x="1472" y="448"/>
              <a:ext cx="4288" cy="1058"/>
            </a:xfrm>
            <a:prstGeom prst="line">
              <a:avLst/>
            </a:prstGeom>
            <a:noFill/>
            <a:ln w="3175">
              <a:solidFill>
                <a:srgbClr val="FFFFFF"/>
              </a:solidFill>
              <a:round/>
              <a:headEnd type="none" w="sm" len="sm"/>
              <a:tailEnd type="none" w="sm" len="sm"/>
            </a:ln>
          </p:spPr>
          <p:txBody>
            <a:bodyPr wrap="none" anchor="ctr"/>
            <a:lstStyle/>
            <a:p>
              <a:endParaRPr lang="zh-CN" altLang="en-US"/>
            </a:p>
          </p:txBody>
        </p:sp>
        <p:sp>
          <p:nvSpPr>
            <p:cNvPr id="1052" name="Line 19"/>
            <p:cNvSpPr>
              <a:spLocks noChangeShapeType="1"/>
            </p:cNvSpPr>
            <p:nvPr userDrawn="1"/>
          </p:nvSpPr>
          <p:spPr bwMode="gray">
            <a:xfrm>
              <a:off x="1472" y="448"/>
              <a:ext cx="4288" cy="835"/>
            </a:xfrm>
            <a:prstGeom prst="line">
              <a:avLst/>
            </a:prstGeom>
            <a:noFill/>
            <a:ln w="3175">
              <a:solidFill>
                <a:srgbClr val="FFFFFF"/>
              </a:solidFill>
              <a:round/>
              <a:headEnd type="none" w="sm" len="sm"/>
              <a:tailEnd type="none" w="sm" len="sm"/>
            </a:ln>
          </p:spPr>
          <p:txBody>
            <a:bodyPr wrap="none" anchor="ctr"/>
            <a:lstStyle/>
            <a:p>
              <a:endParaRPr lang="zh-CN" altLang="en-US"/>
            </a:p>
          </p:txBody>
        </p:sp>
        <p:sp>
          <p:nvSpPr>
            <p:cNvPr id="1053" name="Line 20"/>
            <p:cNvSpPr>
              <a:spLocks noChangeShapeType="1"/>
            </p:cNvSpPr>
            <p:nvPr userDrawn="1"/>
          </p:nvSpPr>
          <p:spPr bwMode="gray">
            <a:xfrm>
              <a:off x="1472" y="448"/>
              <a:ext cx="4288" cy="613"/>
            </a:xfrm>
            <a:prstGeom prst="line">
              <a:avLst/>
            </a:prstGeom>
            <a:noFill/>
            <a:ln w="3175">
              <a:solidFill>
                <a:srgbClr val="FFFFFF"/>
              </a:solidFill>
              <a:round/>
              <a:headEnd type="none" w="sm" len="sm"/>
              <a:tailEnd type="none" w="sm" len="sm"/>
            </a:ln>
          </p:spPr>
          <p:txBody>
            <a:bodyPr wrap="none" anchor="ctr"/>
            <a:lstStyle/>
            <a:p>
              <a:endParaRPr lang="zh-CN" altLang="en-US"/>
            </a:p>
          </p:txBody>
        </p:sp>
        <p:sp>
          <p:nvSpPr>
            <p:cNvPr id="1054" name="Line 21"/>
            <p:cNvSpPr>
              <a:spLocks noChangeShapeType="1"/>
            </p:cNvSpPr>
            <p:nvPr userDrawn="1"/>
          </p:nvSpPr>
          <p:spPr bwMode="gray">
            <a:xfrm>
              <a:off x="1472" y="448"/>
              <a:ext cx="4288" cy="442"/>
            </a:xfrm>
            <a:prstGeom prst="line">
              <a:avLst/>
            </a:prstGeom>
            <a:noFill/>
            <a:ln w="3175">
              <a:solidFill>
                <a:srgbClr val="FFFFFF"/>
              </a:solidFill>
              <a:round/>
              <a:headEnd type="none" w="sm" len="sm"/>
              <a:tailEnd type="none" w="sm" len="sm"/>
            </a:ln>
          </p:spPr>
          <p:txBody>
            <a:bodyPr wrap="none" anchor="ctr"/>
            <a:lstStyle/>
            <a:p>
              <a:endParaRPr lang="zh-CN" altLang="en-US"/>
            </a:p>
          </p:txBody>
        </p:sp>
        <p:sp>
          <p:nvSpPr>
            <p:cNvPr id="1055" name="Line 22"/>
            <p:cNvSpPr>
              <a:spLocks noChangeShapeType="1"/>
            </p:cNvSpPr>
            <p:nvPr userDrawn="1"/>
          </p:nvSpPr>
          <p:spPr bwMode="gray">
            <a:xfrm>
              <a:off x="1472" y="448"/>
              <a:ext cx="4288" cy="259"/>
            </a:xfrm>
            <a:prstGeom prst="line">
              <a:avLst/>
            </a:prstGeom>
            <a:noFill/>
            <a:ln w="3175">
              <a:solidFill>
                <a:srgbClr val="FFFFFF"/>
              </a:solidFill>
              <a:round/>
              <a:headEnd type="none" w="sm" len="sm"/>
              <a:tailEnd type="none" w="sm" len="sm"/>
            </a:ln>
          </p:spPr>
          <p:txBody>
            <a:bodyPr wrap="none" anchor="ctr"/>
            <a:lstStyle/>
            <a:p>
              <a:endParaRPr lang="zh-CN" altLang="en-US"/>
            </a:p>
          </p:txBody>
        </p:sp>
        <p:sp>
          <p:nvSpPr>
            <p:cNvPr id="1056" name="Line 23"/>
            <p:cNvSpPr>
              <a:spLocks noChangeShapeType="1"/>
            </p:cNvSpPr>
            <p:nvPr userDrawn="1"/>
          </p:nvSpPr>
          <p:spPr bwMode="gray">
            <a:xfrm>
              <a:off x="1472" y="448"/>
              <a:ext cx="4288" cy="134"/>
            </a:xfrm>
            <a:prstGeom prst="line">
              <a:avLst/>
            </a:prstGeom>
            <a:noFill/>
            <a:ln w="3175">
              <a:solidFill>
                <a:srgbClr val="FFFFFF"/>
              </a:solidFill>
              <a:round/>
              <a:headEnd type="none" w="sm" len="sm"/>
              <a:tailEnd type="none" w="sm" len="sm"/>
            </a:ln>
          </p:spPr>
          <p:txBody>
            <a:bodyPr wrap="none" anchor="ctr"/>
            <a:lstStyle/>
            <a:p>
              <a:endParaRPr lang="zh-CN" altLang="en-US"/>
            </a:p>
          </p:txBody>
        </p:sp>
        <p:sp>
          <p:nvSpPr>
            <p:cNvPr id="1057" name="Line 24"/>
            <p:cNvSpPr>
              <a:spLocks noChangeShapeType="1"/>
            </p:cNvSpPr>
            <p:nvPr userDrawn="1"/>
          </p:nvSpPr>
          <p:spPr bwMode="gray">
            <a:xfrm flipH="1">
              <a:off x="0" y="449"/>
              <a:ext cx="1474" cy="0"/>
            </a:xfrm>
            <a:prstGeom prst="line">
              <a:avLst/>
            </a:prstGeom>
            <a:noFill/>
            <a:ln w="3175">
              <a:solidFill>
                <a:srgbClr val="FFFFFF"/>
              </a:solidFill>
              <a:round/>
              <a:headEnd type="none" w="sm" len="sm"/>
              <a:tailEnd type="none" w="sm" len="sm"/>
            </a:ln>
          </p:spPr>
          <p:txBody>
            <a:bodyPr wrap="none" anchor="ctr"/>
            <a:lstStyle/>
            <a:p>
              <a:endParaRPr lang="zh-CN" altLang="en-US"/>
            </a:p>
          </p:txBody>
        </p:sp>
        <p:sp>
          <p:nvSpPr>
            <p:cNvPr id="1058" name="Line 25"/>
            <p:cNvSpPr>
              <a:spLocks noChangeShapeType="1"/>
            </p:cNvSpPr>
            <p:nvPr userDrawn="1"/>
          </p:nvSpPr>
          <p:spPr bwMode="gray">
            <a:xfrm flipH="1">
              <a:off x="0" y="436"/>
              <a:ext cx="1474" cy="2514"/>
            </a:xfrm>
            <a:prstGeom prst="line">
              <a:avLst/>
            </a:prstGeom>
            <a:noFill/>
            <a:ln w="3175">
              <a:solidFill>
                <a:srgbClr val="FFFFFF"/>
              </a:solidFill>
              <a:round/>
              <a:headEnd type="none" w="sm" len="sm"/>
              <a:tailEnd type="none" w="sm" len="sm"/>
            </a:ln>
          </p:spPr>
          <p:txBody>
            <a:bodyPr wrap="none" anchor="ctr"/>
            <a:lstStyle/>
            <a:p>
              <a:endParaRPr lang="zh-CN" altLang="en-US"/>
            </a:p>
          </p:txBody>
        </p:sp>
        <p:sp>
          <p:nvSpPr>
            <p:cNvPr id="1059" name="Line 26"/>
            <p:cNvSpPr>
              <a:spLocks noChangeShapeType="1"/>
            </p:cNvSpPr>
            <p:nvPr userDrawn="1"/>
          </p:nvSpPr>
          <p:spPr bwMode="gray">
            <a:xfrm flipH="1">
              <a:off x="0" y="461"/>
              <a:ext cx="1461" cy="3458"/>
            </a:xfrm>
            <a:prstGeom prst="line">
              <a:avLst/>
            </a:prstGeom>
            <a:noFill/>
            <a:ln w="3175">
              <a:solidFill>
                <a:srgbClr val="FFFFFF"/>
              </a:solidFill>
              <a:round/>
              <a:headEnd type="none" w="sm" len="sm"/>
              <a:tailEnd type="none" w="sm" len="sm"/>
            </a:ln>
          </p:spPr>
          <p:txBody>
            <a:bodyPr wrap="none" anchor="ctr"/>
            <a:lstStyle/>
            <a:p>
              <a:endParaRPr lang="zh-CN" altLang="en-US"/>
            </a:p>
          </p:txBody>
        </p:sp>
        <p:sp>
          <p:nvSpPr>
            <p:cNvPr id="1060" name="Line 27"/>
            <p:cNvSpPr>
              <a:spLocks noChangeShapeType="1"/>
            </p:cNvSpPr>
            <p:nvPr userDrawn="1"/>
          </p:nvSpPr>
          <p:spPr bwMode="gray">
            <a:xfrm flipH="1">
              <a:off x="249" y="463"/>
              <a:ext cx="1215" cy="3857"/>
            </a:xfrm>
            <a:prstGeom prst="line">
              <a:avLst/>
            </a:prstGeom>
            <a:noFill/>
            <a:ln w="3175">
              <a:solidFill>
                <a:srgbClr val="FFFFFF"/>
              </a:solidFill>
              <a:round/>
              <a:headEnd type="none" w="sm" len="sm"/>
              <a:tailEnd type="none" w="sm" len="sm"/>
            </a:ln>
          </p:spPr>
          <p:txBody>
            <a:bodyPr wrap="none" anchor="ctr"/>
            <a:lstStyle/>
            <a:p>
              <a:endParaRPr lang="zh-CN" altLang="en-US"/>
            </a:p>
          </p:txBody>
        </p:sp>
        <p:sp>
          <p:nvSpPr>
            <p:cNvPr id="1061" name="Line 28"/>
            <p:cNvSpPr>
              <a:spLocks noChangeShapeType="1"/>
            </p:cNvSpPr>
            <p:nvPr userDrawn="1"/>
          </p:nvSpPr>
          <p:spPr bwMode="gray">
            <a:xfrm flipH="1">
              <a:off x="657" y="472"/>
              <a:ext cx="808" cy="3848"/>
            </a:xfrm>
            <a:prstGeom prst="line">
              <a:avLst/>
            </a:prstGeom>
            <a:noFill/>
            <a:ln w="3175">
              <a:solidFill>
                <a:srgbClr val="FFFFFF"/>
              </a:solidFill>
              <a:round/>
              <a:headEnd type="none" w="sm" len="sm"/>
              <a:tailEnd type="none" w="sm" len="sm"/>
            </a:ln>
          </p:spPr>
          <p:txBody>
            <a:bodyPr wrap="none" anchor="ctr"/>
            <a:lstStyle/>
            <a:p>
              <a:endParaRPr lang="zh-CN" altLang="en-US"/>
            </a:p>
          </p:txBody>
        </p:sp>
        <p:sp>
          <p:nvSpPr>
            <p:cNvPr id="1062" name="Line 29"/>
            <p:cNvSpPr>
              <a:spLocks noChangeShapeType="1"/>
            </p:cNvSpPr>
            <p:nvPr userDrawn="1"/>
          </p:nvSpPr>
          <p:spPr bwMode="gray">
            <a:xfrm flipH="1">
              <a:off x="1066" y="463"/>
              <a:ext cx="404" cy="3857"/>
            </a:xfrm>
            <a:prstGeom prst="line">
              <a:avLst/>
            </a:prstGeom>
            <a:noFill/>
            <a:ln w="3175">
              <a:solidFill>
                <a:srgbClr val="FFFFFF"/>
              </a:solidFill>
              <a:round/>
              <a:headEnd type="none" w="sm" len="sm"/>
              <a:tailEnd type="none" w="sm" len="sm"/>
            </a:ln>
          </p:spPr>
          <p:txBody>
            <a:bodyPr wrap="none" anchor="ctr"/>
            <a:lstStyle/>
            <a:p>
              <a:endParaRPr lang="zh-CN" altLang="en-US"/>
            </a:p>
          </p:txBody>
        </p:sp>
        <p:sp>
          <p:nvSpPr>
            <p:cNvPr id="1063" name="Line 30"/>
            <p:cNvSpPr>
              <a:spLocks noChangeShapeType="1"/>
            </p:cNvSpPr>
            <p:nvPr userDrawn="1"/>
          </p:nvSpPr>
          <p:spPr bwMode="gray">
            <a:xfrm flipH="1">
              <a:off x="0" y="436"/>
              <a:ext cx="1474" cy="1875"/>
            </a:xfrm>
            <a:prstGeom prst="line">
              <a:avLst/>
            </a:prstGeom>
            <a:noFill/>
            <a:ln w="3175">
              <a:solidFill>
                <a:srgbClr val="FFFFFF"/>
              </a:solidFill>
              <a:round/>
              <a:headEnd type="none" w="sm" len="sm"/>
              <a:tailEnd type="none" w="sm" len="sm"/>
            </a:ln>
          </p:spPr>
          <p:txBody>
            <a:bodyPr wrap="none" anchor="ctr"/>
            <a:lstStyle/>
            <a:p>
              <a:endParaRPr lang="zh-CN" altLang="en-US"/>
            </a:p>
          </p:txBody>
        </p:sp>
        <p:sp>
          <p:nvSpPr>
            <p:cNvPr id="1064" name="Line 31"/>
            <p:cNvSpPr>
              <a:spLocks noChangeShapeType="1"/>
            </p:cNvSpPr>
            <p:nvPr userDrawn="1"/>
          </p:nvSpPr>
          <p:spPr bwMode="gray">
            <a:xfrm flipH="1">
              <a:off x="0" y="466"/>
              <a:ext cx="1447" cy="1331"/>
            </a:xfrm>
            <a:prstGeom prst="line">
              <a:avLst/>
            </a:prstGeom>
            <a:noFill/>
            <a:ln w="3175">
              <a:solidFill>
                <a:srgbClr val="FFFFFF"/>
              </a:solidFill>
              <a:round/>
              <a:headEnd type="none" w="sm" len="sm"/>
              <a:tailEnd type="none" w="sm" len="sm"/>
            </a:ln>
          </p:spPr>
          <p:txBody>
            <a:bodyPr wrap="none" anchor="ctr"/>
            <a:lstStyle/>
            <a:p>
              <a:endParaRPr lang="zh-CN" altLang="en-US"/>
            </a:p>
          </p:txBody>
        </p:sp>
        <p:sp>
          <p:nvSpPr>
            <p:cNvPr id="1065" name="Line 32"/>
            <p:cNvSpPr>
              <a:spLocks noChangeShapeType="1"/>
            </p:cNvSpPr>
            <p:nvPr userDrawn="1"/>
          </p:nvSpPr>
          <p:spPr bwMode="gray">
            <a:xfrm flipH="1">
              <a:off x="0" y="449"/>
              <a:ext cx="1474" cy="896"/>
            </a:xfrm>
            <a:prstGeom prst="line">
              <a:avLst/>
            </a:prstGeom>
            <a:noFill/>
            <a:ln w="3175">
              <a:solidFill>
                <a:srgbClr val="FFFFFF"/>
              </a:solidFill>
              <a:round/>
              <a:headEnd type="none" w="sm" len="sm"/>
              <a:tailEnd type="none" w="sm" len="sm"/>
            </a:ln>
          </p:spPr>
          <p:txBody>
            <a:bodyPr wrap="none" anchor="ctr"/>
            <a:lstStyle/>
            <a:p>
              <a:endParaRPr lang="zh-CN" altLang="en-US"/>
            </a:p>
          </p:txBody>
        </p:sp>
        <p:sp>
          <p:nvSpPr>
            <p:cNvPr id="1066" name="Line 33"/>
            <p:cNvSpPr>
              <a:spLocks noChangeShapeType="1"/>
            </p:cNvSpPr>
            <p:nvPr userDrawn="1"/>
          </p:nvSpPr>
          <p:spPr bwMode="gray">
            <a:xfrm flipH="1">
              <a:off x="0" y="471"/>
              <a:ext cx="1435" cy="500"/>
            </a:xfrm>
            <a:prstGeom prst="line">
              <a:avLst/>
            </a:prstGeom>
            <a:noFill/>
            <a:ln w="3175">
              <a:solidFill>
                <a:srgbClr val="FFFFFF"/>
              </a:solidFill>
              <a:round/>
              <a:headEnd type="none" w="sm" len="sm"/>
              <a:tailEnd type="none" w="sm" len="sm"/>
            </a:ln>
          </p:spPr>
          <p:txBody>
            <a:bodyPr wrap="none" anchor="ctr"/>
            <a:lstStyle/>
            <a:p>
              <a:endParaRPr lang="zh-CN" altLang="en-US"/>
            </a:p>
          </p:txBody>
        </p:sp>
        <p:sp>
          <p:nvSpPr>
            <p:cNvPr id="1067" name="Line 34"/>
            <p:cNvSpPr>
              <a:spLocks noChangeShapeType="1"/>
            </p:cNvSpPr>
            <p:nvPr userDrawn="1"/>
          </p:nvSpPr>
          <p:spPr bwMode="gray">
            <a:xfrm flipH="1">
              <a:off x="0" y="463"/>
              <a:ext cx="1464" cy="206"/>
            </a:xfrm>
            <a:prstGeom prst="line">
              <a:avLst/>
            </a:prstGeom>
            <a:noFill/>
            <a:ln w="3175">
              <a:solidFill>
                <a:srgbClr val="FFFFFF"/>
              </a:solidFill>
              <a:round/>
              <a:headEnd type="none" w="sm" len="sm"/>
              <a:tailEnd type="none" w="sm" len="sm"/>
            </a:ln>
          </p:spPr>
          <p:txBody>
            <a:bodyPr wrap="none" anchor="ctr"/>
            <a:lstStyle/>
            <a:p>
              <a:endParaRPr lang="zh-CN" altLang="en-US"/>
            </a:p>
          </p:txBody>
        </p:sp>
        <p:sp>
          <p:nvSpPr>
            <p:cNvPr id="1068" name="Line 35"/>
            <p:cNvSpPr>
              <a:spLocks noChangeShapeType="1"/>
            </p:cNvSpPr>
            <p:nvPr userDrawn="1"/>
          </p:nvSpPr>
          <p:spPr bwMode="gray">
            <a:xfrm flipH="1">
              <a:off x="0" y="436"/>
              <a:ext cx="1474" cy="124"/>
            </a:xfrm>
            <a:prstGeom prst="line">
              <a:avLst/>
            </a:prstGeom>
            <a:noFill/>
            <a:ln w="3175">
              <a:solidFill>
                <a:srgbClr val="FFFFFF"/>
              </a:solidFill>
              <a:round/>
              <a:headEnd type="none" w="sm" len="sm"/>
              <a:tailEnd type="none" w="sm" len="sm"/>
            </a:ln>
          </p:spPr>
          <p:txBody>
            <a:bodyPr wrap="none" anchor="ctr"/>
            <a:lstStyle/>
            <a:p>
              <a:endParaRPr lang="zh-CN" altLang="en-US"/>
            </a:p>
          </p:txBody>
        </p:sp>
        <p:grpSp>
          <p:nvGrpSpPr>
            <p:cNvPr id="1069" name="Group 36"/>
            <p:cNvGrpSpPr>
              <a:grpSpLocks/>
            </p:cNvGrpSpPr>
            <p:nvPr userDrawn="1"/>
          </p:nvGrpSpPr>
          <p:grpSpPr bwMode="auto">
            <a:xfrm>
              <a:off x="0" y="2063"/>
              <a:ext cx="5760" cy="1220"/>
              <a:chOff x="235" y="2750"/>
              <a:chExt cx="5241" cy="699"/>
            </a:xfrm>
          </p:grpSpPr>
          <p:sp>
            <p:nvSpPr>
              <p:cNvPr id="1079" name="Line 37"/>
              <p:cNvSpPr>
                <a:spLocks noChangeShapeType="1"/>
              </p:cNvSpPr>
              <p:nvPr/>
            </p:nvSpPr>
            <p:spPr bwMode="gray">
              <a:xfrm>
                <a:off x="235" y="3449"/>
                <a:ext cx="5241" cy="0"/>
              </a:xfrm>
              <a:prstGeom prst="line">
                <a:avLst/>
              </a:prstGeom>
              <a:noFill/>
              <a:ln w="3175">
                <a:solidFill>
                  <a:srgbClr val="FFFFFF"/>
                </a:solidFill>
                <a:round/>
                <a:headEnd type="none" w="sm" len="sm"/>
                <a:tailEnd type="none" w="sm" len="sm"/>
              </a:ln>
            </p:spPr>
            <p:txBody>
              <a:bodyPr wrap="none" anchor="ctr"/>
              <a:lstStyle/>
              <a:p>
                <a:endParaRPr lang="zh-CN" altLang="en-US"/>
              </a:p>
            </p:txBody>
          </p:sp>
          <p:sp>
            <p:nvSpPr>
              <p:cNvPr id="1080" name="Line 38"/>
              <p:cNvSpPr>
                <a:spLocks noChangeShapeType="1"/>
              </p:cNvSpPr>
              <p:nvPr/>
            </p:nvSpPr>
            <p:spPr bwMode="gray">
              <a:xfrm>
                <a:off x="235" y="3191"/>
                <a:ext cx="5241" cy="0"/>
              </a:xfrm>
              <a:prstGeom prst="line">
                <a:avLst/>
              </a:prstGeom>
              <a:noFill/>
              <a:ln w="3175">
                <a:solidFill>
                  <a:srgbClr val="FFFFFF"/>
                </a:solidFill>
                <a:round/>
                <a:headEnd type="none" w="sm" len="sm"/>
                <a:tailEnd type="none" w="sm" len="sm"/>
              </a:ln>
            </p:spPr>
            <p:txBody>
              <a:bodyPr wrap="none" anchor="ctr"/>
              <a:lstStyle/>
              <a:p>
                <a:endParaRPr lang="zh-CN" altLang="en-US"/>
              </a:p>
            </p:txBody>
          </p:sp>
          <p:sp>
            <p:nvSpPr>
              <p:cNvPr id="1081" name="Line 39"/>
              <p:cNvSpPr>
                <a:spLocks noChangeShapeType="1"/>
              </p:cNvSpPr>
              <p:nvPr/>
            </p:nvSpPr>
            <p:spPr bwMode="gray">
              <a:xfrm>
                <a:off x="235" y="2958"/>
                <a:ext cx="5239" cy="0"/>
              </a:xfrm>
              <a:prstGeom prst="line">
                <a:avLst/>
              </a:prstGeom>
              <a:noFill/>
              <a:ln w="3175">
                <a:solidFill>
                  <a:srgbClr val="FFFFFF"/>
                </a:solidFill>
                <a:round/>
                <a:headEnd type="none" w="sm" len="sm"/>
                <a:tailEnd type="none" w="sm" len="sm"/>
              </a:ln>
            </p:spPr>
            <p:txBody>
              <a:bodyPr wrap="none" anchor="ctr"/>
              <a:lstStyle/>
              <a:p>
                <a:endParaRPr lang="zh-CN" altLang="en-US"/>
              </a:p>
            </p:txBody>
          </p:sp>
          <p:sp>
            <p:nvSpPr>
              <p:cNvPr id="1082" name="Line 40"/>
              <p:cNvSpPr>
                <a:spLocks noChangeShapeType="1"/>
              </p:cNvSpPr>
              <p:nvPr/>
            </p:nvSpPr>
            <p:spPr bwMode="gray">
              <a:xfrm>
                <a:off x="235" y="2750"/>
                <a:ext cx="5239" cy="0"/>
              </a:xfrm>
              <a:prstGeom prst="line">
                <a:avLst/>
              </a:prstGeom>
              <a:noFill/>
              <a:ln w="3175">
                <a:solidFill>
                  <a:srgbClr val="FFFFFF"/>
                </a:solidFill>
                <a:round/>
                <a:headEnd type="none" w="sm" len="sm"/>
                <a:tailEnd type="none" w="sm" len="sm"/>
              </a:ln>
            </p:spPr>
            <p:txBody>
              <a:bodyPr wrap="none" anchor="ctr"/>
              <a:lstStyle/>
              <a:p>
                <a:endParaRPr lang="zh-CN" altLang="en-US"/>
              </a:p>
            </p:txBody>
          </p:sp>
        </p:grpSp>
        <p:sp>
          <p:nvSpPr>
            <p:cNvPr id="1070" name="Line 41"/>
            <p:cNvSpPr>
              <a:spLocks noChangeShapeType="1"/>
            </p:cNvSpPr>
            <p:nvPr userDrawn="1"/>
          </p:nvSpPr>
          <p:spPr bwMode="gray">
            <a:xfrm>
              <a:off x="0" y="1753"/>
              <a:ext cx="5760" cy="0"/>
            </a:xfrm>
            <a:prstGeom prst="line">
              <a:avLst/>
            </a:prstGeom>
            <a:noFill/>
            <a:ln w="3175">
              <a:solidFill>
                <a:srgbClr val="FFFFFF"/>
              </a:solidFill>
              <a:round/>
              <a:headEnd type="none" w="sm" len="sm"/>
              <a:tailEnd type="none" w="sm" len="sm"/>
            </a:ln>
          </p:spPr>
          <p:txBody>
            <a:bodyPr wrap="none" anchor="ctr"/>
            <a:lstStyle/>
            <a:p>
              <a:endParaRPr lang="zh-CN" altLang="en-US"/>
            </a:p>
          </p:txBody>
        </p:sp>
        <p:sp>
          <p:nvSpPr>
            <p:cNvPr id="1071" name="Line 42"/>
            <p:cNvSpPr>
              <a:spLocks noChangeShapeType="1"/>
            </p:cNvSpPr>
            <p:nvPr userDrawn="1"/>
          </p:nvSpPr>
          <p:spPr bwMode="gray">
            <a:xfrm flipV="1">
              <a:off x="0" y="1455"/>
              <a:ext cx="5760" cy="1"/>
            </a:xfrm>
            <a:prstGeom prst="line">
              <a:avLst/>
            </a:prstGeom>
            <a:noFill/>
            <a:ln w="3175">
              <a:solidFill>
                <a:srgbClr val="FFFFFF"/>
              </a:solidFill>
              <a:round/>
              <a:headEnd type="none" w="sm" len="sm"/>
              <a:tailEnd type="none" w="sm" len="sm"/>
            </a:ln>
          </p:spPr>
          <p:txBody>
            <a:bodyPr wrap="none" anchor="ctr"/>
            <a:lstStyle/>
            <a:p>
              <a:endParaRPr lang="zh-CN" altLang="en-US"/>
            </a:p>
          </p:txBody>
        </p:sp>
        <p:sp>
          <p:nvSpPr>
            <p:cNvPr id="1072" name="Line 43"/>
            <p:cNvSpPr>
              <a:spLocks noChangeShapeType="1"/>
            </p:cNvSpPr>
            <p:nvPr userDrawn="1"/>
          </p:nvSpPr>
          <p:spPr bwMode="gray">
            <a:xfrm>
              <a:off x="0" y="1182"/>
              <a:ext cx="5760" cy="13"/>
            </a:xfrm>
            <a:prstGeom prst="line">
              <a:avLst/>
            </a:prstGeom>
            <a:noFill/>
            <a:ln w="3175">
              <a:solidFill>
                <a:srgbClr val="FFFFFF"/>
              </a:solidFill>
              <a:round/>
              <a:headEnd type="none" w="sm" len="sm"/>
              <a:tailEnd type="none" w="sm" len="sm"/>
            </a:ln>
          </p:spPr>
          <p:txBody>
            <a:bodyPr wrap="none" anchor="ctr"/>
            <a:lstStyle/>
            <a:p>
              <a:endParaRPr lang="zh-CN" altLang="en-US"/>
            </a:p>
          </p:txBody>
        </p:sp>
        <p:sp>
          <p:nvSpPr>
            <p:cNvPr id="1073" name="Line 44"/>
            <p:cNvSpPr>
              <a:spLocks noChangeShapeType="1"/>
            </p:cNvSpPr>
            <p:nvPr userDrawn="1"/>
          </p:nvSpPr>
          <p:spPr bwMode="gray">
            <a:xfrm>
              <a:off x="0" y="965"/>
              <a:ext cx="5734" cy="0"/>
            </a:xfrm>
            <a:prstGeom prst="line">
              <a:avLst/>
            </a:prstGeom>
            <a:noFill/>
            <a:ln w="3175">
              <a:solidFill>
                <a:srgbClr val="FFFFFF"/>
              </a:solidFill>
              <a:round/>
              <a:headEnd type="none" w="sm" len="sm"/>
              <a:tailEnd type="none" w="sm" len="sm"/>
            </a:ln>
          </p:spPr>
          <p:txBody>
            <a:bodyPr wrap="none" anchor="ctr"/>
            <a:lstStyle/>
            <a:p>
              <a:endParaRPr lang="zh-CN" altLang="en-US"/>
            </a:p>
          </p:txBody>
        </p:sp>
        <p:sp>
          <p:nvSpPr>
            <p:cNvPr id="1074" name="Line 45"/>
            <p:cNvSpPr>
              <a:spLocks noChangeShapeType="1"/>
            </p:cNvSpPr>
            <p:nvPr userDrawn="1"/>
          </p:nvSpPr>
          <p:spPr bwMode="gray">
            <a:xfrm flipV="1">
              <a:off x="0" y="780"/>
              <a:ext cx="5760" cy="11"/>
            </a:xfrm>
            <a:prstGeom prst="line">
              <a:avLst/>
            </a:prstGeom>
            <a:noFill/>
            <a:ln w="3175">
              <a:solidFill>
                <a:srgbClr val="FFFFFF"/>
              </a:solidFill>
              <a:round/>
              <a:headEnd type="none" w="sm" len="sm"/>
              <a:tailEnd type="none" w="sm" len="sm"/>
            </a:ln>
          </p:spPr>
          <p:txBody>
            <a:bodyPr wrap="none" anchor="ctr"/>
            <a:lstStyle/>
            <a:p>
              <a:endParaRPr lang="zh-CN" altLang="en-US"/>
            </a:p>
          </p:txBody>
        </p:sp>
        <p:sp>
          <p:nvSpPr>
            <p:cNvPr id="1075" name="Line 46"/>
            <p:cNvSpPr>
              <a:spLocks noChangeShapeType="1"/>
            </p:cNvSpPr>
            <p:nvPr userDrawn="1"/>
          </p:nvSpPr>
          <p:spPr bwMode="gray">
            <a:xfrm>
              <a:off x="0" y="661"/>
              <a:ext cx="5760" cy="5"/>
            </a:xfrm>
            <a:prstGeom prst="line">
              <a:avLst/>
            </a:prstGeom>
            <a:noFill/>
            <a:ln w="3175">
              <a:solidFill>
                <a:srgbClr val="FFFFFF"/>
              </a:solidFill>
              <a:round/>
              <a:headEnd type="none" w="sm" len="sm"/>
              <a:tailEnd type="none" w="sm" len="sm"/>
            </a:ln>
          </p:spPr>
          <p:txBody>
            <a:bodyPr wrap="none" anchor="ctr"/>
            <a:lstStyle/>
            <a:p>
              <a:endParaRPr lang="zh-CN" altLang="en-US"/>
            </a:p>
          </p:txBody>
        </p:sp>
        <p:sp>
          <p:nvSpPr>
            <p:cNvPr id="1076" name="Line 47"/>
            <p:cNvSpPr>
              <a:spLocks noChangeShapeType="1"/>
            </p:cNvSpPr>
            <p:nvPr userDrawn="1"/>
          </p:nvSpPr>
          <p:spPr bwMode="gray">
            <a:xfrm flipV="1">
              <a:off x="0" y="558"/>
              <a:ext cx="5760" cy="17"/>
            </a:xfrm>
            <a:prstGeom prst="line">
              <a:avLst/>
            </a:prstGeom>
            <a:noFill/>
            <a:ln w="3175">
              <a:solidFill>
                <a:srgbClr val="FFFFFF"/>
              </a:solidFill>
              <a:round/>
              <a:headEnd type="none" w="sm" len="sm"/>
              <a:tailEnd type="none" w="sm" len="sm"/>
            </a:ln>
          </p:spPr>
          <p:txBody>
            <a:bodyPr wrap="none" anchor="ctr"/>
            <a:lstStyle/>
            <a:p>
              <a:endParaRPr lang="zh-CN" altLang="en-US"/>
            </a:p>
          </p:txBody>
        </p:sp>
        <p:sp>
          <p:nvSpPr>
            <p:cNvPr id="1077" name="Line 48"/>
            <p:cNvSpPr>
              <a:spLocks noChangeShapeType="1"/>
            </p:cNvSpPr>
            <p:nvPr userDrawn="1"/>
          </p:nvSpPr>
          <p:spPr bwMode="gray">
            <a:xfrm>
              <a:off x="25" y="521"/>
              <a:ext cx="5735" cy="0"/>
            </a:xfrm>
            <a:prstGeom prst="line">
              <a:avLst/>
            </a:prstGeom>
            <a:noFill/>
            <a:ln w="3175">
              <a:solidFill>
                <a:srgbClr val="FFFFFF"/>
              </a:solidFill>
              <a:round/>
              <a:headEnd type="none" w="sm" len="sm"/>
              <a:tailEnd type="none" w="sm" len="sm"/>
            </a:ln>
          </p:spPr>
          <p:txBody>
            <a:bodyPr wrap="none" anchor="ctr"/>
            <a:lstStyle/>
            <a:p>
              <a:endParaRPr lang="zh-CN" altLang="en-US"/>
            </a:p>
          </p:txBody>
        </p:sp>
        <p:sp>
          <p:nvSpPr>
            <p:cNvPr id="1078" name="Line 49"/>
            <p:cNvSpPr>
              <a:spLocks noChangeShapeType="1"/>
            </p:cNvSpPr>
            <p:nvPr userDrawn="1"/>
          </p:nvSpPr>
          <p:spPr bwMode="gray">
            <a:xfrm>
              <a:off x="0" y="482"/>
              <a:ext cx="5760" cy="0"/>
            </a:xfrm>
            <a:prstGeom prst="line">
              <a:avLst/>
            </a:prstGeom>
            <a:noFill/>
            <a:ln w="3175">
              <a:solidFill>
                <a:srgbClr val="FFFFFF"/>
              </a:solidFill>
              <a:round/>
              <a:headEnd type="none" w="sm" len="sm"/>
              <a:tailEnd type="none" w="sm" len="sm"/>
            </a:ln>
          </p:spPr>
          <p:txBody>
            <a:bodyPr wrap="none" anchor="ctr"/>
            <a:lstStyle/>
            <a:p>
              <a:endParaRPr lang="zh-CN" altLang="en-US"/>
            </a:p>
          </p:txBody>
        </p:sp>
      </p:grpSp>
      <p:grpSp>
        <p:nvGrpSpPr>
          <p:cNvPr id="1027" name="Group 50"/>
          <p:cNvGrpSpPr>
            <a:grpSpLocks/>
          </p:cNvGrpSpPr>
          <p:nvPr/>
        </p:nvGrpSpPr>
        <p:grpSpPr bwMode="auto">
          <a:xfrm>
            <a:off x="0" y="0"/>
            <a:ext cx="9144000" cy="1052513"/>
            <a:chOff x="0" y="0"/>
            <a:chExt cx="5760" cy="663"/>
          </a:xfrm>
        </p:grpSpPr>
        <p:sp>
          <p:nvSpPr>
            <p:cNvPr id="1034" name="Rectangle 51"/>
            <p:cNvSpPr>
              <a:spLocks noChangeArrowheads="1"/>
            </p:cNvSpPr>
            <p:nvPr userDrawn="1"/>
          </p:nvSpPr>
          <p:spPr bwMode="auto">
            <a:xfrm>
              <a:off x="0" y="0"/>
              <a:ext cx="5760" cy="618"/>
            </a:xfrm>
            <a:prstGeom prst="rect">
              <a:avLst/>
            </a:prstGeom>
            <a:solidFill>
              <a:schemeClr val="hlink"/>
            </a:solidFill>
            <a:ln w="9525">
              <a:noFill/>
              <a:miter lim="800000"/>
              <a:headEnd/>
              <a:tailEnd/>
            </a:ln>
          </p:spPr>
          <p:txBody>
            <a:bodyPr wrap="none" anchor="ctr"/>
            <a:lstStyle/>
            <a:p>
              <a:pPr eaLnBrk="1" hangingPunct="1">
                <a:lnSpc>
                  <a:spcPct val="100000"/>
                </a:lnSpc>
                <a:spcBef>
                  <a:spcPct val="0"/>
                </a:spcBef>
                <a:buSzTx/>
                <a:buFontTx/>
                <a:buNone/>
              </a:pPr>
              <a:endParaRPr lang="zh-CN" altLang="en-US">
                <a:solidFill>
                  <a:schemeClr val="tx1"/>
                </a:solidFill>
                <a:ea typeface="宋体" pitchFamily="2" charset="-122"/>
              </a:endParaRPr>
            </a:p>
          </p:txBody>
        </p:sp>
        <p:sp>
          <p:nvSpPr>
            <p:cNvPr id="1035" name="Rectangle 52"/>
            <p:cNvSpPr>
              <a:spLocks noChangeArrowheads="1"/>
            </p:cNvSpPr>
            <p:nvPr userDrawn="1"/>
          </p:nvSpPr>
          <p:spPr bwMode="auto">
            <a:xfrm>
              <a:off x="0" y="618"/>
              <a:ext cx="5760" cy="45"/>
            </a:xfrm>
            <a:prstGeom prst="rect">
              <a:avLst/>
            </a:prstGeom>
            <a:solidFill>
              <a:srgbClr val="006666"/>
            </a:solidFill>
            <a:ln w="9525">
              <a:noFill/>
              <a:miter lim="800000"/>
              <a:headEnd/>
              <a:tailEnd/>
            </a:ln>
          </p:spPr>
          <p:txBody>
            <a:bodyPr wrap="none" anchor="ctr"/>
            <a:lstStyle/>
            <a:p>
              <a:pPr eaLnBrk="1" hangingPunct="1">
                <a:lnSpc>
                  <a:spcPct val="100000"/>
                </a:lnSpc>
                <a:spcBef>
                  <a:spcPct val="0"/>
                </a:spcBef>
                <a:buSzTx/>
                <a:buFontTx/>
                <a:buNone/>
              </a:pPr>
              <a:endParaRPr lang="zh-CN" altLang="en-US">
                <a:solidFill>
                  <a:schemeClr val="tx1"/>
                </a:solidFill>
                <a:ea typeface="宋体" pitchFamily="2" charset="-122"/>
              </a:endParaRPr>
            </a:p>
          </p:txBody>
        </p:sp>
      </p:grpSp>
      <p:sp>
        <p:nvSpPr>
          <p:cNvPr id="1028" name="Rectangle 57"/>
          <p:cNvSpPr>
            <a:spLocks noGrp="1" noChangeArrowheads="1"/>
          </p:cNvSpPr>
          <p:nvPr>
            <p:ph type="body" idx="1"/>
          </p:nvPr>
        </p:nvSpPr>
        <p:spPr bwMode="auto">
          <a:xfrm>
            <a:off x="250825" y="1196975"/>
            <a:ext cx="8642350" cy="5327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第一级</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65594" name="Rectangle 58"/>
          <p:cNvSpPr>
            <a:spLocks noGrp="1" noChangeArrowheads="1"/>
          </p:cNvSpPr>
          <p:nvPr>
            <p:ph type="dt" sz="half" idx="2"/>
          </p:nvPr>
        </p:nvSpPr>
        <p:spPr bwMode="auto">
          <a:xfrm>
            <a:off x="457200" y="6429375"/>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lnSpc>
                <a:spcPct val="100000"/>
              </a:lnSpc>
              <a:spcBef>
                <a:spcPct val="0"/>
              </a:spcBef>
              <a:buSzTx/>
              <a:buFontTx/>
              <a:buNone/>
              <a:defRPr sz="1400">
                <a:solidFill>
                  <a:schemeClr val="tx1"/>
                </a:solidFill>
                <a:ea typeface="宋体" pitchFamily="2" charset="-122"/>
              </a:defRPr>
            </a:lvl1pPr>
          </a:lstStyle>
          <a:p>
            <a:pPr>
              <a:defRPr/>
            </a:pPr>
            <a:endParaRPr lang="en-US" altLang="zh-CN"/>
          </a:p>
        </p:txBody>
      </p:sp>
      <p:sp>
        <p:nvSpPr>
          <p:cNvPr id="65595" name="Rectangle 59"/>
          <p:cNvSpPr>
            <a:spLocks noGrp="1" noChangeArrowheads="1"/>
          </p:cNvSpPr>
          <p:nvPr>
            <p:ph type="ftr" sz="quarter" idx="3"/>
          </p:nvPr>
        </p:nvSpPr>
        <p:spPr bwMode="auto">
          <a:xfrm>
            <a:off x="3124200" y="6429375"/>
            <a:ext cx="2895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lnSpc>
                <a:spcPct val="100000"/>
              </a:lnSpc>
              <a:spcBef>
                <a:spcPct val="0"/>
              </a:spcBef>
              <a:buSzTx/>
              <a:buFontTx/>
              <a:buNone/>
              <a:defRPr sz="1400">
                <a:solidFill>
                  <a:schemeClr val="tx1"/>
                </a:solidFill>
                <a:ea typeface="宋体" pitchFamily="2" charset="-122"/>
              </a:defRPr>
            </a:lvl1pPr>
          </a:lstStyle>
          <a:p>
            <a:pPr>
              <a:defRPr/>
            </a:pPr>
            <a:endParaRPr lang="en-US" altLang="zh-CN"/>
          </a:p>
        </p:txBody>
      </p:sp>
      <p:sp>
        <p:nvSpPr>
          <p:cNvPr id="65596" name="Rectangle 60"/>
          <p:cNvSpPr>
            <a:spLocks noGrp="1" noChangeArrowheads="1"/>
          </p:cNvSpPr>
          <p:nvPr>
            <p:ph type="sldNum" sz="quarter" idx="4"/>
          </p:nvPr>
        </p:nvSpPr>
        <p:spPr bwMode="auto">
          <a:xfrm>
            <a:off x="6553200" y="6429375"/>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buSzTx/>
              <a:buFontTx/>
              <a:buNone/>
              <a:defRPr sz="1400">
                <a:solidFill>
                  <a:schemeClr val="tx1"/>
                </a:solidFill>
                <a:ea typeface="宋体" pitchFamily="2" charset="-122"/>
              </a:defRPr>
            </a:lvl1pPr>
          </a:lstStyle>
          <a:p>
            <a:pPr>
              <a:defRPr/>
            </a:pPr>
            <a:fld id="{9C8CB7C6-301E-4BA2-9EF8-A1ACE275BE06}" type="slidenum">
              <a:rPr lang="en-US" altLang="zh-CN"/>
              <a:pPr>
                <a:defRPr/>
              </a:pPr>
              <a:t>‹#›</a:t>
            </a:fld>
            <a:endParaRPr lang="en-US" altLang="zh-CN"/>
          </a:p>
        </p:txBody>
      </p:sp>
      <p:sp>
        <p:nvSpPr>
          <p:cNvPr id="1032" name="Rectangle 61"/>
          <p:cNvSpPr>
            <a:spLocks noGrp="1" noChangeArrowheads="1"/>
          </p:cNvSpPr>
          <p:nvPr>
            <p:ph type="title"/>
          </p:nvPr>
        </p:nvSpPr>
        <p:spPr bwMode="white">
          <a:xfrm>
            <a:off x="250825" y="115888"/>
            <a:ext cx="7634288" cy="7921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标题</a:t>
            </a:r>
          </a:p>
        </p:txBody>
      </p:sp>
      <p:pic>
        <p:nvPicPr>
          <p:cNvPr id="1033" name="Picture 62" descr="CEOI 2012 logo"/>
          <p:cNvPicPr>
            <a:picLocks noChangeAspect="1" noChangeArrowheads="1"/>
          </p:cNvPicPr>
          <p:nvPr userDrawn="1"/>
        </p:nvPicPr>
        <p:blipFill>
          <a:blip r:embed="rId15"/>
          <a:srcRect/>
          <a:stretch>
            <a:fillRect/>
          </a:stretch>
        </p:blipFill>
        <p:spPr bwMode="auto">
          <a:xfrm>
            <a:off x="7307263" y="163513"/>
            <a:ext cx="1638300" cy="70008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11" r:id="rId1"/>
    <p:sldLayoutId id="2147483710" r:id="rId2"/>
    <p:sldLayoutId id="2147483709" r:id="rId3"/>
    <p:sldLayoutId id="2147483708" r:id="rId4"/>
    <p:sldLayoutId id="2147483707" r:id="rId5"/>
    <p:sldLayoutId id="2147483706" r:id="rId6"/>
    <p:sldLayoutId id="2147483705" r:id="rId7"/>
    <p:sldLayoutId id="2147483704" r:id="rId8"/>
    <p:sldLayoutId id="2147483703" r:id="rId9"/>
    <p:sldLayoutId id="2147483702" r:id="rId10"/>
    <p:sldLayoutId id="2147483701" r:id="rId11"/>
    <p:sldLayoutId id="2147483700" r:id="rId12"/>
    <p:sldLayoutId id="2147483699" r:id="rId13"/>
  </p:sldLayoutIdLst>
  <p:hf hdr="0" ftr="0" dt="0"/>
  <p:txStyles>
    <p:titleStyle>
      <a:lvl1pPr algn="l" rtl="0" eaLnBrk="0" fontAlgn="base" hangingPunct="0">
        <a:spcBef>
          <a:spcPct val="0"/>
        </a:spcBef>
        <a:spcAft>
          <a:spcPct val="0"/>
        </a:spcAft>
        <a:defRPr sz="4400">
          <a:solidFill>
            <a:srgbClr val="FFFFFF"/>
          </a:solidFill>
          <a:latin typeface="+mj-lt"/>
          <a:ea typeface="+mj-ea"/>
          <a:cs typeface="+mj-cs"/>
        </a:defRPr>
      </a:lvl1pPr>
      <a:lvl2pPr algn="l" rtl="0" eaLnBrk="0" fontAlgn="base" hangingPunct="0">
        <a:spcBef>
          <a:spcPct val="0"/>
        </a:spcBef>
        <a:spcAft>
          <a:spcPct val="0"/>
        </a:spcAft>
        <a:defRPr sz="4400">
          <a:solidFill>
            <a:srgbClr val="FFFFFF"/>
          </a:solidFill>
          <a:latin typeface="Arial" charset="0"/>
          <a:ea typeface="黑体" pitchFamily="49" charset="-122"/>
        </a:defRPr>
      </a:lvl2pPr>
      <a:lvl3pPr algn="l" rtl="0" eaLnBrk="0" fontAlgn="base" hangingPunct="0">
        <a:spcBef>
          <a:spcPct val="0"/>
        </a:spcBef>
        <a:spcAft>
          <a:spcPct val="0"/>
        </a:spcAft>
        <a:defRPr sz="4400">
          <a:solidFill>
            <a:srgbClr val="FFFFFF"/>
          </a:solidFill>
          <a:latin typeface="Arial" charset="0"/>
          <a:ea typeface="黑体" pitchFamily="49" charset="-122"/>
        </a:defRPr>
      </a:lvl3pPr>
      <a:lvl4pPr algn="l" rtl="0" eaLnBrk="0" fontAlgn="base" hangingPunct="0">
        <a:spcBef>
          <a:spcPct val="0"/>
        </a:spcBef>
        <a:spcAft>
          <a:spcPct val="0"/>
        </a:spcAft>
        <a:defRPr sz="4400">
          <a:solidFill>
            <a:srgbClr val="FFFFFF"/>
          </a:solidFill>
          <a:latin typeface="Arial" charset="0"/>
          <a:ea typeface="黑体" pitchFamily="49" charset="-122"/>
        </a:defRPr>
      </a:lvl4pPr>
      <a:lvl5pPr algn="l" rtl="0" eaLnBrk="0" fontAlgn="base" hangingPunct="0">
        <a:spcBef>
          <a:spcPct val="0"/>
        </a:spcBef>
        <a:spcAft>
          <a:spcPct val="0"/>
        </a:spcAft>
        <a:defRPr sz="4400">
          <a:solidFill>
            <a:srgbClr val="FFFFFF"/>
          </a:solidFill>
          <a:latin typeface="Arial" charset="0"/>
          <a:ea typeface="黑体" pitchFamily="49" charset="-122"/>
        </a:defRPr>
      </a:lvl5pPr>
      <a:lvl6pPr marL="457200" algn="l" rtl="0" fontAlgn="base">
        <a:spcBef>
          <a:spcPct val="0"/>
        </a:spcBef>
        <a:spcAft>
          <a:spcPct val="0"/>
        </a:spcAft>
        <a:defRPr sz="4400">
          <a:solidFill>
            <a:srgbClr val="FFFFFF"/>
          </a:solidFill>
          <a:latin typeface="Arial" charset="0"/>
          <a:ea typeface="黑体" pitchFamily="49" charset="-122"/>
        </a:defRPr>
      </a:lvl6pPr>
      <a:lvl7pPr marL="914400" algn="l" rtl="0" fontAlgn="base">
        <a:spcBef>
          <a:spcPct val="0"/>
        </a:spcBef>
        <a:spcAft>
          <a:spcPct val="0"/>
        </a:spcAft>
        <a:defRPr sz="4400">
          <a:solidFill>
            <a:srgbClr val="FFFFFF"/>
          </a:solidFill>
          <a:latin typeface="Arial" charset="0"/>
          <a:ea typeface="黑体" pitchFamily="49" charset="-122"/>
        </a:defRPr>
      </a:lvl7pPr>
      <a:lvl8pPr marL="1371600" algn="l" rtl="0" fontAlgn="base">
        <a:spcBef>
          <a:spcPct val="0"/>
        </a:spcBef>
        <a:spcAft>
          <a:spcPct val="0"/>
        </a:spcAft>
        <a:defRPr sz="4400">
          <a:solidFill>
            <a:srgbClr val="FFFFFF"/>
          </a:solidFill>
          <a:latin typeface="Arial" charset="0"/>
          <a:ea typeface="黑体" pitchFamily="49" charset="-122"/>
        </a:defRPr>
      </a:lvl8pPr>
      <a:lvl9pPr marL="1828800" algn="l" rtl="0" fontAlgn="base">
        <a:spcBef>
          <a:spcPct val="0"/>
        </a:spcBef>
        <a:spcAft>
          <a:spcPct val="0"/>
        </a:spcAft>
        <a:defRPr sz="4400">
          <a:solidFill>
            <a:srgbClr val="FFFFFF"/>
          </a:solidFill>
          <a:latin typeface="Arial" charset="0"/>
          <a:ea typeface="黑体" pitchFamily="49" charset="-122"/>
        </a:defRPr>
      </a:lvl9pPr>
    </p:titleStyle>
    <p:bodyStyle>
      <a:lvl1pPr marL="342900" indent="-342900" algn="l" rtl="0" eaLnBrk="0" fontAlgn="base" hangingPunct="0">
        <a:spcBef>
          <a:spcPct val="20000"/>
        </a:spcBef>
        <a:spcAft>
          <a:spcPct val="0"/>
        </a:spcAft>
        <a:buClr>
          <a:schemeClr val="accent2"/>
        </a:buClr>
        <a:buSzPct val="90000"/>
        <a:buFont typeface="Wingdings" pitchFamily="2" charset="2"/>
        <a:buChar char="v"/>
        <a:defRPr sz="34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85000"/>
        <a:buFont typeface="宋体" pitchFamily="2" charset="-122"/>
        <a:buChar char="◆"/>
        <a:defRPr sz="2800">
          <a:solidFill>
            <a:schemeClr val="tx2"/>
          </a:solidFill>
          <a:latin typeface="+mn-lt"/>
          <a:ea typeface="+mn-ea"/>
        </a:defRPr>
      </a:lvl2pPr>
      <a:lvl3pPr marL="1143000" indent="-228600" algn="l" rtl="0" eaLnBrk="0" fontAlgn="base" hangingPunct="0">
        <a:spcBef>
          <a:spcPct val="20000"/>
        </a:spcBef>
        <a:spcAft>
          <a:spcPct val="0"/>
        </a:spcAft>
        <a:buClr>
          <a:srgbClr val="00CC00"/>
        </a:buClr>
        <a:buSzPct val="75000"/>
        <a:buFont typeface="Wingdings" pitchFamily="2" charset="2"/>
        <a:buChar char="n"/>
        <a:defRPr sz="2400">
          <a:solidFill>
            <a:schemeClr val="tx2"/>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itchFamily="2" charset="2"/>
        <a:buChar char="l"/>
        <a:defRPr sz="2000">
          <a:solidFill>
            <a:schemeClr val="tx2"/>
          </a:solidFill>
          <a:latin typeface="+mn-lt"/>
          <a:ea typeface="+mn-ea"/>
        </a:defRPr>
      </a:lvl4pPr>
      <a:lvl5pPr marL="2057400" indent="-228600" algn="l" rtl="0" eaLnBrk="0" fontAlgn="base" hangingPunct="0">
        <a:spcBef>
          <a:spcPct val="20000"/>
        </a:spcBef>
        <a:spcAft>
          <a:spcPct val="0"/>
        </a:spcAft>
        <a:buSzPct val="65000"/>
        <a:buFont typeface="Wingdings" pitchFamily="2" charset="2"/>
        <a:buChar char="n"/>
        <a:defRPr sz="2000">
          <a:solidFill>
            <a:schemeClr val="tx2"/>
          </a:solidFill>
          <a:latin typeface="+mn-lt"/>
          <a:ea typeface="+mn-ea"/>
        </a:defRPr>
      </a:lvl5pPr>
      <a:lvl6pPr marL="2514600" indent="-228600" algn="l" rtl="0" fontAlgn="base">
        <a:spcBef>
          <a:spcPct val="20000"/>
        </a:spcBef>
        <a:spcAft>
          <a:spcPct val="0"/>
        </a:spcAft>
        <a:buSzPct val="65000"/>
        <a:buFont typeface="Wingdings" pitchFamily="2" charset="2"/>
        <a:buChar char="n"/>
        <a:defRPr sz="2000">
          <a:solidFill>
            <a:schemeClr val="tx2"/>
          </a:solidFill>
          <a:latin typeface="+mn-lt"/>
          <a:ea typeface="+mn-ea"/>
        </a:defRPr>
      </a:lvl6pPr>
      <a:lvl7pPr marL="2971800" indent="-228600" algn="l" rtl="0" fontAlgn="base">
        <a:spcBef>
          <a:spcPct val="20000"/>
        </a:spcBef>
        <a:spcAft>
          <a:spcPct val="0"/>
        </a:spcAft>
        <a:buSzPct val="65000"/>
        <a:buFont typeface="Wingdings" pitchFamily="2" charset="2"/>
        <a:buChar char="n"/>
        <a:defRPr sz="2000">
          <a:solidFill>
            <a:schemeClr val="tx2"/>
          </a:solidFill>
          <a:latin typeface="+mn-lt"/>
          <a:ea typeface="+mn-ea"/>
        </a:defRPr>
      </a:lvl7pPr>
      <a:lvl8pPr marL="3429000" indent="-228600" algn="l" rtl="0" fontAlgn="base">
        <a:spcBef>
          <a:spcPct val="20000"/>
        </a:spcBef>
        <a:spcAft>
          <a:spcPct val="0"/>
        </a:spcAft>
        <a:buSzPct val="65000"/>
        <a:buFont typeface="Wingdings" pitchFamily="2" charset="2"/>
        <a:buChar char="n"/>
        <a:defRPr sz="2000">
          <a:solidFill>
            <a:schemeClr val="tx2"/>
          </a:solidFill>
          <a:latin typeface="+mn-lt"/>
          <a:ea typeface="+mn-ea"/>
        </a:defRPr>
      </a:lvl8pPr>
      <a:lvl9pPr marL="3886200" indent="-228600" algn="l" rtl="0" fontAlgn="base">
        <a:spcBef>
          <a:spcPct val="20000"/>
        </a:spcBef>
        <a:spcAft>
          <a:spcPct val="0"/>
        </a:spcAft>
        <a:buSzPct val="65000"/>
        <a:buFont typeface="Wingdings" pitchFamily="2" charset="2"/>
        <a:buChar char="n"/>
        <a:defRPr sz="2000">
          <a:solidFill>
            <a:schemeClr val="tx2"/>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9.wmf"/></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1.wmf"/><Relationship Id="rId4" Type="http://schemas.openxmlformats.org/officeDocument/2006/relationships/oleObject" Target="../embeddings/oleObject4.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4.wmf"/><Relationship Id="rId5" Type="http://schemas.openxmlformats.org/officeDocument/2006/relationships/oleObject" Target="../embeddings/oleObject6.bin"/><Relationship Id="rId4" Type="http://schemas.openxmlformats.org/officeDocument/2006/relationships/image" Target="../media/image13.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8.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7.wmf"/><Relationship Id="rId5" Type="http://schemas.openxmlformats.org/officeDocument/2006/relationships/oleObject" Target="../embeddings/oleObject2.bin"/><Relationship Id="rId4" Type="http://schemas.openxmlformats.org/officeDocument/2006/relationships/image" Target="../media/image6.wmf"/></Relationships>
</file>

<file path=ppt/slides/_rels/slide9.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5" descr="CEOI 2012 logo"/>
          <p:cNvPicPr>
            <a:picLocks noChangeAspect="1" noChangeArrowheads="1"/>
          </p:cNvPicPr>
          <p:nvPr/>
        </p:nvPicPr>
        <p:blipFill>
          <a:blip r:embed="rId2"/>
          <a:srcRect/>
          <a:stretch>
            <a:fillRect/>
          </a:stretch>
        </p:blipFill>
        <p:spPr bwMode="auto">
          <a:xfrm>
            <a:off x="6022975" y="1133475"/>
            <a:ext cx="2374900" cy="1014413"/>
          </a:xfrm>
          <a:prstGeom prst="rect">
            <a:avLst/>
          </a:prstGeom>
          <a:noFill/>
          <a:ln w="9525">
            <a:noFill/>
            <a:miter lim="800000"/>
            <a:headEnd/>
            <a:tailEnd/>
          </a:ln>
        </p:spPr>
      </p:pic>
      <p:sp>
        <p:nvSpPr>
          <p:cNvPr id="3077" name="Rectangle 5"/>
          <p:cNvSpPr>
            <a:spLocks noChangeArrowheads="1"/>
          </p:cNvSpPr>
          <p:nvPr/>
        </p:nvSpPr>
        <p:spPr bwMode="gray">
          <a:xfrm>
            <a:off x="2195513" y="1916113"/>
            <a:ext cx="5689600" cy="1511300"/>
          </a:xfrm>
          <a:prstGeom prst="rect">
            <a:avLst/>
          </a:prstGeom>
          <a:noFill/>
          <a:ln w="9525">
            <a:noFill/>
            <a:miter lim="800000"/>
            <a:headEnd/>
            <a:tailEnd/>
          </a:ln>
          <a:effectLst>
            <a:outerShdw dist="35921" dir="2700000" algn="ctr" rotWithShape="0">
              <a:schemeClr val="bg2"/>
            </a:outerShdw>
          </a:effectLst>
        </p:spPr>
        <p:txBody>
          <a:bodyPr anchor="ctr"/>
          <a:lstStyle/>
          <a:p>
            <a:pPr>
              <a:lnSpc>
                <a:spcPct val="100000"/>
              </a:lnSpc>
              <a:spcBef>
                <a:spcPct val="0"/>
              </a:spcBef>
              <a:buSzTx/>
              <a:buFontTx/>
              <a:buNone/>
            </a:pPr>
            <a:r>
              <a:rPr lang="en-US" altLang="zh-CN" sz="4800"/>
              <a:t>CEOI 2012</a:t>
            </a:r>
            <a:br>
              <a:rPr lang="en-US" altLang="zh-CN" sz="4800"/>
            </a:br>
            <a:r>
              <a:rPr lang="zh-CN" altLang="en-US" sz="4800"/>
              <a:t>试题分析与方法讨论</a:t>
            </a:r>
          </a:p>
        </p:txBody>
      </p:sp>
      <p:sp>
        <p:nvSpPr>
          <p:cNvPr id="3078" name="Rectangle 6"/>
          <p:cNvSpPr>
            <a:spLocks noChangeArrowheads="1"/>
          </p:cNvSpPr>
          <p:nvPr/>
        </p:nvSpPr>
        <p:spPr bwMode="black">
          <a:xfrm>
            <a:off x="5148263" y="4743450"/>
            <a:ext cx="2735262" cy="576263"/>
          </a:xfrm>
          <a:prstGeom prst="rect">
            <a:avLst/>
          </a:prstGeom>
          <a:noFill/>
          <a:ln w="9525">
            <a:noFill/>
            <a:miter lim="800000"/>
            <a:headEnd/>
            <a:tailEnd/>
          </a:ln>
          <a:effectLst/>
        </p:spPr>
        <p:txBody>
          <a:bodyPr/>
          <a:lstStyle/>
          <a:p>
            <a:pPr marL="342900" indent="-342900" algn="ctr">
              <a:lnSpc>
                <a:spcPct val="100000"/>
              </a:lnSpc>
              <a:buClr>
                <a:schemeClr val="accent2"/>
              </a:buClr>
              <a:buSzPct val="90000"/>
              <a:buFont typeface="Wingdings" pitchFamily="2" charset="2"/>
              <a:buNone/>
            </a:pPr>
            <a:r>
              <a:rPr lang="zh-CN" altLang="en-US" sz="3000"/>
              <a:t>清华大学  王宏</a:t>
            </a:r>
          </a:p>
        </p:txBody>
      </p:sp>
      <p:sp>
        <p:nvSpPr>
          <p:cNvPr id="5" name="灯片编号占位符 4"/>
          <p:cNvSpPr>
            <a:spLocks noGrp="1"/>
          </p:cNvSpPr>
          <p:nvPr>
            <p:ph type="sldNum" sz="quarter" idx="12"/>
          </p:nvPr>
        </p:nvSpPr>
        <p:spPr/>
        <p:txBody>
          <a:bodyPr/>
          <a:lstStyle/>
          <a:p>
            <a:pPr>
              <a:defRPr/>
            </a:pPr>
            <a:fld id="{E5F35F0C-3497-4EA9-A7FE-72100D9B4081}" type="slidenum">
              <a:rPr lang="en-US" altLang="zh-CN" smtClean="0"/>
              <a:pPr>
                <a:defRPr/>
              </a:pPr>
              <a:t>1</a:t>
            </a:fld>
            <a:endParaRPr lang="en-US" altLang="zh-C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zh-CN" altLang="en-US" smtClean="0"/>
              <a:t>分析</a:t>
            </a:r>
          </a:p>
        </p:txBody>
      </p:sp>
      <p:sp>
        <p:nvSpPr>
          <p:cNvPr id="10243" name="Rectangle 3"/>
          <p:cNvSpPr>
            <a:spLocks noGrp="1" noChangeArrowheads="1"/>
          </p:cNvSpPr>
          <p:nvPr>
            <p:ph type="body" idx="1"/>
          </p:nvPr>
        </p:nvSpPr>
        <p:spPr/>
        <p:txBody>
          <a:bodyPr/>
          <a:lstStyle/>
          <a:p>
            <a:pPr>
              <a:spcAft>
                <a:spcPts val="600"/>
              </a:spcAft>
            </a:pPr>
            <a:r>
              <a:rPr lang="zh-CN" altLang="en-US" sz="3200" dirty="0" smtClean="0"/>
              <a:t>按照顺时针方向，结点</a:t>
            </a:r>
            <a:r>
              <a:rPr lang="en-US" altLang="zh-CN" sz="3200" dirty="0" smtClean="0"/>
              <a:t>7</a:t>
            </a:r>
            <a:r>
              <a:rPr lang="zh-CN" altLang="en-US" sz="3200" dirty="0" smtClean="0"/>
              <a:t>、</a:t>
            </a:r>
            <a:r>
              <a:rPr lang="en-US" altLang="zh-CN" sz="3200" dirty="0" smtClean="0"/>
              <a:t>4</a:t>
            </a:r>
            <a:r>
              <a:rPr lang="zh-CN" altLang="en-US" sz="3200" dirty="0" smtClean="0"/>
              <a:t>分别是从原点能够看到的第一个</a:t>
            </a:r>
            <a:r>
              <a:rPr lang="en-US" altLang="zh-CN" sz="3200" dirty="0" smtClean="0"/>
              <a:t>(first)</a:t>
            </a:r>
            <a:r>
              <a:rPr lang="zh-CN" altLang="en-US" sz="3200" dirty="0" smtClean="0"/>
              <a:t>和最后一个</a:t>
            </a:r>
            <a:r>
              <a:rPr lang="en-US" altLang="zh-CN" sz="3200" dirty="0" smtClean="0"/>
              <a:t>(last)</a:t>
            </a:r>
            <a:r>
              <a:rPr lang="zh-CN" altLang="en-US" sz="3200" dirty="0" smtClean="0"/>
              <a:t>结点。</a:t>
            </a:r>
            <a:endParaRPr lang="en-US" altLang="zh-CN" sz="3200" dirty="0" smtClean="0"/>
          </a:p>
          <a:p>
            <a:pPr>
              <a:spcAft>
                <a:spcPts val="600"/>
              </a:spcAft>
            </a:pPr>
            <a:r>
              <a:rPr lang="zh-CN" altLang="en-US" sz="3200" dirty="0" smtClean="0"/>
              <a:t>这两个结点将多边形分成了上、下两部分</a:t>
            </a:r>
            <a:endParaRPr lang="en-US" altLang="zh-CN" sz="3200" dirty="0" smtClean="0"/>
          </a:p>
          <a:p>
            <a:pPr>
              <a:spcAft>
                <a:spcPts val="600"/>
              </a:spcAft>
            </a:pPr>
            <a:r>
              <a:rPr lang="zh-CN" altLang="en-US" sz="3200" dirty="0" smtClean="0"/>
              <a:t>从原点只可能看到下部结点，而上部结点在原点是无法看到的（如结点</a:t>
            </a:r>
            <a:r>
              <a:rPr lang="en-US" altLang="zh-CN" sz="3200" dirty="0" smtClean="0"/>
              <a:t>5</a:t>
            </a:r>
            <a:r>
              <a:rPr lang="zh-CN" altLang="en-US" sz="3200" dirty="0" smtClean="0"/>
              <a:t>、</a:t>
            </a:r>
            <a:r>
              <a:rPr lang="en-US" altLang="zh-CN" sz="3200" dirty="0" smtClean="0"/>
              <a:t>6</a:t>
            </a:r>
            <a:r>
              <a:rPr lang="zh-CN" altLang="en-US" sz="3200" dirty="0" smtClean="0"/>
              <a:t>）。</a:t>
            </a:r>
          </a:p>
          <a:p>
            <a:r>
              <a:rPr lang="zh-CN" altLang="en-US" sz="3200" dirty="0" smtClean="0"/>
              <a:t>因此，需要处理的只是从</a:t>
            </a:r>
            <a:r>
              <a:rPr lang="en-US" altLang="zh-CN" sz="3200" dirty="0" smtClean="0"/>
              <a:t>first</a:t>
            </a:r>
            <a:r>
              <a:rPr lang="zh-CN" altLang="en-US" sz="3200" dirty="0" smtClean="0"/>
              <a:t>到</a:t>
            </a:r>
            <a:r>
              <a:rPr lang="en-US" altLang="zh-CN" sz="3200" dirty="0" smtClean="0"/>
              <a:t>last</a:t>
            </a:r>
            <a:r>
              <a:rPr lang="zh-CN" altLang="en-US" sz="3200" dirty="0" smtClean="0"/>
              <a:t>之间的下部结点。</a:t>
            </a:r>
          </a:p>
        </p:txBody>
      </p:sp>
      <p:sp>
        <p:nvSpPr>
          <p:cNvPr id="4" name="灯片编号占位符 3"/>
          <p:cNvSpPr>
            <a:spLocks noGrp="1"/>
          </p:cNvSpPr>
          <p:nvPr>
            <p:ph type="sldNum" sz="quarter" idx="12"/>
          </p:nvPr>
        </p:nvSpPr>
        <p:spPr/>
        <p:txBody>
          <a:bodyPr/>
          <a:lstStyle/>
          <a:p>
            <a:pPr>
              <a:defRPr/>
            </a:pPr>
            <a:fld id="{E3E6F796-20AD-431A-8345-D9C1398825A5}" type="slidenum">
              <a:rPr lang="en-US" altLang="zh-CN" smtClean="0"/>
              <a:pPr>
                <a:defRPr/>
              </a:pPr>
              <a:t>10</a:t>
            </a:fld>
            <a:endParaRPr lang="en-US" altLang="zh-C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r>
              <a:rPr lang="zh-CN" altLang="en-US" smtClean="0"/>
              <a:t>查找</a:t>
            </a:r>
            <a:r>
              <a:rPr lang="en-US" altLang="zh-CN" smtClean="0"/>
              <a:t>first</a:t>
            </a:r>
            <a:r>
              <a:rPr lang="zh-CN" altLang="en-US" smtClean="0"/>
              <a:t>、</a:t>
            </a:r>
            <a:r>
              <a:rPr lang="en-US" altLang="zh-CN" smtClean="0"/>
              <a:t>last</a:t>
            </a:r>
            <a:r>
              <a:rPr lang="zh-CN" altLang="en-US" smtClean="0"/>
              <a:t>结点</a:t>
            </a:r>
          </a:p>
        </p:txBody>
      </p:sp>
      <p:sp>
        <p:nvSpPr>
          <p:cNvPr id="2052" name="Rectangle 3"/>
          <p:cNvSpPr>
            <a:spLocks noGrp="1" noChangeArrowheads="1"/>
          </p:cNvSpPr>
          <p:nvPr>
            <p:ph type="body" idx="1"/>
          </p:nvPr>
        </p:nvSpPr>
        <p:spPr>
          <a:xfrm>
            <a:off x="250825" y="1196975"/>
            <a:ext cx="8783638" cy="5327650"/>
          </a:xfrm>
        </p:spPr>
        <p:txBody>
          <a:bodyPr/>
          <a:lstStyle/>
          <a:p>
            <a:r>
              <a:rPr lang="zh-CN" altLang="en-US" dirty="0" smtClean="0"/>
              <a:t>基本思路</a:t>
            </a:r>
          </a:p>
          <a:p>
            <a:pPr lvl="1"/>
            <a:r>
              <a:rPr lang="zh-CN" altLang="en-US" dirty="0" smtClean="0"/>
              <a:t>根据线段的旋转方向</a:t>
            </a:r>
          </a:p>
          <a:p>
            <a:r>
              <a:rPr lang="zh-CN" altLang="en-US" dirty="0" smtClean="0"/>
              <a:t>旋转方向</a:t>
            </a:r>
            <a:r>
              <a:rPr lang="en-US" altLang="zh-CN" dirty="0" smtClean="0">
                <a:solidFill>
                  <a:srgbClr val="C00000"/>
                </a:solidFill>
              </a:rPr>
              <a:t>Turn(</a:t>
            </a:r>
            <a:r>
              <a:rPr lang="en-US" altLang="zh-CN" dirty="0" err="1" smtClean="0">
                <a:solidFill>
                  <a:srgbClr val="C00000"/>
                </a:solidFill>
              </a:rPr>
              <a:t>a,b,c</a:t>
            </a:r>
            <a:r>
              <a:rPr lang="en-US" altLang="zh-CN" dirty="0" smtClean="0">
                <a:solidFill>
                  <a:srgbClr val="C00000"/>
                </a:solidFill>
              </a:rPr>
              <a:t>)</a:t>
            </a:r>
            <a:r>
              <a:rPr lang="zh-CN" altLang="en-US" dirty="0" smtClean="0"/>
              <a:t>的定义</a:t>
            </a:r>
          </a:p>
          <a:p>
            <a:pPr lvl="1"/>
            <a:r>
              <a:rPr lang="zh-CN" altLang="en-US" dirty="0" smtClean="0"/>
              <a:t>如果结点</a:t>
            </a:r>
            <a:r>
              <a:rPr lang="en-US" altLang="zh-CN" dirty="0" smtClean="0"/>
              <a:t>P[a]</a:t>
            </a:r>
            <a:r>
              <a:rPr lang="zh-CN" altLang="en-US" dirty="0" smtClean="0"/>
              <a:t>、</a:t>
            </a:r>
            <a:r>
              <a:rPr lang="en-US" altLang="zh-CN" dirty="0" smtClean="0"/>
              <a:t>P[b]</a:t>
            </a:r>
            <a:r>
              <a:rPr lang="zh-CN" altLang="en-US" dirty="0" smtClean="0"/>
              <a:t>、</a:t>
            </a:r>
            <a:r>
              <a:rPr lang="en-US" altLang="zh-CN" dirty="0" smtClean="0"/>
              <a:t>P[c]</a:t>
            </a:r>
            <a:r>
              <a:rPr lang="zh-CN" altLang="en-US" dirty="0" smtClean="0"/>
              <a:t>在一条直线上，返回</a:t>
            </a:r>
            <a:r>
              <a:rPr lang="en-US" altLang="zh-CN" dirty="0" smtClean="0"/>
              <a:t>0</a:t>
            </a:r>
            <a:r>
              <a:rPr lang="zh-CN" altLang="en-US" dirty="0" smtClean="0">
                <a:solidFill>
                  <a:srgbClr val="7030A0"/>
                </a:solidFill>
              </a:rPr>
              <a:t>。</a:t>
            </a:r>
            <a:endParaRPr lang="en-US" altLang="zh-CN" dirty="0" smtClean="0">
              <a:solidFill>
                <a:srgbClr val="7030A0"/>
              </a:solidFill>
            </a:endParaRPr>
          </a:p>
          <a:p>
            <a:pPr lvl="1"/>
            <a:r>
              <a:rPr lang="zh-CN" altLang="en-US" dirty="0" smtClean="0"/>
              <a:t>若</a:t>
            </a:r>
            <a:r>
              <a:rPr lang="en-US" altLang="zh-CN" dirty="0" smtClean="0"/>
              <a:t>             </a:t>
            </a:r>
            <a:r>
              <a:rPr lang="zh-CN" altLang="en-US" dirty="0" smtClean="0"/>
              <a:t>在点</a:t>
            </a:r>
            <a:r>
              <a:rPr lang="en-US" altLang="zh-CN" dirty="0" smtClean="0"/>
              <a:t>P[b]</a:t>
            </a:r>
            <a:r>
              <a:rPr lang="zh-CN" altLang="en-US" dirty="0" smtClean="0"/>
              <a:t>处</a:t>
            </a:r>
            <a:r>
              <a:rPr lang="zh-CN" altLang="en-US" dirty="0" smtClean="0">
                <a:solidFill>
                  <a:srgbClr val="C00000"/>
                </a:solidFill>
              </a:rPr>
              <a:t>左转则返回</a:t>
            </a:r>
            <a:r>
              <a:rPr lang="en-US" altLang="zh-CN" dirty="0" smtClean="0">
                <a:solidFill>
                  <a:srgbClr val="C00000"/>
                </a:solidFill>
              </a:rPr>
              <a:t>1</a:t>
            </a:r>
            <a:r>
              <a:rPr lang="zh-CN" altLang="en-US" dirty="0" smtClean="0">
                <a:solidFill>
                  <a:srgbClr val="C00000"/>
                </a:solidFill>
              </a:rPr>
              <a:t>；右转返回</a:t>
            </a:r>
            <a:r>
              <a:rPr lang="en-US" altLang="zh-CN" dirty="0" smtClean="0">
                <a:solidFill>
                  <a:srgbClr val="C00000"/>
                </a:solidFill>
              </a:rPr>
              <a:t>-1</a:t>
            </a:r>
            <a:r>
              <a:rPr lang="zh-CN" altLang="en-US" dirty="0" smtClean="0">
                <a:solidFill>
                  <a:srgbClr val="7030A0"/>
                </a:solidFill>
              </a:rPr>
              <a:t>。</a:t>
            </a:r>
            <a:endParaRPr lang="en-US" altLang="zh-CN" dirty="0" smtClean="0">
              <a:solidFill>
                <a:srgbClr val="7030A0"/>
              </a:solidFill>
            </a:endParaRPr>
          </a:p>
          <a:p>
            <a:pPr lvl="1"/>
            <a:r>
              <a:rPr lang="zh-CN" altLang="en-US" dirty="0" smtClean="0"/>
              <a:t>判断公式</a:t>
            </a:r>
          </a:p>
          <a:p>
            <a:pPr lvl="1">
              <a:buFont typeface="宋体" pitchFamily="2" charset="-122"/>
              <a:buNone/>
            </a:pPr>
            <a:r>
              <a:rPr lang="en-US" altLang="zh-CN" sz="2000" u="sng" dirty="0" smtClean="0"/>
              <a:t>(</a:t>
            </a:r>
            <a:r>
              <a:rPr lang="en-US" altLang="zh-CN" sz="2000" dirty="0" smtClean="0"/>
              <a:t>P[b].x - P[a].x ) * (P[c].y - P[a].y) - (P[c].x - P[a] . x ) * (P[b].y - P[a].y)</a:t>
            </a:r>
            <a:endParaRPr lang="zh-CN" altLang="en-US" sz="2000" dirty="0" smtClean="0"/>
          </a:p>
          <a:p>
            <a:r>
              <a:rPr lang="zh-CN" altLang="en-US" dirty="0" smtClean="0"/>
              <a:t>用</a:t>
            </a:r>
            <a:r>
              <a:rPr lang="en-US" altLang="zh-CN" dirty="0" smtClean="0"/>
              <a:t>0</a:t>
            </a:r>
            <a:r>
              <a:rPr lang="zh-CN" altLang="en-US" dirty="0" smtClean="0"/>
              <a:t>表示原点，</a:t>
            </a:r>
            <a:r>
              <a:rPr lang="en-US" altLang="zh-CN" dirty="0" smtClean="0"/>
              <a:t>Turn0(a, b)</a:t>
            </a:r>
            <a:r>
              <a:rPr lang="zh-CN" altLang="en-US" dirty="0" smtClean="0"/>
              <a:t>表示</a:t>
            </a:r>
            <a:r>
              <a:rPr lang="en-US" altLang="zh-CN" dirty="0" smtClean="0"/>
              <a:t>Turn(0,a,b)</a:t>
            </a:r>
          </a:p>
          <a:p>
            <a:pPr lvl="1"/>
            <a:r>
              <a:rPr lang="zh-CN" altLang="en-US" dirty="0" smtClean="0"/>
              <a:t>判断公式</a:t>
            </a:r>
          </a:p>
          <a:p>
            <a:pPr lvl="1">
              <a:buFont typeface="宋体" pitchFamily="2" charset="-122"/>
              <a:buNone/>
            </a:pPr>
            <a:r>
              <a:rPr lang="en-US" altLang="zh-CN" sz="2000" dirty="0" smtClean="0"/>
              <a:t>P[a].</a:t>
            </a:r>
            <a:r>
              <a:rPr lang="en-US" altLang="zh-CN" sz="2000" dirty="0" smtClean="0"/>
              <a:t>x * </a:t>
            </a:r>
            <a:r>
              <a:rPr lang="en-US" altLang="zh-CN" sz="2000" dirty="0" smtClean="0"/>
              <a:t>P[b].</a:t>
            </a:r>
            <a:r>
              <a:rPr lang="en-US" altLang="zh-CN" sz="2000" dirty="0" smtClean="0"/>
              <a:t>y - </a:t>
            </a:r>
            <a:r>
              <a:rPr lang="en-US" altLang="zh-CN" sz="2000" dirty="0" smtClean="0"/>
              <a:t>P[b].</a:t>
            </a:r>
            <a:r>
              <a:rPr lang="en-US" altLang="zh-CN" sz="2000" dirty="0" smtClean="0"/>
              <a:t>x * </a:t>
            </a:r>
            <a:r>
              <a:rPr lang="en-US" altLang="zh-CN" sz="2000" dirty="0" smtClean="0"/>
              <a:t>P[a].</a:t>
            </a:r>
            <a:r>
              <a:rPr lang="en-US" altLang="zh-CN" sz="2000" dirty="0" smtClean="0"/>
              <a:t>y</a:t>
            </a:r>
            <a:endParaRPr lang="en-US" altLang="zh-CN" dirty="0" smtClean="0"/>
          </a:p>
        </p:txBody>
      </p:sp>
      <p:graphicFrame>
        <p:nvGraphicFramePr>
          <p:cNvPr id="2050" name="Object 6"/>
          <p:cNvGraphicFramePr>
            <a:graphicFrameLocks noChangeAspect="1"/>
          </p:cNvGraphicFramePr>
          <p:nvPr/>
        </p:nvGraphicFramePr>
        <p:xfrm>
          <a:off x="1509713" y="3530600"/>
          <a:ext cx="1157287" cy="450850"/>
        </p:xfrm>
        <a:graphic>
          <a:graphicData uri="http://schemas.openxmlformats.org/presentationml/2006/ole">
            <mc:AlternateContent xmlns:mc="http://schemas.openxmlformats.org/markup-compatibility/2006">
              <mc:Choice xmlns:v="urn:schemas-microsoft-com:vml" Requires="v">
                <p:oleObj spid="_x0000_s100357" name="公式" r:id="rId3" imgW="634680" imgH="253800" progId="Equation.3">
                  <p:embed/>
                </p:oleObj>
              </mc:Choice>
              <mc:Fallback>
                <p:oleObj name="公式" r:id="rId3" imgW="634680" imgH="2538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9713" y="3530600"/>
                        <a:ext cx="1157287"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灯片编号占位符 4"/>
          <p:cNvSpPr>
            <a:spLocks noGrp="1"/>
          </p:cNvSpPr>
          <p:nvPr>
            <p:ph type="sldNum" sz="quarter" idx="12"/>
          </p:nvPr>
        </p:nvSpPr>
        <p:spPr/>
        <p:txBody>
          <a:bodyPr/>
          <a:lstStyle/>
          <a:p>
            <a:pPr>
              <a:defRPr/>
            </a:pPr>
            <a:fld id="{E3E6F796-20AD-431A-8345-D9C1398825A5}" type="slidenum">
              <a:rPr lang="en-US" altLang="zh-CN" smtClean="0"/>
              <a:pPr>
                <a:defRPr/>
              </a:pPr>
              <a:t>11</a:t>
            </a:fld>
            <a:endParaRPr lang="en-US" altLang="zh-C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smtClean="0"/>
              <a:t>查找</a:t>
            </a:r>
            <a:r>
              <a:rPr lang="en-US" altLang="zh-CN" smtClean="0"/>
              <a:t>first</a:t>
            </a:r>
            <a:r>
              <a:rPr lang="zh-CN" altLang="en-US" smtClean="0"/>
              <a:t>、</a:t>
            </a:r>
            <a:r>
              <a:rPr lang="en-US" altLang="zh-CN" smtClean="0"/>
              <a:t>last</a:t>
            </a:r>
            <a:r>
              <a:rPr lang="zh-CN" altLang="en-US" smtClean="0"/>
              <a:t>结点</a:t>
            </a:r>
          </a:p>
        </p:txBody>
      </p:sp>
      <p:sp>
        <p:nvSpPr>
          <p:cNvPr id="11267" name="Rectangle 3"/>
          <p:cNvSpPr>
            <a:spLocks noGrp="1" noChangeArrowheads="1"/>
          </p:cNvSpPr>
          <p:nvPr>
            <p:ph type="body" sz="half" idx="1"/>
          </p:nvPr>
        </p:nvSpPr>
        <p:spPr/>
        <p:txBody>
          <a:bodyPr/>
          <a:lstStyle/>
          <a:p>
            <a:pPr>
              <a:lnSpc>
                <a:spcPct val="90000"/>
              </a:lnSpc>
            </a:pPr>
            <a:r>
              <a:rPr lang="en-US" altLang="zh-CN" sz="3000" smtClean="0"/>
              <a:t>first</a:t>
            </a:r>
            <a:r>
              <a:rPr lang="zh-CN" altLang="en-US" sz="3000" smtClean="0"/>
              <a:t>结点定义</a:t>
            </a:r>
          </a:p>
          <a:p>
            <a:pPr lvl="1">
              <a:lnSpc>
                <a:spcPct val="90000"/>
              </a:lnSpc>
            </a:pPr>
            <a:r>
              <a:rPr lang="en-US" altLang="zh-CN" sz="2400" smtClean="0"/>
              <a:t>Turn0(first,u)&gt;0</a:t>
            </a:r>
          </a:p>
          <a:p>
            <a:pPr lvl="1">
              <a:lnSpc>
                <a:spcPct val="90000"/>
              </a:lnSpc>
            </a:pPr>
            <a:r>
              <a:rPr lang="en-US" altLang="zh-CN" sz="2400" smtClean="0"/>
              <a:t>Turn0(first,u)=0</a:t>
            </a:r>
            <a:r>
              <a:rPr lang="zh-CN" altLang="en-US" sz="2400" smtClean="0"/>
              <a:t>，且</a:t>
            </a:r>
            <a:r>
              <a:rPr lang="en-US" altLang="zh-CN" sz="2400" smtClean="0"/>
              <a:t>P[first].x &lt; P[u].x</a:t>
            </a:r>
            <a:r>
              <a:rPr lang="zh-CN" altLang="en-US" sz="2400" smtClean="0"/>
              <a:t>（</a:t>
            </a:r>
            <a:r>
              <a:rPr lang="zh-CN" altLang="en-US" sz="2400" smtClean="0">
                <a:solidFill>
                  <a:srgbClr val="FF3300"/>
                </a:solidFill>
              </a:rPr>
              <a:t>在同一直线上，选择靠近原点的结点</a:t>
            </a:r>
            <a:r>
              <a:rPr lang="zh-CN" altLang="en-US" sz="2400" smtClean="0"/>
              <a:t>）</a:t>
            </a:r>
            <a:endParaRPr lang="en-US" altLang="zh-CN" sz="2400" smtClean="0"/>
          </a:p>
          <a:p>
            <a:pPr>
              <a:lnSpc>
                <a:spcPct val="90000"/>
              </a:lnSpc>
            </a:pPr>
            <a:r>
              <a:rPr lang="en-US" altLang="zh-CN" sz="3000" smtClean="0"/>
              <a:t>last</a:t>
            </a:r>
            <a:r>
              <a:rPr lang="zh-CN" altLang="en-US" sz="3000" smtClean="0"/>
              <a:t>结点定义</a:t>
            </a:r>
          </a:p>
          <a:p>
            <a:pPr lvl="1">
              <a:lnSpc>
                <a:spcPct val="90000"/>
              </a:lnSpc>
            </a:pPr>
            <a:r>
              <a:rPr lang="en-US" altLang="zh-CN" sz="2400" smtClean="0"/>
              <a:t>Turn0(last,u)&lt;0</a:t>
            </a:r>
          </a:p>
          <a:p>
            <a:pPr lvl="1">
              <a:lnSpc>
                <a:spcPct val="90000"/>
              </a:lnSpc>
            </a:pPr>
            <a:r>
              <a:rPr lang="en-US" altLang="zh-CN" sz="2400" smtClean="0"/>
              <a:t>Turn0(last,u)=0</a:t>
            </a:r>
            <a:r>
              <a:rPr lang="zh-CN" altLang="en-US" sz="2400" smtClean="0"/>
              <a:t>，且</a:t>
            </a:r>
            <a:r>
              <a:rPr lang="en-US" altLang="zh-CN" sz="2400" smtClean="0"/>
              <a:t>P[last].x &lt; P[u].x</a:t>
            </a:r>
          </a:p>
          <a:p>
            <a:pPr>
              <a:lnSpc>
                <a:spcPct val="90000"/>
              </a:lnSpc>
            </a:pPr>
            <a:r>
              <a:rPr lang="en-US" altLang="zh-CN" sz="2800" smtClean="0"/>
              <a:t>next(i)</a:t>
            </a:r>
            <a:r>
              <a:rPr lang="zh-CN" altLang="en-US" sz="2800" smtClean="0"/>
              <a:t>、 </a:t>
            </a:r>
            <a:r>
              <a:rPr lang="en-US" altLang="zh-CN" sz="2800" smtClean="0"/>
              <a:t>prev (i)</a:t>
            </a:r>
            <a:r>
              <a:rPr lang="zh-CN" altLang="en-US" sz="2800" smtClean="0"/>
              <a:t>分别表示结点</a:t>
            </a:r>
            <a:r>
              <a:rPr lang="en-US" altLang="zh-CN" sz="2800" smtClean="0"/>
              <a:t>i</a:t>
            </a:r>
            <a:r>
              <a:rPr lang="zh-CN" altLang="en-US" sz="2800" smtClean="0"/>
              <a:t>的下一个结点和前一个结点</a:t>
            </a:r>
          </a:p>
        </p:txBody>
      </p:sp>
      <p:pic>
        <p:nvPicPr>
          <p:cNvPr id="11268" name="Picture 8"/>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4495800" y="1481138"/>
            <a:ext cx="4521200" cy="3684587"/>
          </a:xfrm>
          <a:prstGeom prst="rect">
            <a:avLst/>
          </a:prstGeom>
          <a:noFill/>
          <a:ln w="9525">
            <a:noFill/>
            <a:miter lim="800000"/>
            <a:headEnd/>
            <a:tailEnd/>
          </a:ln>
        </p:spPr>
      </p:pic>
      <p:sp>
        <p:nvSpPr>
          <p:cNvPr id="5" name="灯片编号占位符 4"/>
          <p:cNvSpPr>
            <a:spLocks noGrp="1"/>
          </p:cNvSpPr>
          <p:nvPr>
            <p:ph type="sldNum" sz="quarter" idx="12"/>
          </p:nvPr>
        </p:nvSpPr>
        <p:spPr/>
        <p:txBody>
          <a:bodyPr/>
          <a:lstStyle/>
          <a:p>
            <a:pPr>
              <a:defRPr/>
            </a:pPr>
            <a:fld id="{D3114F60-3E15-4CC2-932D-FF6071C394B4}" type="slidenum">
              <a:rPr lang="en-US" altLang="zh-CN" smtClean="0"/>
              <a:pPr>
                <a:defRPr/>
              </a:pPr>
              <a:t>12</a:t>
            </a:fld>
            <a:endParaRPr lang="en-US" altLang="zh-C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zh-CN" altLang="en-US" smtClean="0"/>
              <a:t>查找</a:t>
            </a:r>
            <a:r>
              <a:rPr lang="en-US" altLang="zh-CN" smtClean="0"/>
              <a:t>first</a:t>
            </a:r>
            <a:r>
              <a:rPr lang="zh-CN" altLang="en-US" smtClean="0"/>
              <a:t>、</a:t>
            </a:r>
            <a:r>
              <a:rPr lang="en-US" altLang="zh-CN" smtClean="0"/>
              <a:t>last</a:t>
            </a:r>
            <a:r>
              <a:rPr lang="zh-CN" altLang="en-US" smtClean="0"/>
              <a:t>结点</a:t>
            </a:r>
          </a:p>
        </p:txBody>
      </p:sp>
      <p:sp>
        <p:nvSpPr>
          <p:cNvPr id="12291" name="Rectangle 3"/>
          <p:cNvSpPr>
            <a:spLocks noGrp="1" noChangeArrowheads="1"/>
          </p:cNvSpPr>
          <p:nvPr>
            <p:ph type="body" idx="1"/>
          </p:nvPr>
        </p:nvSpPr>
        <p:spPr/>
        <p:txBody>
          <a:bodyPr/>
          <a:lstStyle/>
          <a:p>
            <a:r>
              <a:rPr lang="zh-CN" altLang="en-US" smtClean="0"/>
              <a:t>实现方法</a:t>
            </a:r>
          </a:p>
          <a:p>
            <a:pPr lvl="1">
              <a:buFont typeface="宋体" pitchFamily="2" charset="-122"/>
              <a:buNone/>
            </a:pPr>
            <a:r>
              <a:rPr lang="en-US" altLang="zh-CN" smtClean="0"/>
              <a:t>fab = Turn0(first,i);</a:t>
            </a:r>
          </a:p>
          <a:p>
            <a:pPr lvl="1">
              <a:buFont typeface="宋体" pitchFamily="2" charset="-122"/>
              <a:buNone/>
            </a:pPr>
            <a:r>
              <a:rPr lang="en-US" altLang="zh-CN" smtClean="0"/>
              <a:t>if(fab &lt; 0 || fab == 0 &amp;&amp; P[i].x &lt; P[first].x)</a:t>
            </a:r>
          </a:p>
          <a:p>
            <a:pPr lvl="1">
              <a:buFont typeface="宋体" pitchFamily="2" charset="-122"/>
              <a:buNone/>
            </a:pPr>
            <a:r>
              <a:rPr lang="en-US" altLang="zh-CN" smtClean="0"/>
              <a:t>  first = i;</a:t>
            </a:r>
          </a:p>
          <a:p>
            <a:pPr lvl="1">
              <a:buFont typeface="宋体" pitchFamily="2" charset="-122"/>
              <a:buNone/>
            </a:pPr>
            <a:r>
              <a:rPr lang="en-US" altLang="zh-CN" smtClean="0"/>
              <a:t>fab = Turn0(last,i);</a:t>
            </a:r>
          </a:p>
          <a:p>
            <a:pPr lvl="1">
              <a:buFont typeface="宋体" pitchFamily="2" charset="-122"/>
              <a:buNone/>
            </a:pPr>
            <a:r>
              <a:rPr lang="en-US" altLang="zh-CN" smtClean="0"/>
              <a:t>if(fab &gt; 0 || fab == 0 &amp;&amp; P[i].x &lt; P[last].x)</a:t>
            </a:r>
          </a:p>
          <a:p>
            <a:pPr lvl="1">
              <a:buFont typeface="宋体" pitchFamily="2" charset="-122"/>
              <a:buNone/>
            </a:pPr>
            <a:r>
              <a:rPr lang="en-US" altLang="zh-CN" smtClean="0"/>
              <a:t>  last = i;</a:t>
            </a:r>
            <a:endParaRPr lang="zh-CN" altLang="en-US" smtClean="0"/>
          </a:p>
        </p:txBody>
      </p:sp>
      <p:sp>
        <p:nvSpPr>
          <p:cNvPr id="4" name="灯片编号占位符 3"/>
          <p:cNvSpPr>
            <a:spLocks noGrp="1"/>
          </p:cNvSpPr>
          <p:nvPr>
            <p:ph type="sldNum" sz="quarter" idx="12"/>
          </p:nvPr>
        </p:nvSpPr>
        <p:spPr/>
        <p:txBody>
          <a:bodyPr/>
          <a:lstStyle/>
          <a:p>
            <a:pPr>
              <a:defRPr/>
            </a:pPr>
            <a:fld id="{E3E6F796-20AD-431A-8345-D9C1398825A5}" type="slidenum">
              <a:rPr lang="en-US" altLang="zh-CN" smtClean="0"/>
              <a:pPr>
                <a:defRPr/>
              </a:pPr>
              <a:t>13</a:t>
            </a:fld>
            <a:endParaRPr lang="en-US" altLang="zh-C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zh-CN" altLang="en-US" smtClean="0"/>
              <a:t>特殊数据的处理</a:t>
            </a:r>
          </a:p>
        </p:txBody>
      </p:sp>
      <p:sp>
        <p:nvSpPr>
          <p:cNvPr id="13315" name="Rectangle 3"/>
          <p:cNvSpPr>
            <a:spLocks noGrp="1" noChangeArrowheads="1"/>
          </p:cNvSpPr>
          <p:nvPr>
            <p:ph type="body" idx="1"/>
          </p:nvPr>
        </p:nvSpPr>
        <p:spPr/>
        <p:txBody>
          <a:bodyPr/>
          <a:lstStyle/>
          <a:p>
            <a:pPr>
              <a:lnSpc>
                <a:spcPts val="4000"/>
              </a:lnSpc>
            </a:pPr>
            <a:r>
              <a:rPr lang="zh-CN" altLang="en-US" sz="3200" dirty="0" smtClean="0"/>
              <a:t>如果</a:t>
            </a:r>
            <a:r>
              <a:rPr lang="en-US" altLang="zh-CN" sz="3200" dirty="0" smtClean="0"/>
              <a:t>next(first) == last </a:t>
            </a:r>
            <a:r>
              <a:rPr lang="zh-CN" altLang="en-US" sz="3200" dirty="0" smtClean="0"/>
              <a:t>，说明</a:t>
            </a:r>
            <a:r>
              <a:rPr lang="en-US" altLang="zh-CN" sz="3200" dirty="0" smtClean="0"/>
              <a:t>first</a:t>
            </a:r>
            <a:r>
              <a:rPr lang="zh-CN" altLang="en-US" sz="3200" dirty="0" smtClean="0"/>
              <a:t>和</a:t>
            </a:r>
            <a:r>
              <a:rPr lang="en-US" altLang="zh-CN" sz="3200" dirty="0" smtClean="0"/>
              <a:t>last</a:t>
            </a:r>
            <a:r>
              <a:rPr lang="zh-CN" altLang="en-US" sz="3200" dirty="0" smtClean="0"/>
              <a:t>之间没有其他结点，能够看到的结点只有两个（答案输出的第一行就是</a:t>
            </a:r>
            <a:r>
              <a:rPr lang="en-US" altLang="zh-CN" sz="3200" dirty="0" smtClean="0"/>
              <a:t>2</a:t>
            </a:r>
            <a:r>
              <a:rPr lang="zh-CN" altLang="en-US" sz="3200" dirty="0" smtClean="0"/>
              <a:t>），不需要进行后续处理。</a:t>
            </a:r>
            <a:endParaRPr lang="en-US" altLang="zh-CN" sz="3200" dirty="0" smtClean="0"/>
          </a:p>
          <a:p>
            <a:pPr>
              <a:lnSpc>
                <a:spcPts val="4000"/>
              </a:lnSpc>
            </a:pPr>
            <a:r>
              <a:rPr lang="zh-CN" altLang="en-US" sz="3200" dirty="0" smtClean="0"/>
              <a:t>需要注意的是输出具体结点时，要按结点编号的升序输出。</a:t>
            </a:r>
          </a:p>
        </p:txBody>
      </p:sp>
      <p:sp>
        <p:nvSpPr>
          <p:cNvPr id="4" name="灯片编号占位符 3"/>
          <p:cNvSpPr>
            <a:spLocks noGrp="1"/>
          </p:cNvSpPr>
          <p:nvPr>
            <p:ph type="sldNum" sz="quarter" idx="12"/>
          </p:nvPr>
        </p:nvSpPr>
        <p:spPr/>
        <p:txBody>
          <a:bodyPr/>
          <a:lstStyle/>
          <a:p>
            <a:pPr>
              <a:defRPr/>
            </a:pPr>
            <a:fld id="{E3E6F796-20AD-431A-8345-D9C1398825A5}" type="slidenum">
              <a:rPr lang="en-US" altLang="zh-CN" smtClean="0"/>
              <a:pPr>
                <a:defRPr/>
              </a:pPr>
              <a:t>14</a:t>
            </a:fld>
            <a:endParaRPr lang="en-US"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2"/>
          <p:cNvSpPr>
            <a:spLocks noGrp="1" noChangeArrowheads="1"/>
          </p:cNvSpPr>
          <p:nvPr>
            <p:ph type="title"/>
          </p:nvPr>
        </p:nvSpPr>
        <p:spPr/>
        <p:txBody>
          <a:bodyPr/>
          <a:lstStyle/>
          <a:p>
            <a:r>
              <a:rPr lang="zh-CN" altLang="en-US" smtClean="0"/>
              <a:t>相邻结点的旋转关系</a:t>
            </a:r>
          </a:p>
        </p:txBody>
      </p:sp>
      <p:sp>
        <p:nvSpPr>
          <p:cNvPr id="107522" name="Rectangle 3"/>
          <p:cNvSpPr>
            <a:spLocks noGrp="1" noChangeArrowheads="1"/>
          </p:cNvSpPr>
          <p:nvPr>
            <p:ph type="body" idx="1"/>
          </p:nvPr>
        </p:nvSpPr>
        <p:spPr/>
        <p:txBody>
          <a:bodyPr/>
          <a:lstStyle/>
          <a:p>
            <a:r>
              <a:rPr lang="zh-CN" altLang="en-US" sz="2400" dirty="0" smtClean="0"/>
              <a:t>如果线段                        不满足</a:t>
            </a:r>
            <a:r>
              <a:rPr lang="en-US" altLang="zh-CN" sz="2400" dirty="0" smtClean="0"/>
              <a:t>Turn0(a, next(a)) ≥ 0</a:t>
            </a:r>
            <a:r>
              <a:rPr lang="zh-CN" altLang="en-US" sz="2400" dirty="0" smtClean="0"/>
              <a:t>（右转），那么结点</a:t>
            </a:r>
            <a:r>
              <a:rPr lang="en-US" altLang="zh-CN" sz="2400" dirty="0" smtClean="0"/>
              <a:t>a</a:t>
            </a:r>
            <a:r>
              <a:rPr lang="zh-CN" altLang="en-US" sz="2400" dirty="0" smtClean="0"/>
              <a:t>可能不可见；如果结点</a:t>
            </a:r>
            <a:r>
              <a:rPr lang="en-US" altLang="zh-CN" sz="2400" dirty="0" smtClean="0"/>
              <a:t>a</a:t>
            </a:r>
            <a:r>
              <a:rPr lang="zh-CN" altLang="en-US" sz="2400" dirty="0" smtClean="0"/>
              <a:t>可见，那么</a:t>
            </a:r>
            <a:r>
              <a:rPr lang="en-US" altLang="zh-CN" sz="2400" dirty="0" smtClean="0"/>
              <a:t>Turn0(</a:t>
            </a:r>
            <a:r>
              <a:rPr lang="en-US" altLang="zh-CN" sz="2400" dirty="0" err="1" smtClean="0"/>
              <a:t>prev</a:t>
            </a:r>
            <a:r>
              <a:rPr lang="en-US" altLang="zh-CN" sz="2400" dirty="0" smtClean="0"/>
              <a:t>(a), a)&gt;0</a:t>
            </a:r>
            <a:r>
              <a:rPr lang="zh-CN" altLang="en-US" sz="2400" dirty="0" smtClean="0"/>
              <a:t>（左转）。即，只有左转的线段端点才可见。</a:t>
            </a:r>
          </a:p>
          <a:p>
            <a:r>
              <a:rPr lang="zh-CN" altLang="en-US" sz="2400" dirty="0" smtClean="0"/>
              <a:t>因此，可以只考虑左转的线段（</a:t>
            </a:r>
            <a:r>
              <a:rPr lang="en-US" altLang="zh-CN" sz="2400" dirty="0" smtClean="0"/>
              <a:t>Turn0(a, next(a))&gt;0</a:t>
            </a:r>
            <a:r>
              <a:rPr lang="zh-CN" altLang="en-US" sz="2400" dirty="0" smtClean="0"/>
              <a:t>）。</a:t>
            </a:r>
          </a:p>
        </p:txBody>
      </p:sp>
      <p:pic>
        <p:nvPicPr>
          <p:cNvPr id="107523" name="Picture 4" descr="X)`K]V9}_A@$Y}R2COFIGX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73050" y="3181350"/>
            <a:ext cx="8424863" cy="3209925"/>
          </a:xfrm>
          <a:prstGeom prst="rect">
            <a:avLst/>
          </a:prstGeom>
          <a:noFill/>
          <a:ln w="9525">
            <a:noFill/>
            <a:miter lim="800000"/>
            <a:headEnd/>
            <a:tailEnd/>
          </a:ln>
        </p:spPr>
      </p:pic>
      <p:sp>
        <p:nvSpPr>
          <p:cNvPr id="107525" name="Text Box 5"/>
          <p:cNvSpPr txBox="1">
            <a:spLocks noChangeArrowheads="1"/>
          </p:cNvSpPr>
          <p:nvPr/>
        </p:nvSpPr>
        <p:spPr bwMode="auto">
          <a:xfrm>
            <a:off x="1758950" y="5349875"/>
            <a:ext cx="908050" cy="366713"/>
          </a:xfrm>
          <a:prstGeom prst="rect">
            <a:avLst/>
          </a:prstGeom>
          <a:noFill/>
          <a:ln w="9525">
            <a:noFill/>
            <a:miter lim="800000"/>
            <a:headEnd/>
            <a:tailEnd/>
          </a:ln>
          <a:effectLst/>
        </p:spPr>
        <p:txBody>
          <a:bodyPr wrap="none">
            <a:spAutoFit/>
          </a:bodyPr>
          <a:lstStyle/>
          <a:p>
            <a:r>
              <a:rPr lang="en-US" altLang="zh-CN" dirty="0" err="1"/>
              <a:t>prev</a:t>
            </a:r>
            <a:r>
              <a:rPr lang="en-US" altLang="zh-CN" dirty="0"/>
              <a:t>(a)</a:t>
            </a:r>
          </a:p>
        </p:txBody>
      </p:sp>
      <p:graphicFrame>
        <p:nvGraphicFramePr>
          <p:cNvPr id="107526" name="Object 4"/>
          <p:cNvGraphicFramePr>
            <a:graphicFrameLocks noChangeAspect="1"/>
          </p:cNvGraphicFramePr>
          <p:nvPr/>
        </p:nvGraphicFramePr>
        <p:xfrm>
          <a:off x="1941513" y="1196975"/>
          <a:ext cx="1873250" cy="423863"/>
        </p:xfrm>
        <a:graphic>
          <a:graphicData uri="http://schemas.openxmlformats.org/presentationml/2006/ole">
            <mc:AlternateContent xmlns:mc="http://schemas.openxmlformats.org/markup-compatibility/2006">
              <mc:Choice xmlns:v="urn:schemas-microsoft-com:vml" Requires="v">
                <p:oleObj spid="_x0000_s140293" name="公式" r:id="rId4" imgW="1028520" imgH="253800" progId="Equation.3">
                  <p:embed/>
                </p:oleObj>
              </mc:Choice>
              <mc:Fallback>
                <p:oleObj name="公式" r:id="rId4" imgW="1028520" imgH="2538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41513" y="1196975"/>
                        <a:ext cx="1873250" cy="423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7528" name="Line 8"/>
          <p:cNvSpPr>
            <a:spLocks noChangeShapeType="1"/>
          </p:cNvSpPr>
          <p:nvPr/>
        </p:nvSpPr>
        <p:spPr bwMode="auto">
          <a:xfrm flipV="1">
            <a:off x="338138" y="4400550"/>
            <a:ext cx="3552825" cy="1919288"/>
          </a:xfrm>
          <a:prstGeom prst="line">
            <a:avLst/>
          </a:prstGeom>
          <a:noFill/>
          <a:ln w="9525">
            <a:solidFill>
              <a:schemeClr val="tx1"/>
            </a:solidFill>
            <a:round/>
            <a:headEnd/>
            <a:tailEnd/>
          </a:ln>
          <a:effectLst/>
        </p:spPr>
        <p:txBody>
          <a:bodyPr/>
          <a:lstStyle/>
          <a:p>
            <a:endParaRPr lang="zh-CN" altLang="en-US"/>
          </a:p>
        </p:txBody>
      </p:sp>
      <p:sp>
        <p:nvSpPr>
          <p:cNvPr id="8" name="灯片编号占位符 7"/>
          <p:cNvSpPr>
            <a:spLocks noGrp="1"/>
          </p:cNvSpPr>
          <p:nvPr>
            <p:ph type="sldNum" sz="quarter" idx="12"/>
          </p:nvPr>
        </p:nvSpPr>
        <p:spPr/>
        <p:txBody>
          <a:bodyPr/>
          <a:lstStyle/>
          <a:p>
            <a:pPr>
              <a:defRPr/>
            </a:pPr>
            <a:fld id="{E3E6F796-20AD-431A-8345-D9C1398825A5}" type="slidenum">
              <a:rPr lang="en-US" altLang="zh-CN" smtClean="0"/>
              <a:pPr>
                <a:defRPr/>
              </a:pPr>
              <a:t>15</a:t>
            </a:fld>
            <a:endParaRPr lang="en-US" altLang="zh-C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p:txBody>
          <a:bodyPr/>
          <a:lstStyle/>
          <a:p>
            <a:r>
              <a:rPr lang="zh-CN" altLang="en-US" smtClean="0"/>
              <a:t>结点之间的遮挡关系</a:t>
            </a:r>
          </a:p>
        </p:txBody>
      </p:sp>
      <p:sp>
        <p:nvSpPr>
          <p:cNvPr id="3077" name="Rectangle 3"/>
          <p:cNvSpPr>
            <a:spLocks noGrp="1" noChangeArrowheads="1"/>
          </p:cNvSpPr>
          <p:nvPr>
            <p:ph type="body" idx="1"/>
          </p:nvPr>
        </p:nvSpPr>
        <p:spPr/>
        <p:txBody>
          <a:bodyPr/>
          <a:lstStyle/>
          <a:p>
            <a:r>
              <a:rPr lang="zh-CN" altLang="en-US" sz="3000" dirty="0" smtClean="0"/>
              <a:t>对每一个结点 </a:t>
            </a:r>
            <a:r>
              <a:rPr lang="en-US" altLang="zh-CN" sz="3000" dirty="0" err="1" smtClean="0"/>
              <a:t>i</a:t>
            </a:r>
            <a:r>
              <a:rPr lang="en-US" altLang="zh-CN" sz="3000" dirty="0" smtClean="0"/>
              <a:t> </a:t>
            </a:r>
            <a:r>
              <a:rPr lang="zh-CN" altLang="en-US" sz="3000" dirty="0" smtClean="0"/>
              <a:t>考虑集合</a:t>
            </a:r>
            <a:r>
              <a:rPr lang="en-US" altLang="zh-CN" sz="3000" dirty="0" smtClean="0"/>
              <a:t>Q(</a:t>
            </a:r>
            <a:r>
              <a:rPr lang="en-US" altLang="zh-CN" sz="3000" dirty="0" err="1" smtClean="0"/>
              <a:t>i</a:t>
            </a:r>
            <a:r>
              <a:rPr lang="en-US" altLang="zh-CN" sz="3000" dirty="0" smtClean="0"/>
              <a:t>)</a:t>
            </a:r>
          </a:p>
          <a:p>
            <a:pPr lvl="1">
              <a:buFont typeface="宋体" pitchFamily="2" charset="-122"/>
              <a:buNone/>
            </a:pPr>
            <a:r>
              <a:rPr lang="en-US" altLang="zh-CN" sz="2400" dirty="0" smtClean="0"/>
              <a:t>Q(</a:t>
            </a:r>
            <a:r>
              <a:rPr lang="en-US" altLang="zh-CN" sz="2400" dirty="0" err="1" smtClean="0"/>
              <a:t>i</a:t>
            </a:r>
            <a:r>
              <a:rPr lang="en-US" altLang="zh-CN" sz="2400" dirty="0" smtClean="0"/>
              <a:t>) = { j: Turn0(</a:t>
            </a:r>
            <a:r>
              <a:rPr lang="en-US" altLang="zh-CN" sz="2400" dirty="0" err="1" smtClean="0"/>
              <a:t>i</a:t>
            </a:r>
            <a:r>
              <a:rPr lang="en-US" altLang="zh-CN" sz="2400" dirty="0" smtClean="0"/>
              <a:t>, j) </a:t>
            </a:r>
            <a:r>
              <a:rPr lang="en-US" altLang="en-US" sz="2400" dirty="0" smtClean="0"/>
              <a:t>≤</a:t>
            </a:r>
            <a:r>
              <a:rPr lang="en-US" altLang="zh-CN" sz="2400" dirty="0" smtClean="0"/>
              <a:t> 0  and Turn0(</a:t>
            </a:r>
            <a:r>
              <a:rPr lang="en-US" altLang="zh-CN" sz="2400" dirty="0" err="1" smtClean="0"/>
              <a:t>i</a:t>
            </a:r>
            <a:r>
              <a:rPr lang="en-US" altLang="zh-CN" sz="2400" dirty="0" smtClean="0"/>
              <a:t>, next(j)) </a:t>
            </a:r>
            <a:r>
              <a:rPr lang="en-US" altLang="en-US" sz="2400" dirty="0" smtClean="0"/>
              <a:t>≥</a:t>
            </a:r>
            <a:r>
              <a:rPr lang="en-US" altLang="zh-CN" sz="2400" dirty="0" smtClean="0"/>
              <a:t> 0}</a:t>
            </a:r>
          </a:p>
          <a:p>
            <a:r>
              <a:rPr lang="zh-CN" altLang="en-US" sz="3000" dirty="0" smtClean="0"/>
              <a:t>遮挡关系判断方法（</a:t>
            </a:r>
            <a:r>
              <a:rPr lang="zh-CN" altLang="en-US" sz="2400" dirty="0" smtClean="0">
                <a:solidFill>
                  <a:srgbClr val="7030A0"/>
                </a:solidFill>
              </a:rPr>
              <a:t>在多边形线段中找与</a:t>
            </a:r>
            <a:r>
              <a:rPr lang="en-US" altLang="zh-CN" sz="2400" dirty="0" smtClean="0">
                <a:solidFill>
                  <a:srgbClr val="7030A0"/>
                </a:solidFill>
              </a:rPr>
              <a:t>0i</a:t>
            </a:r>
            <a:r>
              <a:rPr lang="zh-CN" altLang="en-US" sz="2400" dirty="0" smtClean="0">
                <a:solidFill>
                  <a:srgbClr val="7030A0"/>
                </a:solidFill>
              </a:rPr>
              <a:t>直线有交叉</a:t>
            </a:r>
            <a:endParaRPr lang="en-US" altLang="zh-CN" sz="2400" dirty="0" smtClean="0">
              <a:solidFill>
                <a:srgbClr val="7030A0"/>
              </a:solidFill>
            </a:endParaRPr>
          </a:p>
          <a:p>
            <a:pPr marL="342900" lvl="1" indent="-342900">
              <a:buClr>
                <a:schemeClr val="accent2"/>
              </a:buClr>
              <a:buSzPct val="90000"/>
              <a:buNone/>
            </a:pPr>
            <a:r>
              <a:rPr lang="en-US" altLang="zh-CN" sz="2400" dirty="0" smtClean="0"/>
              <a:t>     if (Turn0(</a:t>
            </a:r>
            <a:r>
              <a:rPr lang="en-US" altLang="zh-CN" sz="2400" dirty="0" err="1" smtClean="0"/>
              <a:t>i</a:t>
            </a:r>
            <a:r>
              <a:rPr lang="en-US" altLang="zh-CN" sz="2400" dirty="0" smtClean="0"/>
              <a:t>, j)&gt;=0)                   </a:t>
            </a:r>
            <a:r>
              <a:rPr lang="zh-CN" altLang="en-US" sz="2400" dirty="0" smtClean="0">
                <a:solidFill>
                  <a:srgbClr val="7030A0"/>
                </a:solidFill>
              </a:rPr>
              <a:t>的线段的端点</a:t>
            </a:r>
            <a:r>
              <a:rPr lang="zh-CN" altLang="en-US" sz="2400" dirty="0" smtClean="0"/>
              <a:t>）</a:t>
            </a:r>
            <a:r>
              <a:rPr lang="en-US" altLang="zh-CN" sz="2400" dirty="0" smtClean="0"/>
              <a:t>                                     </a:t>
            </a:r>
          </a:p>
          <a:p>
            <a:pPr lvl="1">
              <a:buFont typeface="宋体" pitchFamily="2" charset="-122"/>
              <a:buNone/>
            </a:pPr>
            <a:r>
              <a:rPr lang="en-US" altLang="zh-CN" sz="2400" dirty="0" smtClean="0"/>
              <a:t>    return Turn(</a:t>
            </a:r>
            <a:r>
              <a:rPr lang="en-US" altLang="zh-CN" sz="2400" dirty="0" err="1" smtClean="0"/>
              <a:t>i</a:t>
            </a:r>
            <a:r>
              <a:rPr lang="en-US" altLang="zh-CN" sz="2400" dirty="0" smtClean="0"/>
              <a:t>, next(</a:t>
            </a:r>
            <a:r>
              <a:rPr lang="en-US" altLang="zh-CN" sz="2400" dirty="0" err="1" smtClean="0"/>
              <a:t>i</a:t>
            </a:r>
            <a:r>
              <a:rPr lang="en-US" altLang="zh-CN" sz="2400" dirty="0" smtClean="0"/>
              <a:t>), j)&lt;=0;</a:t>
            </a:r>
          </a:p>
          <a:p>
            <a:pPr lvl="1">
              <a:buFont typeface="宋体" pitchFamily="2" charset="-122"/>
              <a:buNone/>
            </a:pPr>
            <a:r>
              <a:rPr lang="en-US" altLang="zh-CN" sz="2400" dirty="0" smtClean="0"/>
              <a:t>else</a:t>
            </a:r>
          </a:p>
          <a:p>
            <a:pPr lvl="1">
              <a:buFont typeface="宋体" pitchFamily="2" charset="-122"/>
              <a:buNone/>
            </a:pPr>
            <a:r>
              <a:rPr lang="en-US" altLang="zh-CN" sz="2400" dirty="0" smtClean="0"/>
              <a:t>    return Turn(j, next(j), </a:t>
            </a:r>
            <a:r>
              <a:rPr lang="en-US" altLang="zh-CN" sz="2400" dirty="0" err="1" smtClean="0"/>
              <a:t>i</a:t>
            </a:r>
            <a:r>
              <a:rPr lang="en-US" altLang="zh-CN" sz="2400" dirty="0" smtClean="0"/>
              <a:t>)&gt;0;</a:t>
            </a:r>
          </a:p>
          <a:p>
            <a:r>
              <a:rPr lang="zh-CN" altLang="en-US" sz="3000" dirty="0" smtClean="0"/>
              <a:t>在</a:t>
            </a:r>
            <a:r>
              <a:rPr lang="en-US" altLang="zh-CN" sz="3000" dirty="0" smtClean="0"/>
              <a:t>Q(</a:t>
            </a:r>
            <a:r>
              <a:rPr lang="en-US" altLang="zh-CN" sz="3000" dirty="0" err="1" smtClean="0"/>
              <a:t>i</a:t>
            </a:r>
            <a:r>
              <a:rPr lang="en-US" altLang="zh-CN" sz="3000" dirty="0" smtClean="0"/>
              <a:t>) </a:t>
            </a:r>
            <a:r>
              <a:rPr lang="zh-CN" altLang="en-US" sz="3000" dirty="0" smtClean="0"/>
              <a:t>中，结点</a:t>
            </a:r>
            <a:r>
              <a:rPr lang="en-US" altLang="zh-CN" sz="3000" dirty="0" smtClean="0"/>
              <a:t>u</a:t>
            </a:r>
            <a:r>
              <a:rPr lang="zh-CN" altLang="en-US" sz="3000" dirty="0" smtClean="0"/>
              <a:t>在</a:t>
            </a:r>
            <a:r>
              <a:rPr lang="en-US" altLang="zh-CN" sz="3000" dirty="0" smtClean="0"/>
              <a:t>v</a:t>
            </a:r>
            <a:r>
              <a:rPr lang="zh-CN" altLang="en-US" sz="3000" dirty="0" smtClean="0"/>
              <a:t>的前面（</a:t>
            </a:r>
            <a:r>
              <a:rPr lang="en-US" altLang="zh-CN" sz="3000" dirty="0" smtClean="0"/>
              <a:t>v</a:t>
            </a:r>
            <a:r>
              <a:rPr lang="zh-CN" altLang="en-US" sz="3000" dirty="0" smtClean="0"/>
              <a:t>被</a:t>
            </a:r>
            <a:r>
              <a:rPr lang="en-US" altLang="zh-CN" sz="3000" dirty="0" smtClean="0"/>
              <a:t>u</a:t>
            </a:r>
            <a:r>
              <a:rPr lang="zh-CN" altLang="en-US" sz="3000" dirty="0" smtClean="0"/>
              <a:t>遮挡），当且仅当直线</a:t>
            </a:r>
            <a:r>
              <a:rPr lang="en-US" altLang="zh-CN" sz="3000" b="1" i="1" dirty="0" smtClean="0">
                <a:latin typeface="Times New Roman" pitchFamily="18" charset="0"/>
                <a:cs typeface="Times New Roman" pitchFamily="18" charset="0"/>
              </a:rPr>
              <a:t>l</a:t>
            </a:r>
            <a:r>
              <a:rPr lang="en-US" altLang="zh-CN" sz="3000" dirty="0" smtClean="0"/>
              <a:t>(0,i)</a:t>
            </a:r>
            <a:r>
              <a:rPr lang="zh-CN" altLang="en-US" sz="3000" dirty="0" smtClean="0"/>
              <a:t>与线段                  的交点离原点的距离比</a:t>
            </a:r>
            <a:r>
              <a:rPr lang="en-US" altLang="zh-CN" sz="3000" b="1" i="1" dirty="0" smtClean="0">
                <a:latin typeface="Times New Roman" pitchFamily="18" charset="0"/>
                <a:cs typeface="Times New Roman" pitchFamily="18" charset="0"/>
              </a:rPr>
              <a:t>l</a:t>
            </a:r>
            <a:r>
              <a:rPr lang="en-US" altLang="zh-CN" sz="3000" dirty="0" smtClean="0"/>
              <a:t>(0,i)</a:t>
            </a:r>
            <a:r>
              <a:rPr lang="zh-CN" altLang="en-US" sz="3000" dirty="0" smtClean="0"/>
              <a:t>与线段                  的交点更近。</a:t>
            </a:r>
          </a:p>
        </p:txBody>
      </p:sp>
      <p:graphicFrame>
        <p:nvGraphicFramePr>
          <p:cNvPr id="3074" name="Object 4"/>
          <p:cNvGraphicFramePr>
            <a:graphicFrameLocks noChangeAspect="1"/>
          </p:cNvGraphicFramePr>
          <p:nvPr/>
        </p:nvGraphicFramePr>
        <p:xfrm>
          <a:off x="4113213" y="5002213"/>
          <a:ext cx="1849437" cy="423862"/>
        </p:xfrm>
        <a:graphic>
          <a:graphicData uri="http://schemas.openxmlformats.org/presentationml/2006/ole">
            <mc:AlternateContent xmlns:mc="http://schemas.openxmlformats.org/markup-compatibility/2006">
              <mc:Choice xmlns:v="urn:schemas-microsoft-com:vml" Requires="v">
                <p:oleObj spid="_x0000_s101384" name="公式" r:id="rId3" imgW="1015920" imgH="253800" progId="Equation.3">
                  <p:embed/>
                </p:oleObj>
              </mc:Choice>
              <mc:Fallback>
                <p:oleObj name="公式" r:id="rId3" imgW="1015920" imgH="2538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3213" y="5002213"/>
                        <a:ext cx="1849437" cy="423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5" name="Object 7"/>
          <p:cNvGraphicFramePr>
            <a:graphicFrameLocks noChangeAspect="1"/>
          </p:cNvGraphicFramePr>
          <p:nvPr/>
        </p:nvGraphicFramePr>
        <p:xfrm>
          <a:off x="3721100" y="5426075"/>
          <a:ext cx="1871663" cy="433388"/>
        </p:xfrm>
        <a:graphic>
          <a:graphicData uri="http://schemas.openxmlformats.org/presentationml/2006/ole">
            <mc:AlternateContent xmlns:mc="http://schemas.openxmlformats.org/markup-compatibility/2006">
              <mc:Choice xmlns:v="urn:schemas-microsoft-com:vml" Requires="v">
                <p:oleObj spid="_x0000_s101385" name="公式" r:id="rId5" imgW="1002960" imgH="253800" progId="Equation.3">
                  <p:embed/>
                </p:oleObj>
              </mc:Choice>
              <mc:Fallback>
                <p:oleObj name="公式" r:id="rId5" imgW="1002960" imgH="2538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21100" y="5426075"/>
                        <a:ext cx="1871663" cy="433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灯片编号占位符 5"/>
          <p:cNvSpPr>
            <a:spLocks noGrp="1"/>
          </p:cNvSpPr>
          <p:nvPr>
            <p:ph type="sldNum" sz="quarter" idx="12"/>
          </p:nvPr>
        </p:nvSpPr>
        <p:spPr/>
        <p:txBody>
          <a:bodyPr/>
          <a:lstStyle/>
          <a:p>
            <a:pPr>
              <a:defRPr/>
            </a:pPr>
            <a:fld id="{E3E6F796-20AD-431A-8345-D9C1398825A5}" type="slidenum">
              <a:rPr lang="en-US" altLang="zh-CN" smtClean="0"/>
              <a:pPr>
                <a:defRPr/>
              </a:pPr>
              <a:t>16</a:t>
            </a:fld>
            <a:endParaRPr lang="en-US" altLang="zh-CN"/>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2"/>
          <p:cNvSpPr>
            <a:spLocks noGrp="1" noChangeArrowheads="1"/>
          </p:cNvSpPr>
          <p:nvPr>
            <p:ph type="title"/>
          </p:nvPr>
        </p:nvSpPr>
        <p:spPr/>
        <p:txBody>
          <a:bodyPr/>
          <a:lstStyle/>
          <a:p>
            <a:r>
              <a:rPr lang="zh-CN" altLang="en-US" dirty="0" smtClean="0"/>
              <a:t>结点</a:t>
            </a:r>
            <a:r>
              <a:rPr lang="en-US" altLang="zh-CN" dirty="0" err="1"/>
              <a:t>i</a:t>
            </a:r>
            <a:r>
              <a:rPr lang="zh-CN" altLang="en-US" dirty="0" smtClean="0"/>
              <a:t>是否</a:t>
            </a:r>
            <a:r>
              <a:rPr lang="zh-CN" altLang="en-US" dirty="0" smtClean="0"/>
              <a:t>可见的情况分析</a:t>
            </a:r>
          </a:p>
        </p:txBody>
      </p:sp>
      <p:sp>
        <p:nvSpPr>
          <p:cNvPr id="107530" name="Line 10"/>
          <p:cNvSpPr>
            <a:spLocks noChangeShapeType="1"/>
          </p:cNvSpPr>
          <p:nvPr/>
        </p:nvSpPr>
        <p:spPr bwMode="auto">
          <a:xfrm flipV="1">
            <a:off x="1025525" y="1082675"/>
            <a:ext cx="0" cy="1801813"/>
          </a:xfrm>
          <a:prstGeom prst="line">
            <a:avLst/>
          </a:prstGeom>
          <a:noFill/>
          <a:ln w="19050">
            <a:solidFill>
              <a:schemeClr val="tx1"/>
            </a:solidFill>
            <a:round/>
            <a:headEnd/>
            <a:tailEnd type="arrow" w="med" len="med"/>
          </a:ln>
          <a:effectLst/>
        </p:spPr>
        <p:txBody>
          <a:bodyPr/>
          <a:lstStyle/>
          <a:p>
            <a:endParaRPr lang="zh-CN" altLang="en-US"/>
          </a:p>
        </p:txBody>
      </p:sp>
      <p:sp>
        <p:nvSpPr>
          <p:cNvPr id="107531" name="Line 11"/>
          <p:cNvSpPr>
            <a:spLocks noChangeShapeType="1"/>
          </p:cNvSpPr>
          <p:nvPr/>
        </p:nvSpPr>
        <p:spPr bwMode="auto">
          <a:xfrm>
            <a:off x="1025525" y="2884488"/>
            <a:ext cx="2513013" cy="1587"/>
          </a:xfrm>
          <a:prstGeom prst="line">
            <a:avLst/>
          </a:prstGeom>
          <a:noFill/>
          <a:ln w="19050">
            <a:solidFill>
              <a:schemeClr val="tx1"/>
            </a:solidFill>
            <a:round/>
            <a:headEnd/>
            <a:tailEnd type="arrow" w="med" len="med"/>
          </a:ln>
          <a:effectLst/>
        </p:spPr>
        <p:txBody>
          <a:bodyPr/>
          <a:lstStyle/>
          <a:p>
            <a:endParaRPr lang="zh-CN" altLang="en-US"/>
          </a:p>
        </p:txBody>
      </p:sp>
      <p:sp>
        <p:nvSpPr>
          <p:cNvPr id="107532" name="Line 12"/>
          <p:cNvSpPr>
            <a:spLocks noChangeShapeType="1"/>
          </p:cNvSpPr>
          <p:nvPr/>
        </p:nvSpPr>
        <p:spPr bwMode="auto">
          <a:xfrm flipV="1">
            <a:off x="1025525" y="1447800"/>
            <a:ext cx="2130425" cy="1436688"/>
          </a:xfrm>
          <a:prstGeom prst="line">
            <a:avLst/>
          </a:prstGeom>
          <a:noFill/>
          <a:ln w="19050">
            <a:solidFill>
              <a:schemeClr val="tx1"/>
            </a:solidFill>
            <a:round/>
            <a:headEnd/>
            <a:tailEnd/>
          </a:ln>
          <a:effectLst/>
        </p:spPr>
        <p:txBody>
          <a:bodyPr/>
          <a:lstStyle/>
          <a:p>
            <a:endParaRPr lang="zh-CN" altLang="en-US"/>
          </a:p>
        </p:txBody>
      </p:sp>
      <p:sp>
        <p:nvSpPr>
          <p:cNvPr id="107533" name="Oval 13"/>
          <p:cNvSpPr>
            <a:spLocks noChangeArrowheads="1"/>
          </p:cNvSpPr>
          <p:nvPr/>
        </p:nvSpPr>
        <p:spPr bwMode="auto">
          <a:xfrm>
            <a:off x="2014538" y="2130425"/>
            <a:ext cx="100012" cy="100013"/>
          </a:xfrm>
          <a:prstGeom prst="ellipse">
            <a:avLst/>
          </a:prstGeom>
          <a:solidFill>
            <a:srgbClr val="FF0000"/>
          </a:solidFill>
          <a:ln w="9525">
            <a:noFill/>
            <a:round/>
            <a:headEnd/>
            <a:tailEnd/>
          </a:ln>
          <a:effectLst/>
        </p:spPr>
        <p:txBody>
          <a:bodyPr wrap="none" anchor="ctr"/>
          <a:lstStyle/>
          <a:p>
            <a:endParaRPr lang="zh-CN" altLang="en-US"/>
          </a:p>
        </p:txBody>
      </p:sp>
      <p:sp>
        <p:nvSpPr>
          <p:cNvPr id="107534" name="Oval 14"/>
          <p:cNvSpPr>
            <a:spLocks noChangeArrowheads="1"/>
          </p:cNvSpPr>
          <p:nvPr/>
        </p:nvSpPr>
        <p:spPr bwMode="auto">
          <a:xfrm>
            <a:off x="2695575" y="2265363"/>
            <a:ext cx="100013" cy="100012"/>
          </a:xfrm>
          <a:prstGeom prst="ellipse">
            <a:avLst/>
          </a:prstGeom>
          <a:solidFill>
            <a:srgbClr val="FF0000"/>
          </a:solidFill>
          <a:ln w="9525">
            <a:noFill/>
            <a:round/>
            <a:headEnd/>
            <a:tailEnd/>
          </a:ln>
          <a:effectLst/>
        </p:spPr>
        <p:txBody>
          <a:bodyPr wrap="none" anchor="ctr"/>
          <a:lstStyle/>
          <a:p>
            <a:endParaRPr lang="zh-CN" altLang="en-US"/>
          </a:p>
        </p:txBody>
      </p:sp>
      <p:sp>
        <p:nvSpPr>
          <p:cNvPr id="107535" name="Oval 15"/>
          <p:cNvSpPr>
            <a:spLocks noChangeArrowheads="1"/>
          </p:cNvSpPr>
          <p:nvPr/>
        </p:nvSpPr>
        <p:spPr bwMode="auto">
          <a:xfrm>
            <a:off x="1454150" y="1898650"/>
            <a:ext cx="100013" cy="100013"/>
          </a:xfrm>
          <a:prstGeom prst="ellipse">
            <a:avLst/>
          </a:prstGeom>
          <a:solidFill>
            <a:srgbClr val="FF0000"/>
          </a:solidFill>
          <a:ln w="9525">
            <a:noFill/>
            <a:round/>
            <a:headEnd/>
            <a:tailEnd/>
          </a:ln>
          <a:effectLst/>
        </p:spPr>
        <p:txBody>
          <a:bodyPr wrap="none" anchor="ctr"/>
          <a:lstStyle/>
          <a:p>
            <a:endParaRPr lang="zh-CN" altLang="en-US"/>
          </a:p>
        </p:txBody>
      </p:sp>
      <p:sp>
        <p:nvSpPr>
          <p:cNvPr id="107539" name="Text Box 19"/>
          <p:cNvSpPr txBox="1">
            <a:spLocks noChangeArrowheads="1"/>
          </p:cNvSpPr>
          <p:nvPr/>
        </p:nvSpPr>
        <p:spPr bwMode="auto">
          <a:xfrm>
            <a:off x="2036763" y="1878013"/>
            <a:ext cx="234950" cy="366712"/>
          </a:xfrm>
          <a:prstGeom prst="rect">
            <a:avLst/>
          </a:prstGeom>
          <a:noFill/>
          <a:ln w="9525">
            <a:noFill/>
            <a:miter lim="800000"/>
            <a:headEnd/>
            <a:tailEnd/>
          </a:ln>
          <a:effectLst/>
        </p:spPr>
        <p:txBody>
          <a:bodyPr wrap="none">
            <a:spAutoFit/>
          </a:bodyPr>
          <a:lstStyle/>
          <a:p>
            <a:r>
              <a:rPr lang="en-US" altLang="zh-CN"/>
              <a:t>i</a:t>
            </a:r>
          </a:p>
        </p:txBody>
      </p:sp>
      <p:sp>
        <p:nvSpPr>
          <p:cNvPr id="107541" name="Text Box 21"/>
          <p:cNvSpPr txBox="1">
            <a:spLocks noChangeArrowheads="1"/>
          </p:cNvSpPr>
          <p:nvPr/>
        </p:nvSpPr>
        <p:spPr bwMode="auto">
          <a:xfrm>
            <a:off x="1452563" y="1665288"/>
            <a:ext cx="819150" cy="366712"/>
          </a:xfrm>
          <a:prstGeom prst="rect">
            <a:avLst/>
          </a:prstGeom>
          <a:noFill/>
          <a:ln w="9525">
            <a:noFill/>
            <a:miter lim="800000"/>
            <a:headEnd/>
            <a:tailEnd/>
          </a:ln>
          <a:effectLst/>
        </p:spPr>
        <p:txBody>
          <a:bodyPr wrap="none">
            <a:spAutoFit/>
          </a:bodyPr>
          <a:lstStyle/>
          <a:p>
            <a:r>
              <a:rPr lang="en-US" altLang="zh-CN"/>
              <a:t>next(i)</a:t>
            </a:r>
          </a:p>
        </p:txBody>
      </p:sp>
      <p:sp>
        <p:nvSpPr>
          <p:cNvPr id="107542" name="Text Box 22"/>
          <p:cNvSpPr txBox="1">
            <a:spLocks noChangeArrowheads="1"/>
          </p:cNvSpPr>
          <p:nvPr/>
        </p:nvSpPr>
        <p:spPr bwMode="auto">
          <a:xfrm>
            <a:off x="1387475" y="2976563"/>
            <a:ext cx="1992853" cy="341632"/>
          </a:xfrm>
          <a:prstGeom prst="rect">
            <a:avLst/>
          </a:prstGeom>
          <a:noFill/>
          <a:ln w="9525">
            <a:noFill/>
            <a:miter lim="800000"/>
            <a:headEnd/>
            <a:tailEnd/>
          </a:ln>
          <a:effectLst/>
        </p:spPr>
        <p:txBody>
          <a:bodyPr wrap="none">
            <a:spAutoFit/>
          </a:bodyPr>
          <a:lstStyle/>
          <a:p>
            <a:r>
              <a:rPr lang="zh-CN" altLang="en-US" b="1" dirty="0"/>
              <a:t>①</a:t>
            </a:r>
            <a:r>
              <a:rPr lang="zh-CN" altLang="en-US" dirty="0"/>
              <a:t> </a:t>
            </a:r>
            <a:r>
              <a:rPr lang="zh-CN" altLang="en-US" b="1" dirty="0" smtClean="0">
                <a:latin typeface="楷体" pitchFamily="49" charset="-122"/>
                <a:ea typeface="楷体" pitchFamily="49" charset="-122"/>
                <a:cs typeface="宋体" charset="-122"/>
              </a:rPr>
              <a:t>结点</a:t>
            </a:r>
            <a:r>
              <a:rPr lang="en-US" altLang="zh-CN" b="1" dirty="0">
                <a:latin typeface="楷体" pitchFamily="49" charset="-122"/>
                <a:ea typeface="楷体" pitchFamily="49" charset="-122"/>
                <a:cs typeface="宋体" charset="-122"/>
              </a:rPr>
              <a:t>i</a:t>
            </a:r>
            <a:r>
              <a:rPr lang="zh-CN" altLang="en-US" b="1" dirty="0" smtClean="0">
                <a:latin typeface="楷体" pitchFamily="49" charset="-122"/>
                <a:ea typeface="楷体" pitchFamily="49" charset="-122"/>
                <a:cs typeface="宋体" charset="-122"/>
              </a:rPr>
              <a:t>可能</a:t>
            </a:r>
            <a:r>
              <a:rPr lang="zh-CN" altLang="en-US" b="1" dirty="0">
                <a:latin typeface="楷体" pitchFamily="49" charset="-122"/>
                <a:ea typeface="楷体" pitchFamily="49" charset="-122"/>
                <a:cs typeface="宋体" charset="-122"/>
              </a:rPr>
              <a:t>可见</a:t>
            </a:r>
          </a:p>
        </p:txBody>
      </p:sp>
      <p:cxnSp>
        <p:nvCxnSpPr>
          <p:cNvPr id="107568" name="AutoShape 48"/>
          <p:cNvCxnSpPr>
            <a:cxnSpLocks noChangeShapeType="1"/>
            <a:stCxn id="107533" idx="2"/>
            <a:endCxn id="107535" idx="5"/>
          </p:cNvCxnSpPr>
          <p:nvPr/>
        </p:nvCxnSpPr>
        <p:spPr bwMode="auto">
          <a:xfrm flipH="1" flipV="1">
            <a:off x="1539875" y="1984375"/>
            <a:ext cx="474663" cy="196850"/>
          </a:xfrm>
          <a:prstGeom prst="straightConnector1">
            <a:avLst/>
          </a:prstGeom>
          <a:noFill/>
          <a:ln w="9525">
            <a:solidFill>
              <a:schemeClr val="tx1"/>
            </a:solidFill>
            <a:round/>
            <a:headEnd/>
            <a:tailEnd type="arrow" w="med" len="med"/>
          </a:ln>
          <a:effectLst/>
        </p:spPr>
      </p:cxnSp>
      <p:cxnSp>
        <p:nvCxnSpPr>
          <p:cNvPr id="107569" name="AutoShape 49"/>
          <p:cNvCxnSpPr>
            <a:cxnSpLocks noChangeShapeType="1"/>
            <a:stCxn id="107534" idx="2"/>
            <a:endCxn id="107533" idx="5"/>
          </p:cNvCxnSpPr>
          <p:nvPr/>
        </p:nvCxnSpPr>
        <p:spPr bwMode="auto">
          <a:xfrm flipH="1" flipV="1">
            <a:off x="2100263" y="2216150"/>
            <a:ext cx="595312" cy="100013"/>
          </a:xfrm>
          <a:prstGeom prst="straightConnector1">
            <a:avLst/>
          </a:prstGeom>
          <a:noFill/>
          <a:ln w="9525">
            <a:solidFill>
              <a:schemeClr val="tx1"/>
            </a:solidFill>
            <a:round/>
            <a:headEnd/>
            <a:tailEnd type="arrow" w="med" len="med"/>
          </a:ln>
          <a:effectLst/>
        </p:spPr>
      </p:cxnSp>
      <p:sp>
        <p:nvSpPr>
          <p:cNvPr id="107570" name="Line 50"/>
          <p:cNvSpPr>
            <a:spLocks noChangeShapeType="1"/>
          </p:cNvSpPr>
          <p:nvPr/>
        </p:nvSpPr>
        <p:spPr bwMode="auto">
          <a:xfrm flipV="1">
            <a:off x="5164138" y="1082675"/>
            <a:ext cx="0" cy="1801813"/>
          </a:xfrm>
          <a:prstGeom prst="line">
            <a:avLst/>
          </a:prstGeom>
          <a:noFill/>
          <a:ln w="19050">
            <a:solidFill>
              <a:schemeClr val="tx1"/>
            </a:solidFill>
            <a:round/>
            <a:headEnd/>
            <a:tailEnd type="arrow" w="med" len="med"/>
          </a:ln>
          <a:effectLst/>
        </p:spPr>
        <p:txBody>
          <a:bodyPr/>
          <a:lstStyle/>
          <a:p>
            <a:endParaRPr lang="zh-CN" altLang="en-US"/>
          </a:p>
        </p:txBody>
      </p:sp>
      <p:sp>
        <p:nvSpPr>
          <p:cNvPr id="107571" name="Line 51"/>
          <p:cNvSpPr>
            <a:spLocks noChangeShapeType="1"/>
          </p:cNvSpPr>
          <p:nvPr/>
        </p:nvSpPr>
        <p:spPr bwMode="auto">
          <a:xfrm>
            <a:off x="5164138" y="2884488"/>
            <a:ext cx="2513012" cy="1587"/>
          </a:xfrm>
          <a:prstGeom prst="line">
            <a:avLst/>
          </a:prstGeom>
          <a:noFill/>
          <a:ln w="19050">
            <a:solidFill>
              <a:schemeClr val="tx1"/>
            </a:solidFill>
            <a:round/>
            <a:headEnd/>
            <a:tailEnd type="arrow" w="med" len="med"/>
          </a:ln>
          <a:effectLst/>
        </p:spPr>
        <p:txBody>
          <a:bodyPr/>
          <a:lstStyle/>
          <a:p>
            <a:endParaRPr lang="zh-CN" altLang="en-US"/>
          </a:p>
        </p:txBody>
      </p:sp>
      <p:sp>
        <p:nvSpPr>
          <p:cNvPr id="107572" name="Line 52"/>
          <p:cNvSpPr>
            <a:spLocks noChangeShapeType="1"/>
          </p:cNvSpPr>
          <p:nvPr/>
        </p:nvSpPr>
        <p:spPr bwMode="auto">
          <a:xfrm flipV="1">
            <a:off x="5164138" y="1447800"/>
            <a:ext cx="2130425" cy="1436688"/>
          </a:xfrm>
          <a:prstGeom prst="line">
            <a:avLst/>
          </a:prstGeom>
          <a:noFill/>
          <a:ln w="19050">
            <a:solidFill>
              <a:schemeClr val="tx1"/>
            </a:solidFill>
            <a:round/>
            <a:headEnd/>
            <a:tailEnd/>
          </a:ln>
          <a:effectLst/>
        </p:spPr>
        <p:txBody>
          <a:bodyPr/>
          <a:lstStyle/>
          <a:p>
            <a:endParaRPr lang="zh-CN" altLang="en-US"/>
          </a:p>
        </p:txBody>
      </p:sp>
      <p:sp>
        <p:nvSpPr>
          <p:cNvPr id="107573" name="Oval 53"/>
          <p:cNvSpPr>
            <a:spLocks noChangeArrowheads="1"/>
          </p:cNvSpPr>
          <p:nvPr/>
        </p:nvSpPr>
        <p:spPr bwMode="auto">
          <a:xfrm>
            <a:off x="6153150" y="2130425"/>
            <a:ext cx="100013" cy="100013"/>
          </a:xfrm>
          <a:prstGeom prst="ellipse">
            <a:avLst/>
          </a:prstGeom>
          <a:solidFill>
            <a:srgbClr val="FF0000"/>
          </a:solidFill>
          <a:ln w="9525">
            <a:noFill/>
            <a:round/>
            <a:headEnd/>
            <a:tailEnd/>
          </a:ln>
          <a:effectLst/>
        </p:spPr>
        <p:txBody>
          <a:bodyPr wrap="none" anchor="ctr"/>
          <a:lstStyle/>
          <a:p>
            <a:endParaRPr lang="zh-CN" altLang="en-US"/>
          </a:p>
        </p:txBody>
      </p:sp>
      <p:sp>
        <p:nvSpPr>
          <p:cNvPr id="107574" name="Oval 54"/>
          <p:cNvSpPr>
            <a:spLocks noChangeArrowheads="1"/>
          </p:cNvSpPr>
          <p:nvPr/>
        </p:nvSpPr>
        <p:spPr bwMode="auto">
          <a:xfrm>
            <a:off x="6834188" y="2265363"/>
            <a:ext cx="100012" cy="100012"/>
          </a:xfrm>
          <a:prstGeom prst="ellipse">
            <a:avLst/>
          </a:prstGeom>
          <a:solidFill>
            <a:srgbClr val="FF0000"/>
          </a:solidFill>
          <a:ln w="9525">
            <a:noFill/>
            <a:round/>
            <a:headEnd/>
            <a:tailEnd/>
          </a:ln>
          <a:effectLst/>
        </p:spPr>
        <p:txBody>
          <a:bodyPr wrap="none" anchor="ctr"/>
          <a:lstStyle/>
          <a:p>
            <a:endParaRPr lang="zh-CN" altLang="en-US"/>
          </a:p>
        </p:txBody>
      </p:sp>
      <p:sp>
        <p:nvSpPr>
          <p:cNvPr id="107575" name="Oval 55"/>
          <p:cNvSpPr>
            <a:spLocks noChangeArrowheads="1"/>
          </p:cNvSpPr>
          <p:nvPr/>
        </p:nvSpPr>
        <p:spPr bwMode="auto">
          <a:xfrm>
            <a:off x="5592763" y="1898650"/>
            <a:ext cx="100012" cy="100013"/>
          </a:xfrm>
          <a:prstGeom prst="ellipse">
            <a:avLst/>
          </a:prstGeom>
          <a:solidFill>
            <a:srgbClr val="FF0000"/>
          </a:solidFill>
          <a:ln w="9525">
            <a:noFill/>
            <a:round/>
            <a:headEnd/>
            <a:tailEnd/>
          </a:ln>
          <a:effectLst/>
        </p:spPr>
        <p:txBody>
          <a:bodyPr wrap="none" anchor="ctr"/>
          <a:lstStyle/>
          <a:p>
            <a:endParaRPr lang="zh-CN" altLang="en-US"/>
          </a:p>
        </p:txBody>
      </p:sp>
      <p:sp>
        <p:nvSpPr>
          <p:cNvPr id="107576" name="Text Box 56"/>
          <p:cNvSpPr txBox="1">
            <a:spLocks noChangeArrowheads="1"/>
          </p:cNvSpPr>
          <p:nvPr/>
        </p:nvSpPr>
        <p:spPr bwMode="auto">
          <a:xfrm>
            <a:off x="5503863" y="2976563"/>
            <a:ext cx="2225289" cy="341632"/>
          </a:xfrm>
          <a:prstGeom prst="rect">
            <a:avLst/>
          </a:prstGeom>
          <a:noFill/>
          <a:ln w="9525">
            <a:noFill/>
            <a:miter lim="800000"/>
            <a:headEnd/>
            <a:tailEnd/>
          </a:ln>
          <a:effectLst/>
        </p:spPr>
        <p:txBody>
          <a:bodyPr wrap="none">
            <a:spAutoFit/>
          </a:bodyPr>
          <a:lstStyle/>
          <a:p>
            <a:r>
              <a:rPr lang="zh-CN" altLang="en-US" b="1" dirty="0"/>
              <a:t>② </a:t>
            </a:r>
            <a:r>
              <a:rPr lang="zh-CN" altLang="en-US" b="1" dirty="0" smtClean="0">
                <a:latin typeface="楷体" pitchFamily="49" charset="-122"/>
                <a:ea typeface="楷体" pitchFamily="49" charset="-122"/>
                <a:cs typeface="宋体" charset="-122"/>
              </a:rPr>
              <a:t>结点</a:t>
            </a:r>
            <a:r>
              <a:rPr lang="en-US" altLang="zh-CN" b="1" dirty="0">
                <a:latin typeface="楷体" pitchFamily="49" charset="-122"/>
                <a:ea typeface="楷体" pitchFamily="49" charset="-122"/>
                <a:cs typeface="宋体" charset="-122"/>
              </a:rPr>
              <a:t>i</a:t>
            </a:r>
            <a:r>
              <a:rPr lang="zh-CN" altLang="en-US" b="1" dirty="0" smtClean="0">
                <a:latin typeface="楷体" pitchFamily="49" charset="-122"/>
                <a:ea typeface="楷体" pitchFamily="49" charset="-122"/>
                <a:cs typeface="宋体" charset="-122"/>
              </a:rPr>
              <a:t>不可能</a:t>
            </a:r>
            <a:r>
              <a:rPr lang="zh-CN" altLang="en-US" b="1" dirty="0">
                <a:latin typeface="楷体" pitchFamily="49" charset="-122"/>
                <a:ea typeface="楷体" pitchFamily="49" charset="-122"/>
                <a:cs typeface="宋体" charset="-122"/>
              </a:rPr>
              <a:t>可见</a:t>
            </a:r>
          </a:p>
        </p:txBody>
      </p:sp>
      <p:cxnSp>
        <p:nvCxnSpPr>
          <p:cNvPr id="107577" name="AutoShape 57"/>
          <p:cNvCxnSpPr>
            <a:cxnSpLocks noChangeShapeType="1"/>
            <a:stCxn id="107573" idx="2"/>
            <a:endCxn id="107575" idx="5"/>
          </p:cNvCxnSpPr>
          <p:nvPr/>
        </p:nvCxnSpPr>
        <p:spPr bwMode="auto">
          <a:xfrm flipH="1" flipV="1">
            <a:off x="5678488" y="1984375"/>
            <a:ext cx="474662" cy="196850"/>
          </a:xfrm>
          <a:prstGeom prst="straightConnector1">
            <a:avLst/>
          </a:prstGeom>
          <a:noFill/>
          <a:ln w="9525">
            <a:solidFill>
              <a:schemeClr val="tx1"/>
            </a:solidFill>
            <a:round/>
            <a:headEnd type="arrow" w="med" len="med"/>
            <a:tailEnd/>
          </a:ln>
          <a:effectLst/>
        </p:spPr>
      </p:cxnSp>
      <p:cxnSp>
        <p:nvCxnSpPr>
          <p:cNvPr id="107578" name="AutoShape 58"/>
          <p:cNvCxnSpPr>
            <a:cxnSpLocks noChangeShapeType="1"/>
            <a:stCxn id="107574" idx="2"/>
            <a:endCxn id="107573" idx="5"/>
          </p:cNvCxnSpPr>
          <p:nvPr/>
        </p:nvCxnSpPr>
        <p:spPr bwMode="auto">
          <a:xfrm flipH="1" flipV="1">
            <a:off x="6238875" y="2216150"/>
            <a:ext cx="595313" cy="100013"/>
          </a:xfrm>
          <a:prstGeom prst="straightConnector1">
            <a:avLst/>
          </a:prstGeom>
          <a:noFill/>
          <a:ln w="9525">
            <a:solidFill>
              <a:schemeClr val="tx1"/>
            </a:solidFill>
            <a:round/>
            <a:headEnd type="arrow" w="med" len="med"/>
            <a:tailEnd/>
          </a:ln>
          <a:effectLst/>
        </p:spPr>
      </p:cxnSp>
      <p:sp>
        <p:nvSpPr>
          <p:cNvPr id="107579" name="Line 59"/>
          <p:cNvSpPr>
            <a:spLocks noChangeShapeType="1"/>
          </p:cNvSpPr>
          <p:nvPr/>
        </p:nvSpPr>
        <p:spPr bwMode="auto">
          <a:xfrm flipV="1">
            <a:off x="1025525" y="3438525"/>
            <a:ext cx="0" cy="1801813"/>
          </a:xfrm>
          <a:prstGeom prst="line">
            <a:avLst/>
          </a:prstGeom>
          <a:noFill/>
          <a:ln w="19050">
            <a:solidFill>
              <a:schemeClr val="tx1"/>
            </a:solidFill>
            <a:round/>
            <a:headEnd/>
            <a:tailEnd type="arrow" w="med" len="med"/>
          </a:ln>
          <a:effectLst/>
        </p:spPr>
        <p:txBody>
          <a:bodyPr/>
          <a:lstStyle/>
          <a:p>
            <a:endParaRPr lang="zh-CN" altLang="en-US"/>
          </a:p>
        </p:txBody>
      </p:sp>
      <p:sp>
        <p:nvSpPr>
          <p:cNvPr id="107580" name="Line 60"/>
          <p:cNvSpPr>
            <a:spLocks noChangeShapeType="1"/>
          </p:cNvSpPr>
          <p:nvPr/>
        </p:nvSpPr>
        <p:spPr bwMode="auto">
          <a:xfrm>
            <a:off x="1025525" y="5240338"/>
            <a:ext cx="2513013" cy="1587"/>
          </a:xfrm>
          <a:prstGeom prst="line">
            <a:avLst/>
          </a:prstGeom>
          <a:noFill/>
          <a:ln w="19050">
            <a:solidFill>
              <a:schemeClr val="tx1"/>
            </a:solidFill>
            <a:round/>
            <a:headEnd/>
            <a:tailEnd type="arrow" w="med" len="med"/>
          </a:ln>
          <a:effectLst/>
        </p:spPr>
        <p:txBody>
          <a:bodyPr/>
          <a:lstStyle/>
          <a:p>
            <a:endParaRPr lang="zh-CN" altLang="en-US"/>
          </a:p>
        </p:txBody>
      </p:sp>
      <p:sp>
        <p:nvSpPr>
          <p:cNvPr id="107581" name="Line 61"/>
          <p:cNvSpPr>
            <a:spLocks noChangeShapeType="1"/>
          </p:cNvSpPr>
          <p:nvPr/>
        </p:nvSpPr>
        <p:spPr bwMode="auto">
          <a:xfrm flipV="1">
            <a:off x="1025525" y="3803650"/>
            <a:ext cx="2130425" cy="1436688"/>
          </a:xfrm>
          <a:prstGeom prst="line">
            <a:avLst/>
          </a:prstGeom>
          <a:noFill/>
          <a:ln w="19050">
            <a:solidFill>
              <a:schemeClr val="tx1"/>
            </a:solidFill>
            <a:round/>
            <a:headEnd/>
            <a:tailEnd/>
          </a:ln>
          <a:effectLst/>
        </p:spPr>
        <p:txBody>
          <a:bodyPr/>
          <a:lstStyle/>
          <a:p>
            <a:endParaRPr lang="zh-CN" altLang="en-US"/>
          </a:p>
        </p:txBody>
      </p:sp>
      <p:sp>
        <p:nvSpPr>
          <p:cNvPr id="107582" name="Oval 62"/>
          <p:cNvSpPr>
            <a:spLocks noChangeArrowheads="1"/>
          </p:cNvSpPr>
          <p:nvPr/>
        </p:nvSpPr>
        <p:spPr bwMode="auto">
          <a:xfrm>
            <a:off x="2014538" y="4486275"/>
            <a:ext cx="100012" cy="100013"/>
          </a:xfrm>
          <a:prstGeom prst="ellipse">
            <a:avLst/>
          </a:prstGeom>
          <a:solidFill>
            <a:srgbClr val="FF0000"/>
          </a:solidFill>
          <a:ln w="9525">
            <a:noFill/>
            <a:round/>
            <a:headEnd/>
            <a:tailEnd/>
          </a:ln>
          <a:effectLst/>
        </p:spPr>
        <p:txBody>
          <a:bodyPr wrap="none" anchor="ctr"/>
          <a:lstStyle/>
          <a:p>
            <a:endParaRPr lang="zh-CN" altLang="en-US"/>
          </a:p>
        </p:txBody>
      </p:sp>
      <p:sp>
        <p:nvSpPr>
          <p:cNvPr id="107583" name="Oval 63"/>
          <p:cNvSpPr>
            <a:spLocks noChangeArrowheads="1"/>
          </p:cNvSpPr>
          <p:nvPr/>
        </p:nvSpPr>
        <p:spPr bwMode="auto">
          <a:xfrm>
            <a:off x="2308225" y="3752850"/>
            <a:ext cx="100013" cy="100013"/>
          </a:xfrm>
          <a:prstGeom prst="ellipse">
            <a:avLst/>
          </a:prstGeom>
          <a:solidFill>
            <a:srgbClr val="FF0000"/>
          </a:solidFill>
          <a:ln w="9525">
            <a:noFill/>
            <a:round/>
            <a:headEnd/>
            <a:tailEnd/>
          </a:ln>
          <a:effectLst/>
        </p:spPr>
        <p:txBody>
          <a:bodyPr wrap="none" anchor="ctr"/>
          <a:lstStyle/>
          <a:p>
            <a:endParaRPr lang="zh-CN" altLang="en-US"/>
          </a:p>
        </p:txBody>
      </p:sp>
      <p:sp>
        <p:nvSpPr>
          <p:cNvPr id="107584" name="Oval 64"/>
          <p:cNvSpPr>
            <a:spLocks noChangeArrowheads="1"/>
          </p:cNvSpPr>
          <p:nvPr/>
        </p:nvSpPr>
        <p:spPr bwMode="auto">
          <a:xfrm>
            <a:off x="1454150" y="4254500"/>
            <a:ext cx="100013" cy="100013"/>
          </a:xfrm>
          <a:prstGeom prst="ellipse">
            <a:avLst/>
          </a:prstGeom>
          <a:solidFill>
            <a:srgbClr val="FF0000"/>
          </a:solidFill>
          <a:ln w="9525">
            <a:noFill/>
            <a:round/>
            <a:headEnd/>
            <a:tailEnd/>
          </a:ln>
          <a:effectLst/>
        </p:spPr>
        <p:txBody>
          <a:bodyPr wrap="none" anchor="ctr"/>
          <a:lstStyle/>
          <a:p>
            <a:endParaRPr lang="zh-CN" altLang="en-US"/>
          </a:p>
        </p:txBody>
      </p:sp>
      <p:sp>
        <p:nvSpPr>
          <p:cNvPr id="107585" name="Text Box 65"/>
          <p:cNvSpPr txBox="1">
            <a:spLocks noChangeArrowheads="1"/>
          </p:cNvSpPr>
          <p:nvPr/>
        </p:nvSpPr>
        <p:spPr bwMode="auto">
          <a:xfrm>
            <a:off x="1387475" y="5332413"/>
            <a:ext cx="1992853" cy="341632"/>
          </a:xfrm>
          <a:prstGeom prst="rect">
            <a:avLst/>
          </a:prstGeom>
          <a:noFill/>
          <a:ln w="9525">
            <a:noFill/>
            <a:miter lim="800000"/>
            <a:headEnd/>
            <a:tailEnd/>
          </a:ln>
          <a:effectLst/>
        </p:spPr>
        <p:txBody>
          <a:bodyPr wrap="none">
            <a:spAutoFit/>
          </a:bodyPr>
          <a:lstStyle/>
          <a:p>
            <a:r>
              <a:rPr lang="zh-CN" altLang="en-US" b="1" dirty="0"/>
              <a:t>③ </a:t>
            </a:r>
            <a:r>
              <a:rPr lang="zh-CN" altLang="en-US" b="1" dirty="0" smtClean="0">
                <a:latin typeface="楷体" pitchFamily="49" charset="-122"/>
                <a:ea typeface="楷体" pitchFamily="49" charset="-122"/>
                <a:cs typeface="宋体" charset="-122"/>
              </a:rPr>
              <a:t>结点</a:t>
            </a:r>
            <a:r>
              <a:rPr lang="en-US" altLang="zh-CN" b="1" dirty="0">
                <a:latin typeface="楷体" pitchFamily="49" charset="-122"/>
                <a:ea typeface="楷体" pitchFamily="49" charset="-122"/>
                <a:cs typeface="宋体" charset="-122"/>
              </a:rPr>
              <a:t>i</a:t>
            </a:r>
            <a:r>
              <a:rPr lang="zh-CN" altLang="en-US" b="1" dirty="0" smtClean="0">
                <a:latin typeface="楷体" pitchFamily="49" charset="-122"/>
                <a:ea typeface="楷体" pitchFamily="49" charset="-122"/>
                <a:cs typeface="宋体" charset="-122"/>
              </a:rPr>
              <a:t>可能</a:t>
            </a:r>
            <a:r>
              <a:rPr lang="zh-CN" altLang="en-US" b="1" dirty="0">
                <a:latin typeface="楷体" pitchFamily="49" charset="-122"/>
                <a:ea typeface="楷体" pitchFamily="49" charset="-122"/>
                <a:cs typeface="宋体" charset="-122"/>
              </a:rPr>
              <a:t>可见</a:t>
            </a:r>
          </a:p>
        </p:txBody>
      </p:sp>
      <p:cxnSp>
        <p:nvCxnSpPr>
          <p:cNvPr id="107586" name="AutoShape 66"/>
          <p:cNvCxnSpPr>
            <a:cxnSpLocks noChangeShapeType="1"/>
            <a:stCxn id="107582" idx="2"/>
            <a:endCxn id="107584" idx="5"/>
          </p:cNvCxnSpPr>
          <p:nvPr/>
        </p:nvCxnSpPr>
        <p:spPr bwMode="auto">
          <a:xfrm flipH="1" flipV="1">
            <a:off x="1539875" y="4340225"/>
            <a:ext cx="474663" cy="196850"/>
          </a:xfrm>
          <a:prstGeom prst="straightConnector1">
            <a:avLst/>
          </a:prstGeom>
          <a:noFill/>
          <a:ln w="9525">
            <a:solidFill>
              <a:schemeClr val="tx1"/>
            </a:solidFill>
            <a:round/>
            <a:headEnd/>
            <a:tailEnd type="arrow" w="med" len="med"/>
          </a:ln>
          <a:effectLst/>
        </p:spPr>
      </p:cxnSp>
      <p:cxnSp>
        <p:nvCxnSpPr>
          <p:cNvPr id="107587" name="AutoShape 67"/>
          <p:cNvCxnSpPr>
            <a:cxnSpLocks noChangeShapeType="1"/>
            <a:stCxn id="107583" idx="3"/>
            <a:endCxn id="107582" idx="0"/>
          </p:cNvCxnSpPr>
          <p:nvPr/>
        </p:nvCxnSpPr>
        <p:spPr bwMode="auto">
          <a:xfrm flipH="1">
            <a:off x="2065338" y="3838575"/>
            <a:ext cx="257175" cy="647700"/>
          </a:xfrm>
          <a:prstGeom prst="straightConnector1">
            <a:avLst/>
          </a:prstGeom>
          <a:noFill/>
          <a:ln w="9525">
            <a:solidFill>
              <a:schemeClr val="tx1"/>
            </a:solidFill>
            <a:round/>
            <a:headEnd/>
            <a:tailEnd type="arrow" w="med" len="med"/>
          </a:ln>
          <a:effectLst/>
        </p:spPr>
      </p:cxnSp>
      <p:sp>
        <p:nvSpPr>
          <p:cNvPr id="107588" name="Line 68"/>
          <p:cNvSpPr>
            <a:spLocks noChangeShapeType="1"/>
          </p:cNvSpPr>
          <p:nvPr/>
        </p:nvSpPr>
        <p:spPr bwMode="auto">
          <a:xfrm flipV="1">
            <a:off x="5164138" y="3387725"/>
            <a:ext cx="0" cy="1801813"/>
          </a:xfrm>
          <a:prstGeom prst="line">
            <a:avLst/>
          </a:prstGeom>
          <a:noFill/>
          <a:ln w="19050">
            <a:solidFill>
              <a:schemeClr val="tx1"/>
            </a:solidFill>
            <a:round/>
            <a:headEnd/>
            <a:tailEnd type="arrow" w="med" len="med"/>
          </a:ln>
          <a:effectLst/>
        </p:spPr>
        <p:txBody>
          <a:bodyPr/>
          <a:lstStyle/>
          <a:p>
            <a:endParaRPr lang="zh-CN" altLang="en-US"/>
          </a:p>
        </p:txBody>
      </p:sp>
      <p:sp>
        <p:nvSpPr>
          <p:cNvPr id="107589" name="Line 69"/>
          <p:cNvSpPr>
            <a:spLocks noChangeShapeType="1"/>
          </p:cNvSpPr>
          <p:nvPr/>
        </p:nvSpPr>
        <p:spPr bwMode="auto">
          <a:xfrm>
            <a:off x="5164138" y="5189538"/>
            <a:ext cx="2513012" cy="1587"/>
          </a:xfrm>
          <a:prstGeom prst="line">
            <a:avLst/>
          </a:prstGeom>
          <a:noFill/>
          <a:ln w="19050">
            <a:solidFill>
              <a:schemeClr val="tx1"/>
            </a:solidFill>
            <a:round/>
            <a:headEnd/>
            <a:tailEnd type="arrow" w="med" len="med"/>
          </a:ln>
          <a:effectLst/>
        </p:spPr>
        <p:txBody>
          <a:bodyPr/>
          <a:lstStyle/>
          <a:p>
            <a:endParaRPr lang="zh-CN" altLang="en-US"/>
          </a:p>
        </p:txBody>
      </p:sp>
      <p:sp>
        <p:nvSpPr>
          <p:cNvPr id="107590" name="Line 70"/>
          <p:cNvSpPr>
            <a:spLocks noChangeShapeType="1"/>
          </p:cNvSpPr>
          <p:nvPr/>
        </p:nvSpPr>
        <p:spPr bwMode="auto">
          <a:xfrm flipV="1">
            <a:off x="5164138" y="3752850"/>
            <a:ext cx="2130425" cy="1436688"/>
          </a:xfrm>
          <a:prstGeom prst="line">
            <a:avLst/>
          </a:prstGeom>
          <a:noFill/>
          <a:ln w="19050">
            <a:solidFill>
              <a:schemeClr val="tx1"/>
            </a:solidFill>
            <a:round/>
            <a:headEnd/>
            <a:tailEnd/>
          </a:ln>
          <a:effectLst/>
        </p:spPr>
        <p:txBody>
          <a:bodyPr/>
          <a:lstStyle/>
          <a:p>
            <a:endParaRPr lang="zh-CN" altLang="en-US"/>
          </a:p>
        </p:txBody>
      </p:sp>
      <p:sp>
        <p:nvSpPr>
          <p:cNvPr id="107591" name="Oval 71"/>
          <p:cNvSpPr>
            <a:spLocks noChangeArrowheads="1"/>
          </p:cNvSpPr>
          <p:nvPr/>
        </p:nvSpPr>
        <p:spPr bwMode="auto">
          <a:xfrm>
            <a:off x="6153150" y="4435475"/>
            <a:ext cx="100013" cy="100013"/>
          </a:xfrm>
          <a:prstGeom prst="ellipse">
            <a:avLst/>
          </a:prstGeom>
          <a:solidFill>
            <a:srgbClr val="FF0000"/>
          </a:solidFill>
          <a:ln w="9525">
            <a:noFill/>
            <a:round/>
            <a:headEnd/>
            <a:tailEnd/>
          </a:ln>
          <a:effectLst/>
        </p:spPr>
        <p:txBody>
          <a:bodyPr wrap="none" anchor="ctr"/>
          <a:lstStyle/>
          <a:p>
            <a:endParaRPr lang="zh-CN" altLang="en-US"/>
          </a:p>
        </p:txBody>
      </p:sp>
      <p:sp>
        <p:nvSpPr>
          <p:cNvPr id="107592" name="Oval 72"/>
          <p:cNvSpPr>
            <a:spLocks noChangeArrowheads="1"/>
          </p:cNvSpPr>
          <p:nvPr/>
        </p:nvSpPr>
        <p:spPr bwMode="auto">
          <a:xfrm>
            <a:off x="6834188" y="4570413"/>
            <a:ext cx="100012" cy="100012"/>
          </a:xfrm>
          <a:prstGeom prst="ellipse">
            <a:avLst/>
          </a:prstGeom>
          <a:solidFill>
            <a:srgbClr val="FF0000"/>
          </a:solidFill>
          <a:ln w="9525">
            <a:noFill/>
            <a:round/>
            <a:headEnd/>
            <a:tailEnd/>
          </a:ln>
          <a:effectLst/>
        </p:spPr>
        <p:txBody>
          <a:bodyPr wrap="none" anchor="ctr"/>
          <a:lstStyle/>
          <a:p>
            <a:endParaRPr lang="zh-CN" altLang="en-US"/>
          </a:p>
        </p:txBody>
      </p:sp>
      <p:sp>
        <p:nvSpPr>
          <p:cNvPr id="107593" name="Oval 73"/>
          <p:cNvSpPr>
            <a:spLocks noChangeArrowheads="1"/>
          </p:cNvSpPr>
          <p:nvPr/>
        </p:nvSpPr>
        <p:spPr bwMode="auto">
          <a:xfrm>
            <a:off x="6188075" y="5038725"/>
            <a:ext cx="100013" cy="100013"/>
          </a:xfrm>
          <a:prstGeom prst="ellipse">
            <a:avLst/>
          </a:prstGeom>
          <a:solidFill>
            <a:srgbClr val="FF0000"/>
          </a:solidFill>
          <a:ln w="9525">
            <a:noFill/>
            <a:round/>
            <a:headEnd/>
            <a:tailEnd/>
          </a:ln>
          <a:effectLst/>
        </p:spPr>
        <p:txBody>
          <a:bodyPr wrap="none" anchor="ctr"/>
          <a:lstStyle/>
          <a:p>
            <a:endParaRPr lang="zh-CN" altLang="en-US"/>
          </a:p>
        </p:txBody>
      </p:sp>
      <p:sp>
        <p:nvSpPr>
          <p:cNvPr id="107594" name="Text Box 74"/>
          <p:cNvSpPr txBox="1">
            <a:spLocks noChangeArrowheads="1"/>
          </p:cNvSpPr>
          <p:nvPr/>
        </p:nvSpPr>
        <p:spPr bwMode="auto">
          <a:xfrm>
            <a:off x="5548313" y="5281613"/>
            <a:ext cx="1992853" cy="341632"/>
          </a:xfrm>
          <a:prstGeom prst="rect">
            <a:avLst/>
          </a:prstGeom>
          <a:noFill/>
          <a:ln w="9525">
            <a:noFill/>
            <a:miter lim="800000"/>
            <a:headEnd/>
            <a:tailEnd/>
          </a:ln>
          <a:effectLst/>
        </p:spPr>
        <p:txBody>
          <a:bodyPr wrap="none">
            <a:spAutoFit/>
          </a:bodyPr>
          <a:lstStyle/>
          <a:p>
            <a:r>
              <a:rPr lang="zh-CN" altLang="en-US" b="1" dirty="0"/>
              <a:t>④ </a:t>
            </a:r>
            <a:r>
              <a:rPr lang="zh-CN" altLang="en-US" b="1" dirty="0" smtClean="0">
                <a:latin typeface="楷体" pitchFamily="49" charset="-122"/>
                <a:ea typeface="楷体" pitchFamily="49" charset="-122"/>
                <a:cs typeface="宋体" charset="-122"/>
              </a:rPr>
              <a:t>结点</a:t>
            </a:r>
            <a:r>
              <a:rPr lang="en-US" altLang="zh-CN" b="1" dirty="0">
                <a:latin typeface="楷体" pitchFamily="49" charset="-122"/>
                <a:ea typeface="楷体" pitchFamily="49" charset="-122"/>
                <a:cs typeface="宋体" charset="-122"/>
              </a:rPr>
              <a:t>i</a:t>
            </a:r>
            <a:r>
              <a:rPr lang="zh-CN" altLang="en-US" b="1" dirty="0" smtClean="0">
                <a:latin typeface="楷体" pitchFamily="49" charset="-122"/>
                <a:ea typeface="楷体" pitchFamily="49" charset="-122"/>
                <a:cs typeface="宋体" charset="-122"/>
              </a:rPr>
              <a:t>可能</a:t>
            </a:r>
            <a:r>
              <a:rPr lang="zh-CN" altLang="en-US" b="1" dirty="0">
                <a:latin typeface="楷体" pitchFamily="49" charset="-122"/>
                <a:ea typeface="楷体" pitchFamily="49" charset="-122"/>
                <a:cs typeface="宋体" charset="-122"/>
              </a:rPr>
              <a:t>可见</a:t>
            </a:r>
          </a:p>
        </p:txBody>
      </p:sp>
      <p:cxnSp>
        <p:nvCxnSpPr>
          <p:cNvPr id="107595" name="AutoShape 75"/>
          <p:cNvCxnSpPr>
            <a:cxnSpLocks noChangeShapeType="1"/>
            <a:stCxn id="107591" idx="5"/>
            <a:endCxn id="107593" idx="0"/>
          </p:cNvCxnSpPr>
          <p:nvPr/>
        </p:nvCxnSpPr>
        <p:spPr bwMode="auto">
          <a:xfrm>
            <a:off x="6238875" y="4521200"/>
            <a:ext cx="0" cy="517525"/>
          </a:xfrm>
          <a:prstGeom prst="straightConnector1">
            <a:avLst/>
          </a:prstGeom>
          <a:noFill/>
          <a:ln w="9525">
            <a:solidFill>
              <a:schemeClr val="tx1"/>
            </a:solidFill>
            <a:round/>
            <a:headEnd type="arrow" w="med" len="med"/>
            <a:tailEnd/>
          </a:ln>
          <a:effectLst/>
        </p:spPr>
      </p:cxnSp>
      <p:cxnSp>
        <p:nvCxnSpPr>
          <p:cNvPr id="107596" name="AutoShape 76"/>
          <p:cNvCxnSpPr>
            <a:cxnSpLocks noChangeShapeType="1"/>
            <a:stCxn id="107592" idx="2"/>
            <a:endCxn id="107591" idx="5"/>
          </p:cNvCxnSpPr>
          <p:nvPr/>
        </p:nvCxnSpPr>
        <p:spPr bwMode="auto">
          <a:xfrm flipH="1" flipV="1">
            <a:off x="6238875" y="4521200"/>
            <a:ext cx="595313" cy="100013"/>
          </a:xfrm>
          <a:prstGeom prst="straightConnector1">
            <a:avLst/>
          </a:prstGeom>
          <a:noFill/>
          <a:ln w="9525">
            <a:solidFill>
              <a:schemeClr val="tx1"/>
            </a:solidFill>
            <a:round/>
            <a:headEnd type="arrow" w="med" len="med"/>
            <a:tailEnd/>
          </a:ln>
          <a:effectLst/>
        </p:spPr>
      </p:cxnSp>
      <p:sp>
        <p:nvSpPr>
          <p:cNvPr id="107597" name="Text Box 77"/>
          <p:cNvSpPr txBox="1">
            <a:spLocks noChangeArrowheads="1"/>
          </p:cNvSpPr>
          <p:nvPr/>
        </p:nvSpPr>
        <p:spPr bwMode="auto">
          <a:xfrm>
            <a:off x="6170613" y="1878013"/>
            <a:ext cx="234950" cy="366712"/>
          </a:xfrm>
          <a:prstGeom prst="rect">
            <a:avLst/>
          </a:prstGeom>
          <a:noFill/>
          <a:ln w="9525">
            <a:noFill/>
            <a:miter lim="800000"/>
            <a:headEnd/>
            <a:tailEnd/>
          </a:ln>
          <a:effectLst/>
        </p:spPr>
        <p:txBody>
          <a:bodyPr wrap="none">
            <a:spAutoFit/>
          </a:bodyPr>
          <a:lstStyle/>
          <a:p>
            <a:r>
              <a:rPr lang="en-US" altLang="zh-CN"/>
              <a:t>i</a:t>
            </a:r>
          </a:p>
        </p:txBody>
      </p:sp>
      <p:sp>
        <p:nvSpPr>
          <p:cNvPr id="107598" name="Text Box 78"/>
          <p:cNvSpPr txBox="1">
            <a:spLocks noChangeArrowheads="1"/>
          </p:cNvSpPr>
          <p:nvPr/>
        </p:nvSpPr>
        <p:spPr bwMode="auto">
          <a:xfrm>
            <a:off x="6170613" y="4170363"/>
            <a:ext cx="234950" cy="366712"/>
          </a:xfrm>
          <a:prstGeom prst="rect">
            <a:avLst/>
          </a:prstGeom>
          <a:noFill/>
          <a:ln w="9525">
            <a:noFill/>
            <a:miter lim="800000"/>
            <a:headEnd/>
            <a:tailEnd/>
          </a:ln>
          <a:effectLst/>
        </p:spPr>
        <p:txBody>
          <a:bodyPr wrap="none">
            <a:spAutoFit/>
          </a:bodyPr>
          <a:lstStyle/>
          <a:p>
            <a:r>
              <a:rPr lang="en-US" altLang="zh-CN"/>
              <a:t>i</a:t>
            </a:r>
          </a:p>
        </p:txBody>
      </p:sp>
      <p:sp>
        <p:nvSpPr>
          <p:cNvPr id="107599" name="Text Box 79"/>
          <p:cNvSpPr txBox="1">
            <a:spLocks noChangeArrowheads="1"/>
          </p:cNvSpPr>
          <p:nvPr/>
        </p:nvSpPr>
        <p:spPr bwMode="auto">
          <a:xfrm>
            <a:off x="2036763" y="4170363"/>
            <a:ext cx="234950" cy="366712"/>
          </a:xfrm>
          <a:prstGeom prst="rect">
            <a:avLst/>
          </a:prstGeom>
          <a:noFill/>
          <a:ln w="9525">
            <a:noFill/>
            <a:miter lim="800000"/>
            <a:headEnd/>
            <a:tailEnd/>
          </a:ln>
          <a:effectLst/>
        </p:spPr>
        <p:txBody>
          <a:bodyPr wrap="none">
            <a:spAutoFit/>
          </a:bodyPr>
          <a:lstStyle/>
          <a:p>
            <a:r>
              <a:rPr lang="en-US" altLang="zh-CN"/>
              <a:t>i</a:t>
            </a:r>
          </a:p>
        </p:txBody>
      </p:sp>
      <p:sp>
        <p:nvSpPr>
          <p:cNvPr id="107600" name="Text Box 80"/>
          <p:cNvSpPr txBox="1">
            <a:spLocks noChangeArrowheads="1"/>
          </p:cNvSpPr>
          <p:nvPr/>
        </p:nvSpPr>
        <p:spPr bwMode="auto">
          <a:xfrm>
            <a:off x="1452563" y="3987800"/>
            <a:ext cx="819150" cy="366713"/>
          </a:xfrm>
          <a:prstGeom prst="rect">
            <a:avLst/>
          </a:prstGeom>
          <a:noFill/>
          <a:ln w="9525">
            <a:noFill/>
            <a:miter lim="800000"/>
            <a:headEnd/>
            <a:tailEnd/>
          </a:ln>
          <a:effectLst/>
        </p:spPr>
        <p:txBody>
          <a:bodyPr wrap="none">
            <a:spAutoFit/>
          </a:bodyPr>
          <a:lstStyle/>
          <a:p>
            <a:r>
              <a:rPr lang="en-US" altLang="zh-CN"/>
              <a:t>next(i)</a:t>
            </a:r>
          </a:p>
        </p:txBody>
      </p:sp>
      <p:sp>
        <p:nvSpPr>
          <p:cNvPr id="107601" name="Text Box 81"/>
          <p:cNvSpPr txBox="1">
            <a:spLocks noChangeArrowheads="1"/>
          </p:cNvSpPr>
          <p:nvPr/>
        </p:nvSpPr>
        <p:spPr bwMode="auto">
          <a:xfrm>
            <a:off x="6834188" y="2032000"/>
            <a:ext cx="819150" cy="366713"/>
          </a:xfrm>
          <a:prstGeom prst="rect">
            <a:avLst/>
          </a:prstGeom>
          <a:noFill/>
          <a:ln w="9525">
            <a:noFill/>
            <a:miter lim="800000"/>
            <a:headEnd/>
            <a:tailEnd/>
          </a:ln>
          <a:effectLst/>
        </p:spPr>
        <p:txBody>
          <a:bodyPr wrap="none">
            <a:spAutoFit/>
          </a:bodyPr>
          <a:lstStyle/>
          <a:p>
            <a:r>
              <a:rPr lang="en-US" altLang="zh-CN"/>
              <a:t>next(i)</a:t>
            </a:r>
          </a:p>
        </p:txBody>
      </p:sp>
      <p:sp>
        <p:nvSpPr>
          <p:cNvPr id="107602" name="Text Box 82"/>
          <p:cNvSpPr txBox="1">
            <a:spLocks noChangeArrowheads="1"/>
          </p:cNvSpPr>
          <p:nvPr/>
        </p:nvSpPr>
        <p:spPr bwMode="auto">
          <a:xfrm>
            <a:off x="6834188" y="4303713"/>
            <a:ext cx="819150" cy="366712"/>
          </a:xfrm>
          <a:prstGeom prst="rect">
            <a:avLst/>
          </a:prstGeom>
          <a:noFill/>
          <a:ln w="9525">
            <a:noFill/>
            <a:miter lim="800000"/>
            <a:headEnd/>
            <a:tailEnd/>
          </a:ln>
          <a:effectLst/>
        </p:spPr>
        <p:txBody>
          <a:bodyPr wrap="none">
            <a:spAutoFit/>
          </a:bodyPr>
          <a:lstStyle/>
          <a:p>
            <a:r>
              <a:rPr lang="en-US" altLang="zh-CN"/>
              <a:t>next(i)</a:t>
            </a:r>
          </a:p>
        </p:txBody>
      </p:sp>
      <p:sp>
        <p:nvSpPr>
          <p:cNvPr id="107603" name="Text Box 83"/>
          <p:cNvSpPr txBox="1">
            <a:spLocks noChangeArrowheads="1"/>
          </p:cNvSpPr>
          <p:nvPr/>
        </p:nvSpPr>
        <p:spPr bwMode="auto">
          <a:xfrm>
            <a:off x="2695575" y="1984375"/>
            <a:ext cx="831850" cy="366713"/>
          </a:xfrm>
          <a:prstGeom prst="rect">
            <a:avLst/>
          </a:prstGeom>
          <a:noFill/>
          <a:ln w="9525">
            <a:noFill/>
            <a:miter lim="800000"/>
            <a:headEnd/>
            <a:tailEnd/>
          </a:ln>
          <a:effectLst/>
        </p:spPr>
        <p:txBody>
          <a:bodyPr wrap="none">
            <a:spAutoFit/>
          </a:bodyPr>
          <a:lstStyle/>
          <a:p>
            <a:r>
              <a:rPr lang="en-US" altLang="zh-CN"/>
              <a:t>prev(i)</a:t>
            </a:r>
          </a:p>
        </p:txBody>
      </p:sp>
      <p:sp>
        <p:nvSpPr>
          <p:cNvPr id="107604" name="Text Box 84"/>
          <p:cNvSpPr txBox="1">
            <a:spLocks noChangeArrowheads="1"/>
          </p:cNvSpPr>
          <p:nvPr/>
        </p:nvSpPr>
        <p:spPr bwMode="auto">
          <a:xfrm>
            <a:off x="5573713" y="1631950"/>
            <a:ext cx="831850" cy="366713"/>
          </a:xfrm>
          <a:prstGeom prst="rect">
            <a:avLst/>
          </a:prstGeom>
          <a:noFill/>
          <a:ln w="9525">
            <a:noFill/>
            <a:miter lim="800000"/>
            <a:headEnd/>
            <a:tailEnd/>
          </a:ln>
          <a:effectLst/>
        </p:spPr>
        <p:txBody>
          <a:bodyPr wrap="none">
            <a:spAutoFit/>
          </a:bodyPr>
          <a:lstStyle/>
          <a:p>
            <a:r>
              <a:rPr lang="en-US" altLang="zh-CN"/>
              <a:t>prev(i)</a:t>
            </a:r>
          </a:p>
        </p:txBody>
      </p:sp>
      <p:sp>
        <p:nvSpPr>
          <p:cNvPr id="107605" name="Text Box 85"/>
          <p:cNvSpPr txBox="1">
            <a:spLocks noChangeArrowheads="1"/>
          </p:cNvSpPr>
          <p:nvPr/>
        </p:nvSpPr>
        <p:spPr bwMode="auto">
          <a:xfrm>
            <a:off x="6188075" y="4772025"/>
            <a:ext cx="831850" cy="366713"/>
          </a:xfrm>
          <a:prstGeom prst="rect">
            <a:avLst/>
          </a:prstGeom>
          <a:noFill/>
          <a:ln w="9525">
            <a:noFill/>
            <a:miter lim="800000"/>
            <a:headEnd/>
            <a:tailEnd/>
          </a:ln>
          <a:effectLst/>
        </p:spPr>
        <p:txBody>
          <a:bodyPr wrap="none">
            <a:spAutoFit/>
          </a:bodyPr>
          <a:lstStyle/>
          <a:p>
            <a:r>
              <a:rPr lang="en-US" altLang="zh-CN"/>
              <a:t>prev(i)</a:t>
            </a:r>
          </a:p>
        </p:txBody>
      </p:sp>
      <p:sp>
        <p:nvSpPr>
          <p:cNvPr id="107606" name="Text Box 86"/>
          <p:cNvSpPr txBox="1">
            <a:spLocks noChangeArrowheads="1"/>
          </p:cNvSpPr>
          <p:nvPr/>
        </p:nvSpPr>
        <p:spPr bwMode="auto">
          <a:xfrm>
            <a:off x="2324100" y="3486150"/>
            <a:ext cx="831850" cy="366713"/>
          </a:xfrm>
          <a:prstGeom prst="rect">
            <a:avLst/>
          </a:prstGeom>
          <a:noFill/>
          <a:ln w="9525">
            <a:noFill/>
            <a:miter lim="800000"/>
            <a:headEnd/>
            <a:tailEnd/>
          </a:ln>
          <a:effectLst/>
        </p:spPr>
        <p:txBody>
          <a:bodyPr wrap="none">
            <a:spAutoFit/>
          </a:bodyPr>
          <a:lstStyle/>
          <a:p>
            <a:r>
              <a:rPr lang="en-US" altLang="zh-CN"/>
              <a:t>prev(i)</a:t>
            </a:r>
          </a:p>
        </p:txBody>
      </p:sp>
      <p:sp>
        <p:nvSpPr>
          <p:cNvPr id="107609" name="Text Box 89"/>
          <p:cNvSpPr txBox="1">
            <a:spLocks noChangeArrowheads="1"/>
          </p:cNvSpPr>
          <p:nvPr/>
        </p:nvSpPr>
        <p:spPr bwMode="auto">
          <a:xfrm>
            <a:off x="719138" y="5815013"/>
            <a:ext cx="7902575" cy="923330"/>
          </a:xfrm>
          <a:prstGeom prst="rect">
            <a:avLst/>
          </a:prstGeom>
          <a:noFill/>
          <a:ln w="9525">
            <a:noFill/>
            <a:miter lim="800000"/>
            <a:headEnd/>
            <a:tailEnd/>
          </a:ln>
          <a:effectLst/>
        </p:spPr>
        <p:txBody>
          <a:bodyPr>
            <a:spAutoFit/>
          </a:bodyPr>
          <a:lstStyle/>
          <a:p>
            <a:r>
              <a:rPr lang="zh-CN" altLang="en-US" sz="2000" b="1" dirty="0">
                <a:latin typeface="Times New Roman" pitchFamily="18" charset="0"/>
                <a:ea typeface="楷体" pitchFamily="49" charset="-122"/>
                <a:cs typeface="宋体" charset="-122"/>
              </a:rPr>
              <a:t>② 中</a:t>
            </a:r>
            <a:r>
              <a:rPr lang="zh-CN" altLang="en-US" sz="2000" b="1" dirty="0" smtClean="0">
                <a:latin typeface="Times New Roman" pitchFamily="18" charset="0"/>
                <a:ea typeface="楷体" pitchFamily="49" charset="-122"/>
                <a:cs typeface="宋体" charset="-122"/>
              </a:rPr>
              <a:t>结点</a:t>
            </a:r>
            <a:r>
              <a:rPr lang="en-US" altLang="zh-CN" sz="2000" b="1" dirty="0">
                <a:latin typeface="Times New Roman" pitchFamily="18" charset="0"/>
                <a:ea typeface="楷体" pitchFamily="49" charset="-122"/>
                <a:cs typeface="宋体" charset="-122"/>
              </a:rPr>
              <a:t>i</a:t>
            </a:r>
            <a:r>
              <a:rPr lang="zh-CN" altLang="en-US" sz="2000" b="1" dirty="0" smtClean="0">
                <a:latin typeface="Times New Roman" pitchFamily="18" charset="0"/>
                <a:ea typeface="楷体" pitchFamily="49" charset="-122"/>
                <a:cs typeface="宋体" charset="-122"/>
              </a:rPr>
              <a:t>不</a:t>
            </a:r>
            <a:r>
              <a:rPr lang="zh-CN" altLang="en-US" sz="2000" b="1" dirty="0">
                <a:latin typeface="Times New Roman" pitchFamily="18" charset="0"/>
                <a:ea typeface="楷体" pitchFamily="49" charset="-122"/>
                <a:cs typeface="宋体" charset="-122"/>
              </a:rPr>
              <a:t>可见的原因是必然被</a:t>
            </a:r>
            <a:r>
              <a:rPr lang="en-US" altLang="zh-CN" sz="2000" b="1" dirty="0" err="1">
                <a:latin typeface="Times New Roman" pitchFamily="18" charset="0"/>
                <a:ea typeface="楷体" pitchFamily="49" charset="-122"/>
                <a:cs typeface="宋体" charset="-122"/>
              </a:rPr>
              <a:t>prev</a:t>
            </a:r>
            <a:r>
              <a:rPr lang="en-US" altLang="zh-CN" sz="2000" b="1" dirty="0">
                <a:latin typeface="Times New Roman" pitchFamily="18" charset="0"/>
                <a:ea typeface="楷体" pitchFamily="49" charset="-122"/>
                <a:cs typeface="宋体" charset="-122"/>
              </a:rPr>
              <a:t>(</a:t>
            </a:r>
            <a:r>
              <a:rPr lang="en-US" altLang="zh-CN" sz="2000" b="1" dirty="0" err="1">
                <a:latin typeface="Times New Roman" pitchFamily="18" charset="0"/>
                <a:ea typeface="楷体" pitchFamily="49" charset="-122"/>
                <a:cs typeface="宋体" charset="-122"/>
              </a:rPr>
              <a:t>i</a:t>
            </a:r>
            <a:r>
              <a:rPr lang="en-US" altLang="zh-CN" sz="2000" b="1" dirty="0">
                <a:latin typeface="Times New Roman" pitchFamily="18" charset="0"/>
                <a:ea typeface="楷体" pitchFamily="49" charset="-122"/>
                <a:cs typeface="宋体" charset="-122"/>
              </a:rPr>
              <a:t>)</a:t>
            </a:r>
            <a:r>
              <a:rPr lang="zh-CN" altLang="en-US" sz="2000" b="1" dirty="0">
                <a:latin typeface="Times New Roman" pitchFamily="18" charset="0"/>
                <a:ea typeface="楷体" pitchFamily="49" charset="-122"/>
                <a:cs typeface="宋体" charset="-122"/>
              </a:rPr>
              <a:t>与</a:t>
            </a:r>
            <a:r>
              <a:rPr lang="en-US" altLang="zh-CN" sz="2000" b="1" dirty="0">
                <a:latin typeface="Times New Roman" pitchFamily="18" charset="0"/>
                <a:ea typeface="楷体" pitchFamily="49" charset="-122"/>
                <a:cs typeface="宋体" charset="-122"/>
              </a:rPr>
              <a:t>first</a:t>
            </a:r>
            <a:r>
              <a:rPr lang="zh-CN" altLang="en-US" sz="2000" b="1" dirty="0">
                <a:latin typeface="Times New Roman" pitchFamily="18" charset="0"/>
                <a:ea typeface="楷体" pitchFamily="49" charset="-122"/>
                <a:cs typeface="宋体" charset="-122"/>
              </a:rPr>
              <a:t>或者</a:t>
            </a:r>
            <a:r>
              <a:rPr lang="en-US" altLang="zh-CN" sz="2000" b="1" dirty="0">
                <a:latin typeface="Times New Roman" pitchFamily="18" charset="0"/>
                <a:ea typeface="楷体" pitchFamily="49" charset="-122"/>
                <a:cs typeface="宋体" charset="-122"/>
              </a:rPr>
              <a:t>next(</a:t>
            </a:r>
            <a:r>
              <a:rPr lang="en-US" altLang="zh-CN" sz="2000" b="1" dirty="0" err="1">
                <a:latin typeface="Times New Roman" pitchFamily="18" charset="0"/>
                <a:ea typeface="楷体" pitchFamily="49" charset="-122"/>
                <a:cs typeface="宋体" charset="-122"/>
              </a:rPr>
              <a:t>i</a:t>
            </a:r>
            <a:r>
              <a:rPr lang="en-US" altLang="zh-CN" sz="2000" b="1" dirty="0">
                <a:latin typeface="Times New Roman" pitchFamily="18" charset="0"/>
                <a:ea typeface="楷体" pitchFamily="49" charset="-122"/>
                <a:cs typeface="宋体" charset="-122"/>
              </a:rPr>
              <a:t>)</a:t>
            </a:r>
            <a:r>
              <a:rPr lang="zh-CN" altLang="en-US" sz="2000" b="1" dirty="0">
                <a:latin typeface="Times New Roman" pitchFamily="18" charset="0"/>
                <a:ea typeface="楷体" pitchFamily="49" charset="-122"/>
                <a:cs typeface="宋体" charset="-122"/>
              </a:rPr>
              <a:t>与</a:t>
            </a:r>
            <a:r>
              <a:rPr lang="en-US" altLang="zh-CN" sz="2000" b="1" dirty="0">
                <a:latin typeface="Times New Roman" pitchFamily="18" charset="0"/>
                <a:ea typeface="楷体" pitchFamily="49" charset="-122"/>
                <a:cs typeface="宋体" charset="-122"/>
              </a:rPr>
              <a:t>last</a:t>
            </a:r>
            <a:r>
              <a:rPr lang="zh-CN" altLang="en-US" sz="2000" b="1" dirty="0">
                <a:latin typeface="Times New Roman" pitchFamily="18" charset="0"/>
                <a:ea typeface="楷体" pitchFamily="49" charset="-122"/>
                <a:cs typeface="宋体" charset="-122"/>
              </a:rPr>
              <a:t>之间的多边形遮挡</a:t>
            </a:r>
            <a:r>
              <a:rPr lang="en-US" altLang="zh-CN" sz="2000" b="1" dirty="0">
                <a:latin typeface="Times New Roman" pitchFamily="18" charset="0"/>
                <a:ea typeface="楷体" pitchFamily="49" charset="-122"/>
                <a:cs typeface="宋体" charset="-122"/>
              </a:rPr>
              <a:t>; ①③④</a:t>
            </a:r>
            <a:r>
              <a:rPr lang="zh-CN" altLang="en-US" sz="2000" b="1" dirty="0" smtClean="0">
                <a:latin typeface="Times New Roman" pitchFamily="18" charset="0"/>
                <a:ea typeface="楷体" pitchFamily="49" charset="-122"/>
                <a:cs typeface="宋体" charset="-122"/>
              </a:rPr>
              <a:t>中</a:t>
            </a:r>
            <a:r>
              <a:rPr lang="en-US" altLang="zh-CN" sz="2000" b="1" dirty="0">
                <a:latin typeface="Times New Roman" pitchFamily="18" charset="0"/>
                <a:ea typeface="楷体" pitchFamily="49" charset="-122"/>
                <a:cs typeface="宋体" charset="-122"/>
              </a:rPr>
              <a:t>i</a:t>
            </a:r>
            <a:r>
              <a:rPr lang="zh-CN" altLang="en-US" sz="2000" b="1" dirty="0" smtClean="0">
                <a:latin typeface="Times New Roman" pitchFamily="18" charset="0"/>
                <a:ea typeface="楷体" pitchFamily="49" charset="-122"/>
                <a:cs typeface="宋体" charset="-122"/>
              </a:rPr>
              <a:t>的</a:t>
            </a:r>
            <a:r>
              <a:rPr lang="zh-CN" altLang="en-US" sz="2000" b="1" dirty="0">
                <a:latin typeface="Times New Roman" pitchFamily="18" charset="0"/>
                <a:ea typeface="楷体" pitchFamily="49" charset="-122"/>
                <a:cs typeface="宋体" charset="-122"/>
              </a:rPr>
              <a:t>共同点是</a:t>
            </a:r>
            <a:r>
              <a:rPr lang="zh-CN" altLang="en-US" sz="2000" b="1" dirty="0" smtClean="0">
                <a:latin typeface="Times New Roman" pitchFamily="18" charset="0"/>
                <a:ea typeface="楷体" pitchFamily="49" charset="-122"/>
                <a:cs typeface="宋体" charset="-122"/>
              </a:rPr>
              <a:t>以</a:t>
            </a:r>
            <a:r>
              <a:rPr lang="en-US" altLang="zh-CN" sz="2000" b="1" dirty="0">
                <a:latin typeface="Times New Roman" pitchFamily="18" charset="0"/>
                <a:ea typeface="楷体" pitchFamily="49" charset="-122"/>
                <a:cs typeface="宋体" charset="-122"/>
              </a:rPr>
              <a:t>i</a:t>
            </a:r>
            <a:r>
              <a:rPr lang="zh-CN" altLang="en-US" sz="2000" b="1" dirty="0" smtClean="0">
                <a:latin typeface="Times New Roman" pitchFamily="18" charset="0"/>
                <a:ea typeface="楷体" pitchFamily="49" charset="-122"/>
                <a:cs typeface="宋体" charset="-122"/>
              </a:rPr>
              <a:t>为</a:t>
            </a:r>
            <a:r>
              <a:rPr lang="zh-CN" altLang="en-US" sz="2000" b="1" dirty="0">
                <a:latin typeface="Times New Roman" pitchFamily="18" charset="0"/>
                <a:ea typeface="楷体" pitchFamily="49" charset="-122"/>
                <a:cs typeface="宋体" charset="-122"/>
              </a:rPr>
              <a:t>端点的线段至少有一条是左转的</a:t>
            </a:r>
          </a:p>
        </p:txBody>
      </p:sp>
      <p:sp>
        <p:nvSpPr>
          <p:cNvPr id="52" name="灯片编号占位符 51"/>
          <p:cNvSpPr>
            <a:spLocks noGrp="1"/>
          </p:cNvSpPr>
          <p:nvPr>
            <p:ph type="sldNum" sz="quarter" idx="12"/>
          </p:nvPr>
        </p:nvSpPr>
        <p:spPr/>
        <p:txBody>
          <a:bodyPr/>
          <a:lstStyle/>
          <a:p>
            <a:pPr>
              <a:defRPr/>
            </a:pPr>
            <a:fld id="{E3E6F796-20AD-431A-8345-D9C1398825A5}" type="slidenum">
              <a:rPr lang="en-US" altLang="zh-CN" smtClean="0"/>
              <a:pPr>
                <a:defRPr/>
              </a:pPr>
              <a:t>17</a:t>
            </a:fld>
            <a:endParaRPr lang="en-US" altLang="zh-CN"/>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zh-CN" altLang="en-US" smtClean="0"/>
              <a:t>结点之间的遮挡关系</a:t>
            </a:r>
          </a:p>
        </p:txBody>
      </p:sp>
      <p:sp>
        <p:nvSpPr>
          <p:cNvPr id="15363" name="Rectangle 3"/>
          <p:cNvSpPr>
            <a:spLocks noGrp="1" noChangeArrowheads="1"/>
          </p:cNvSpPr>
          <p:nvPr>
            <p:ph type="body" idx="1"/>
          </p:nvPr>
        </p:nvSpPr>
        <p:spPr/>
        <p:txBody>
          <a:bodyPr/>
          <a:lstStyle/>
          <a:p>
            <a:r>
              <a:rPr lang="zh-CN" altLang="en-US" sz="2800" dirty="0" smtClean="0"/>
              <a:t>从图中可以看出，</a:t>
            </a:r>
            <a:r>
              <a:rPr lang="en-US" altLang="zh-CN" sz="2800" dirty="0" smtClean="0"/>
              <a:t>Q(</a:t>
            </a:r>
            <a:r>
              <a:rPr lang="en-US" altLang="zh-CN" sz="2800" dirty="0" err="1" smtClean="0"/>
              <a:t>i</a:t>
            </a:r>
            <a:r>
              <a:rPr lang="en-US" altLang="zh-CN" sz="2800" dirty="0" smtClean="0"/>
              <a:t>)</a:t>
            </a:r>
            <a:r>
              <a:rPr lang="zh-CN" altLang="en-US" sz="2800" dirty="0" smtClean="0"/>
              <a:t>中结点之间的遮挡关系是一个有序序列</a:t>
            </a:r>
          </a:p>
          <a:p>
            <a:endParaRPr lang="zh-CN" altLang="en-US" sz="2400" dirty="0" smtClean="0"/>
          </a:p>
          <a:p>
            <a:endParaRPr lang="zh-CN" altLang="en-US" sz="2400" dirty="0" smtClean="0"/>
          </a:p>
          <a:p>
            <a:endParaRPr lang="zh-CN" altLang="en-US" sz="2400" dirty="0" smtClean="0"/>
          </a:p>
          <a:p>
            <a:endParaRPr lang="zh-CN" altLang="en-US" sz="2400" dirty="0" smtClean="0"/>
          </a:p>
          <a:p>
            <a:endParaRPr lang="zh-CN" altLang="en-US" sz="2400" dirty="0" smtClean="0"/>
          </a:p>
          <a:p>
            <a:pPr>
              <a:buNone/>
            </a:pPr>
            <a:endParaRPr lang="zh-CN" altLang="en-US" sz="2400" dirty="0" smtClean="0"/>
          </a:p>
          <a:p>
            <a:r>
              <a:rPr lang="zh-CN" altLang="en-US" sz="2800" dirty="0" smtClean="0"/>
              <a:t>根据遮挡关系，如果结点</a:t>
            </a:r>
            <a:r>
              <a:rPr lang="en-US" altLang="zh-CN" sz="2800" dirty="0" smtClean="0"/>
              <a:t>a</a:t>
            </a:r>
            <a:r>
              <a:rPr lang="zh-CN" altLang="en-US" sz="2800" dirty="0" smtClean="0"/>
              <a:t>满足</a:t>
            </a:r>
            <a:r>
              <a:rPr lang="en-US" altLang="zh-CN" sz="2800" dirty="0" smtClean="0"/>
              <a:t>Turn0(</a:t>
            </a:r>
            <a:r>
              <a:rPr lang="en-US" altLang="zh-CN" sz="2800" dirty="0" err="1" smtClean="0"/>
              <a:t>a,next</a:t>
            </a:r>
            <a:r>
              <a:rPr lang="en-US" altLang="zh-CN" sz="2800" dirty="0" smtClean="0"/>
              <a:t>(a)) &gt; 0</a:t>
            </a:r>
            <a:r>
              <a:rPr lang="zh-CN" altLang="en-US" sz="2800" dirty="0" smtClean="0"/>
              <a:t>或者</a:t>
            </a:r>
            <a:r>
              <a:rPr lang="en-US" altLang="zh-CN" sz="2800" dirty="0" smtClean="0"/>
              <a:t>Turn0(</a:t>
            </a:r>
            <a:r>
              <a:rPr lang="en-US" altLang="zh-CN" sz="2800" dirty="0" err="1" smtClean="0"/>
              <a:t>prev</a:t>
            </a:r>
            <a:r>
              <a:rPr lang="en-US" altLang="zh-CN" sz="2800" dirty="0" smtClean="0"/>
              <a:t>(a),a) &gt; 0</a:t>
            </a:r>
            <a:r>
              <a:rPr lang="zh-CN" altLang="en-US" sz="2800" dirty="0" smtClean="0"/>
              <a:t>，当且仅当</a:t>
            </a:r>
            <a:r>
              <a:rPr lang="en-US" altLang="zh-CN" sz="2800" dirty="0" smtClean="0"/>
              <a:t>a</a:t>
            </a:r>
            <a:r>
              <a:rPr lang="zh-CN" altLang="en-US" sz="2800" dirty="0" smtClean="0"/>
              <a:t>是</a:t>
            </a:r>
            <a:r>
              <a:rPr lang="en-US" altLang="zh-CN" sz="2800" dirty="0" smtClean="0"/>
              <a:t>Q(a)</a:t>
            </a:r>
            <a:r>
              <a:rPr lang="zh-CN" altLang="en-US" sz="2800" dirty="0" smtClean="0"/>
              <a:t>中的最小元素（即位于最前面）时，</a:t>
            </a:r>
            <a:r>
              <a:rPr lang="en-US" altLang="zh-CN" sz="2800" dirty="0" smtClean="0"/>
              <a:t>a</a:t>
            </a:r>
            <a:r>
              <a:rPr lang="zh-CN" altLang="en-US" sz="2800" dirty="0" smtClean="0"/>
              <a:t>是可见的（左转线段的端点）。</a:t>
            </a:r>
          </a:p>
        </p:txBody>
      </p:sp>
      <p:pic>
        <p:nvPicPr>
          <p:cNvPr id="15364" name="Picture 4" descr="JON{W1G4%CFV0$}8L}[EQ$F"/>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842387" y="1783080"/>
            <a:ext cx="5597525" cy="2788971"/>
          </a:xfrm>
          <a:prstGeom prst="rect">
            <a:avLst/>
          </a:prstGeom>
          <a:noFill/>
          <a:ln w="9525">
            <a:noFill/>
            <a:miter lim="800000"/>
            <a:headEnd/>
            <a:tailEnd/>
          </a:ln>
        </p:spPr>
      </p:pic>
      <p:sp>
        <p:nvSpPr>
          <p:cNvPr id="5" name="灯片编号占位符 4"/>
          <p:cNvSpPr>
            <a:spLocks noGrp="1"/>
          </p:cNvSpPr>
          <p:nvPr>
            <p:ph type="sldNum" sz="quarter" idx="12"/>
          </p:nvPr>
        </p:nvSpPr>
        <p:spPr/>
        <p:txBody>
          <a:bodyPr/>
          <a:lstStyle/>
          <a:p>
            <a:pPr>
              <a:defRPr/>
            </a:pPr>
            <a:fld id="{E3E6F796-20AD-431A-8345-D9C1398825A5}" type="slidenum">
              <a:rPr lang="en-US" altLang="zh-CN" smtClean="0"/>
              <a:pPr>
                <a:defRPr/>
              </a:pPr>
              <a:t>18</a:t>
            </a:fld>
            <a:endParaRPr lang="en-US" altLang="zh-CN"/>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zh-CN" altLang="en-US" smtClean="0"/>
              <a:t>实现方法</a:t>
            </a:r>
          </a:p>
        </p:txBody>
      </p:sp>
      <p:sp>
        <p:nvSpPr>
          <p:cNvPr id="16387" name="Rectangle 3"/>
          <p:cNvSpPr>
            <a:spLocks noGrp="1" noChangeArrowheads="1"/>
          </p:cNvSpPr>
          <p:nvPr>
            <p:ph type="body" idx="1"/>
          </p:nvPr>
        </p:nvSpPr>
        <p:spPr/>
        <p:txBody>
          <a:bodyPr/>
          <a:lstStyle/>
          <a:p>
            <a:r>
              <a:rPr lang="zh-CN" altLang="en-US" sz="3000" smtClean="0"/>
              <a:t>首先对</a:t>
            </a:r>
            <a:r>
              <a:rPr lang="en-US" altLang="zh-CN" sz="3000" smtClean="0"/>
              <a:t>first</a:t>
            </a:r>
            <a:r>
              <a:rPr lang="zh-CN" altLang="en-US" sz="3000" smtClean="0"/>
              <a:t>与</a:t>
            </a:r>
            <a:r>
              <a:rPr lang="en-US" altLang="zh-CN" sz="3000" smtClean="0"/>
              <a:t>last</a:t>
            </a:r>
            <a:r>
              <a:rPr lang="zh-CN" altLang="en-US" sz="3000" smtClean="0"/>
              <a:t>之间的结点按照极角进行快速排序</a:t>
            </a:r>
          </a:p>
          <a:p>
            <a:r>
              <a:rPr lang="zh-CN" altLang="en-US" sz="3000" smtClean="0"/>
              <a:t>排序依据</a:t>
            </a:r>
          </a:p>
          <a:p>
            <a:pPr lvl="1">
              <a:buFont typeface="宋体" pitchFamily="2" charset="-122"/>
              <a:buNone/>
            </a:pPr>
            <a:r>
              <a:rPr lang="en-US" altLang="zh-CN" sz="2400" smtClean="0"/>
              <a:t>int ord_rel(const void*  a, const void* b) {</a:t>
            </a:r>
          </a:p>
          <a:p>
            <a:pPr lvl="1">
              <a:buFont typeface="宋体" pitchFamily="2" charset="-122"/>
              <a:buNone/>
            </a:pPr>
            <a:r>
              <a:rPr lang="en-US" altLang="zh-CN" sz="2400" smtClean="0"/>
              <a:t>  int i = *(int*) a ; int j = *(int*)b;</a:t>
            </a:r>
          </a:p>
          <a:p>
            <a:pPr lvl="1">
              <a:buFont typeface="宋体" pitchFamily="2" charset="-122"/>
              <a:buNone/>
            </a:pPr>
            <a:r>
              <a:rPr lang="en-US" altLang="zh-CN" sz="2400" smtClean="0"/>
              <a:t>  int tij = Turn0(i, j);</a:t>
            </a:r>
          </a:p>
          <a:p>
            <a:pPr lvl="1">
              <a:buFont typeface="宋体" pitchFamily="2" charset="-122"/>
              <a:buNone/>
            </a:pPr>
            <a:r>
              <a:rPr lang="en-US" altLang="zh-CN" sz="2400" smtClean="0"/>
              <a:t>  if(tij &gt; 0 || tij == 0 &amp;&amp; P[i].x &lt; P[j].x)</a:t>
            </a:r>
          </a:p>
          <a:p>
            <a:pPr lvl="1">
              <a:buFont typeface="宋体" pitchFamily="2" charset="-122"/>
              <a:buNone/>
            </a:pPr>
            <a:r>
              <a:rPr lang="en-US" altLang="zh-CN" sz="2400" smtClean="0"/>
              <a:t>    return -1;</a:t>
            </a:r>
          </a:p>
          <a:p>
            <a:pPr lvl="1">
              <a:buFont typeface="宋体" pitchFamily="2" charset="-122"/>
              <a:buNone/>
            </a:pPr>
            <a:r>
              <a:rPr lang="en-US" altLang="zh-CN" sz="2400" smtClean="0"/>
              <a:t>  else</a:t>
            </a:r>
          </a:p>
          <a:p>
            <a:pPr lvl="1">
              <a:buFont typeface="宋体" pitchFamily="2" charset="-122"/>
              <a:buNone/>
            </a:pPr>
            <a:r>
              <a:rPr lang="en-US" altLang="zh-CN" sz="2400" smtClean="0"/>
              <a:t>    return 1;</a:t>
            </a:r>
          </a:p>
          <a:p>
            <a:pPr lvl="1">
              <a:buFont typeface="宋体" pitchFamily="2" charset="-122"/>
              <a:buNone/>
            </a:pPr>
            <a:r>
              <a:rPr lang="en-US" altLang="zh-CN" sz="2400" smtClean="0"/>
              <a:t>}</a:t>
            </a:r>
            <a:endParaRPr lang="zh-CN" altLang="en-US" sz="2400" smtClean="0"/>
          </a:p>
        </p:txBody>
      </p:sp>
      <p:sp>
        <p:nvSpPr>
          <p:cNvPr id="4" name="灯片编号占位符 3"/>
          <p:cNvSpPr>
            <a:spLocks noGrp="1"/>
          </p:cNvSpPr>
          <p:nvPr>
            <p:ph type="sldNum" sz="quarter" idx="12"/>
          </p:nvPr>
        </p:nvSpPr>
        <p:spPr/>
        <p:txBody>
          <a:bodyPr/>
          <a:lstStyle/>
          <a:p>
            <a:pPr>
              <a:defRPr/>
            </a:pPr>
            <a:fld id="{E3E6F796-20AD-431A-8345-D9C1398825A5}" type="slidenum">
              <a:rPr lang="en-US" altLang="zh-CN" smtClean="0"/>
              <a:pPr>
                <a:defRPr/>
              </a:pPr>
              <a:t>19</a:t>
            </a:fld>
            <a:endParaRPr lang="en-US" altLang="zh-C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idx="4294967295"/>
          </p:nvPr>
        </p:nvSpPr>
        <p:spPr/>
        <p:txBody>
          <a:bodyPr/>
          <a:lstStyle/>
          <a:p>
            <a:pPr eaLnBrk="1" hangingPunct="1"/>
            <a:r>
              <a:rPr lang="en-US" altLang="zh-CN" smtClean="0"/>
              <a:t>CEOI 2012</a:t>
            </a:r>
            <a:r>
              <a:rPr lang="zh-CN" altLang="en-US" smtClean="0"/>
              <a:t>基本情况</a:t>
            </a:r>
          </a:p>
        </p:txBody>
      </p:sp>
      <p:graphicFrame>
        <p:nvGraphicFramePr>
          <p:cNvPr id="84244" name="Group 276"/>
          <p:cNvGraphicFramePr>
            <a:graphicFrameLocks noGrp="1"/>
          </p:cNvGraphicFramePr>
          <p:nvPr/>
        </p:nvGraphicFramePr>
        <p:xfrm>
          <a:off x="725488" y="2032000"/>
          <a:ext cx="7589837" cy="3257553"/>
        </p:xfrm>
        <a:graphic>
          <a:graphicData uri="http://schemas.openxmlformats.org/drawingml/2006/table">
            <a:tbl>
              <a:tblPr/>
              <a:tblGrid>
                <a:gridCol w="1050925"/>
                <a:gridCol w="1428750"/>
                <a:gridCol w="1674812"/>
                <a:gridCol w="960438"/>
                <a:gridCol w="2474912"/>
              </a:tblGrid>
              <a:tr h="511175">
                <a:tc>
                  <a:txBody>
                    <a:bodyPr/>
                    <a:lstStyle/>
                    <a:p>
                      <a:pPr marL="0" marR="0" lvl="0" indent="0" algn="ctr" defTabSz="914400" rtl="0" eaLnBrk="0" fontAlgn="base" latinLnBrk="0" hangingPunct="0">
                        <a:lnSpc>
                          <a:spcPct val="100000"/>
                        </a:lnSpc>
                        <a:spcBef>
                          <a:spcPct val="20000"/>
                        </a:spcBef>
                        <a:spcAft>
                          <a:spcPct val="0"/>
                        </a:spcAft>
                        <a:buClrTx/>
                        <a:buSzPct val="100000"/>
                        <a:buFont typeface="Arial" charset="0"/>
                        <a:buNone/>
                        <a:tabLst/>
                      </a:pPr>
                      <a:endParaRPr kumimoji="0" lang="en-US" altLang="zh-CN" sz="2000" b="1" i="0" u="none" strike="noStrike" cap="none" normalizeH="0" baseline="0" dirty="0" smtClean="0">
                        <a:ln>
                          <a:noFill/>
                        </a:ln>
                        <a:solidFill>
                          <a:schemeClr val="tx2"/>
                        </a:solidFill>
                        <a:effectLst/>
                        <a:latin typeface="楷体" pitchFamily="49" charset="-122"/>
                        <a:ea typeface="楷体" pitchFamily="49"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 typeface="Arial" charset="0"/>
                        <a:buNone/>
                        <a:tabLst/>
                      </a:pPr>
                      <a:r>
                        <a:rPr kumimoji="0" lang="zh-CN" altLang="en-US" sz="2000" b="1" i="0" u="none" strike="noStrike" cap="none" normalizeH="0" baseline="0" dirty="0" smtClean="0">
                          <a:ln>
                            <a:noFill/>
                          </a:ln>
                          <a:solidFill>
                            <a:schemeClr val="tx2"/>
                          </a:solidFill>
                          <a:effectLst/>
                          <a:latin typeface="黑体" pitchFamily="2" charset="-122"/>
                          <a:ea typeface="黑体" pitchFamily="2" charset="-122"/>
                        </a:rPr>
                        <a:t>英文题目</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 typeface="Arial" charset="0"/>
                        <a:buNone/>
                        <a:tabLst/>
                      </a:pPr>
                      <a:r>
                        <a:rPr kumimoji="0" lang="zh-CN" altLang="en-US" sz="2000" b="1" i="0" u="none" strike="noStrike" cap="none" normalizeH="0" baseline="0" dirty="0" smtClean="0">
                          <a:ln>
                            <a:noFill/>
                          </a:ln>
                          <a:solidFill>
                            <a:schemeClr val="tx2"/>
                          </a:solidFill>
                          <a:effectLst/>
                          <a:latin typeface="黑体" pitchFamily="2" charset="-122"/>
                          <a:ea typeface="黑体" pitchFamily="2" charset="-122"/>
                        </a:rPr>
                        <a:t>中文题目</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 typeface="Arial" charset="0"/>
                        <a:buNone/>
                        <a:tabLst/>
                      </a:pPr>
                      <a:r>
                        <a:rPr kumimoji="0" lang="zh-CN" altLang="en-US" sz="2000" b="1" i="0" u="none" strike="noStrike" cap="none" normalizeH="0" baseline="0" dirty="0" smtClean="0">
                          <a:ln>
                            <a:noFill/>
                          </a:ln>
                          <a:solidFill>
                            <a:schemeClr val="tx2"/>
                          </a:solidFill>
                          <a:effectLst/>
                          <a:latin typeface="黑体" pitchFamily="2" charset="-122"/>
                          <a:ea typeface="黑体" pitchFamily="2" charset="-122"/>
                        </a:rPr>
                        <a:t>类型</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 typeface="Arial" charset="0"/>
                        <a:buNone/>
                        <a:tabLst/>
                      </a:pPr>
                      <a:r>
                        <a:rPr kumimoji="0" lang="zh-CN" altLang="en-US" sz="2000" b="1" i="0" u="none" strike="noStrike" cap="none" normalizeH="0" baseline="0" dirty="0" smtClean="0">
                          <a:ln>
                            <a:noFill/>
                          </a:ln>
                          <a:solidFill>
                            <a:schemeClr val="tx2"/>
                          </a:solidFill>
                          <a:effectLst/>
                          <a:latin typeface="黑体" pitchFamily="2" charset="-122"/>
                          <a:ea typeface="黑体" pitchFamily="2" charset="-122"/>
                        </a:rPr>
                        <a:t>主要方法</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68313">
                <a:tc rowSpan="3">
                  <a:txBody>
                    <a:bodyPr/>
                    <a:lstStyle/>
                    <a:p>
                      <a:pPr marL="0" marR="0" lvl="0" indent="0" algn="ctr" defTabSz="914400" rtl="0" eaLnBrk="0" fontAlgn="base" latinLnBrk="0" hangingPunct="0">
                        <a:lnSpc>
                          <a:spcPct val="100000"/>
                        </a:lnSpc>
                        <a:spcBef>
                          <a:spcPct val="20000"/>
                        </a:spcBef>
                        <a:spcAft>
                          <a:spcPct val="0"/>
                        </a:spcAft>
                        <a:buClrTx/>
                        <a:buSzPct val="100000"/>
                        <a:buFont typeface="Arial" charset="0"/>
                        <a:buNone/>
                        <a:tabLst/>
                      </a:pPr>
                      <a:r>
                        <a:rPr kumimoji="0" lang="en-US" altLang="zh-CN" sz="2000" b="1" i="0" u="none" strike="noStrike" cap="none" normalizeH="0" baseline="0" smtClean="0">
                          <a:ln>
                            <a:noFill/>
                          </a:ln>
                          <a:solidFill>
                            <a:schemeClr val="tx2"/>
                          </a:solidFill>
                          <a:effectLst/>
                          <a:latin typeface="Times New Roman" pitchFamily="18" charset="0"/>
                          <a:ea typeface="楷体" pitchFamily="49" charset="-122"/>
                        </a:rPr>
                        <a:t>day1</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 typeface="Arial" charset="0"/>
                        <a:buNone/>
                        <a:tabLst/>
                      </a:pPr>
                      <a:r>
                        <a:rPr kumimoji="0" lang="en-US" altLang="zh-CN" sz="2000" b="1" i="0" u="none" strike="noStrike" cap="none" normalizeH="0" baseline="0" dirty="0" smtClean="0">
                          <a:ln>
                            <a:noFill/>
                          </a:ln>
                          <a:solidFill>
                            <a:schemeClr val="tx2"/>
                          </a:solidFill>
                          <a:effectLst/>
                          <a:latin typeface="Times New Roman" pitchFamily="18" charset="0"/>
                          <a:ea typeface="楷体" pitchFamily="49" charset="-122"/>
                          <a:cs typeface="Times New Roman" pitchFamily="18" charset="0"/>
                        </a:rPr>
                        <a:t>jobs</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 typeface="Arial" charset="0"/>
                        <a:buNone/>
                        <a:tabLst/>
                      </a:pPr>
                      <a:r>
                        <a:rPr kumimoji="0" lang="zh-CN" altLang="en-US" sz="2000" b="1" i="0" u="none" strike="noStrike" cap="none" normalizeH="0" baseline="0" dirty="0" smtClean="0">
                          <a:ln>
                            <a:noFill/>
                          </a:ln>
                          <a:solidFill>
                            <a:schemeClr val="tx2"/>
                          </a:solidFill>
                          <a:effectLst/>
                          <a:latin typeface="楷体" pitchFamily="49" charset="-122"/>
                          <a:ea typeface="楷体" pitchFamily="49" charset="-122"/>
                          <a:cs typeface="Times New Roman" pitchFamily="18" charset="0"/>
                        </a:rPr>
                        <a:t>工作安排</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 typeface="Arial" charset="0"/>
                        <a:buNone/>
                        <a:tabLst/>
                      </a:pPr>
                      <a:r>
                        <a:rPr kumimoji="0" lang="zh-CN" altLang="en-US" sz="2000" b="1" i="0" u="none" strike="noStrike" cap="none" normalizeH="0" baseline="0" dirty="0" smtClean="0">
                          <a:ln>
                            <a:noFill/>
                          </a:ln>
                          <a:solidFill>
                            <a:schemeClr val="tx2"/>
                          </a:solidFill>
                          <a:effectLst/>
                          <a:latin typeface="楷体" pitchFamily="49" charset="-122"/>
                          <a:ea typeface="楷体" pitchFamily="49" charset="-122"/>
                          <a:cs typeface="Times New Roman" pitchFamily="18" charset="0"/>
                        </a:rPr>
                        <a:t>传统</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 typeface="Arial" charset="0"/>
                        <a:buNone/>
                        <a:tabLst/>
                      </a:pPr>
                      <a:r>
                        <a:rPr kumimoji="0" lang="zh-CN" altLang="en-US" sz="2000" b="1" i="0" u="none" strike="noStrike" cap="none" normalizeH="0" baseline="0" dirty="0" smtClean="0">
                          <a:ln>
                            <a:noFill/>
                          </a:ln>
                          <a:solidFill>
                            <a:schemeClr val="tx2"/>
                          </a:solidFill>
                          <a:effectLst/>
                          <a:latin typeface="楷体" pitchFamily="49" charset="-122"/>
                          <a:ea typeface="楷体" pitchFamily="49" charset="-122"/>
                          <a:cs typeface="Times New Roman" pitchFamily="18" charset="0"/>
                        </a:rPr>
                        <a:t>二分</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55613">
                <a:tc vMerge="1">
                  <a:txBody>
                    <a:bodyPr/>
                    <a:lstStyle/>
                    <a:p>
                      <a:endParaRPr lang="zh-CN" altLang="en-US"/>
                    </a:p>
                  </a:txBody>
                  <a:tcPr/>
                </a:tc>
                <a:tc>
                  <a:txBody>
                    <a:bodyPr/>
                    <a:lstStyle/>
                    <a:p>
                      <a:pPr marL="0" marR="0" lvl="0" indent="0" algn="l" defTabSz="914400" rtl="0" eaLnBrk="0" fontAlgn="base" latinLnBrk="0" hangingPunct="0">
                        <a:lnSpc>
                          <a:spcPct val="100000"/>
                        </a:lnSpc>
                        <a:spcBef>
                          <a:spcPct val="20000"/>
                        </a:spcBef>
                        <a:spcAft>
                          <a:spcPct val="0"/>
                        </a:spcAft>
                        <a:buClrTx/>
                        <a:buSzPct val="100000"/>
                        <a:buFont typeface="Arial" charset="0"/>
                        <a:buNone/>
                        <a:tabLst/>
                      </a:pPr>
                      <a:r>
                        <a:rPr kumimoji="0" lang="en-US" altLang="zh-CN" sz="2000" b="1" i="0" u="none" strike="noStrike" cap="none" normalizeH="0" baseline="0" smtClean="0">
                          <a:ln>
                            <a:noFill/>
                          </a:ln>
                          <a:solidFill>
                            <a:schemeClr val="tx2"/>
                          </a:solidFill>
                          <a:effectLst/>
                          <a:latin typeface="Times New Roman" pitchFamily="18" charset="0"/>
                          <a:ea typeface="楷体" pitchFamily="49" charset="-122"/>
                          <a:cs typeface="Times New Roman" pitchFamily="18" charset="0"/>
                        </a:rPr>
                        <a:t>circuit</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 typeface="Arial" charset="0"/>
                        <a:buNone/>
                        <a:tabLst/>
                      </a:pPr>
                      <a:r>
                        <a:rPr kumimoji="0" lang="zh-CN" altLang="en-US" sz="2000" b="1" i="0" u="none" strike="noStrike" cap="none" normalizeH="0" baseline="0" dirty="0" smtClean="0">
                          <a:ln>
                            <a:noFill/>
                          </a:ln>
                          <a:solidFill>
                            <a:schemeClr val="tx2"/>
                          </a:solidFill>
                          <a:effectLst/>
                          <a:latin typeface="楷体" pitchFamily="49" charset="-122"/>
                          <a:ea typeface="楷体" pitchFamily="49" charset="-122"/>
                          <a:cs typeface="Times New Roman" pitchFamily="18" charset="0"/>
                        </a:rPr>
                        <a:t>印刷电路板</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 typeface="Arial" charset="0"/>
                        <a:buNone/>
                        <a:tabLst/>
                      </a:pPr>
                      <a:r>
                        <a:rPr kumimoji="0" lang="zh-CN" altLang="en-US" sz="2000" b="1" i="0" u="none" strike="noStrike" cap="none" normalizeH="0" baseline="0" dirty="0" smtClean="0">
                          <a:ln>
                            <a:noFill/>
                          </a:ln>
                          <a:solidFill>
                            <a:schemeClr val="tx2"/>
                          </a:solidFill>
                          <a:effectLst/>
                          <a:latin typeface="楷体" pitchFamily="49" charset="-122"/>
                          <a:ea typeface="楷体" pitchFamily="49" charset="-122"/>
                          <a:cs typeface="Times New Roman" pitchFamily="18" charset="0"/>
                        </a:rPr>
                        <a:t>传统</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 typeface="Arial" charset="0"/>
                        <a:buNone/>
                        <a:tabLst/>
                      </a:pPr>
                      <a:r>
                        <a:rPr kumimoji="0" lang="zh-CN" altLang="en-US" sz="2000" b="1" i="0" u="none" strike="noStrike" cap="none" normalizeH="0" baseline="0" dirty="0" smtClean="0">
                          <a:ln>
                            <a:noFill/>
                          </a:ln>
                          <a:solidFill>
                            <a:schemeClr val="tx2"/>
                          </a:solidFill>
                          <a:effectLst/>
                          <a:latin typeface="楷体" pitchFamily="49" charset="-122"/>
                          <a:ea typeface="楷体" pitchFamily="49" charset="-122"/>
                          <a:cs typeface="Times New Roman" pitchFamily="18" charset="0"/>
                        </a:rPr>
                        <a:t>计算几何</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55613">
                <a:tc vMerge="1">
                  <a:txBody>
                    <a:bodyPr/>
                    <a:lstStyle/>
                    <a:p>
                      <a:endParaRPr lang="zh-CN" altLang="en-US"/>
                    </a:p>
                  </a:txBody>
                  <a:tcPr/>
                </a:tc>
                <a:tc>
                  <a:txBody>
                    <a:bodyPr/>
                    <a:lstStyle/>
                    <a:p>
                      <a:pPr marL="0" marR="0" lvl="0" indent="0" algn="l" defTabSz="914400" rtl="0" eaLnBrk="0" fontAlgn="base" latinLnBrk="0" hangingPunct="0">
                        <a:lnSpc>
                          <a:spcPct val="100000"/>
                        </a:lnSpc>
                        <a:spcBef>
                          <a:spcPct val="20000"/>
                        </a:spcBef>
                        <a:spcAft>
                          <a:spcPct val="0"/>
                        </a:spcAft>
                        <a:buClrTx/>
                        <a:buSzPct val="100000"/>
                        <a:buFont typeface="Arial" charset="0"/>
                        <a:buNone/>
                        <a:tabLst/>
                      </a:pPr>
                      <a:r>
                        <a:rPr kumimoji="0" lang="en-US" altLang="zh-CN" sz="2000" b="1" i="0" u="none" strike="noStrike" cap="none" normalizeH="0" baseline="0" smtClean="0">
                          <a:ln>
                            <a:noFill/>
                          </a:ln>
                          <a:solidFill>
                            <a:schemeClr val="tx2"/>
                          </a:solidFill>
                          <a:effectLst/>
                          <a:latin typeface="Times New Roman" pitchFamily="18" charset="0"/>
                          <a:ea typeface="楷体" pitchFamily="49" charset="-122"/>
                          <a:cs typeface="Times New Roman" pitchFamily="18" charset="0"/>
                        </a:rPr>
                        <a:t>race</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 typeface="Arial" charset="0"/>
                        <a:buNone/>
                        <a:tabLst/>
                      </a:pPr>
                      <a:r>
                        <a:rPr kumimoji="0" lang="zh-CN" altLang="en-US" sz="2000" b="1" i="0" u="none" strike="noStrike" cap="none" normalizeH="0" baseline="0" dirty="0" smtClean="0">
                          <a:ln>
                            <a:noFill/>
                          </a:ln>
                          <a:solidFill>
                            <a:schemeClr val="tx2"/>
                          </a:solidFill>
                          <a:effectLst/>
                          <a:latin typeface="楷体" pitchFamily="49" charset="-122"/>
                          <a:ea typeface="楷体" pitchFamily="49" charset="-122"/>
                          <a:cs typeface="Times New Roman" pitchFamily="18" charset="0"/>
                        </a:rPr>
                        <a:t>帆船比赛</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 typeface="Arial" charset="0"/>
                        <a:buNone/>
                        <a:tabLst/>
                      </a:pPr>
                      <a:r>
                        <a:rPr kumimoji="0" lang="zh-CN" altLang="en-US" sz="2000" b="1" i="0" u="none" strike="noStrike" cap="none" normalizeH="0" baseline="0" smtClean="0">
                          <a:ln>
                            <a:noFill/>
                          </a:ln>
                          <a:solidFill>
                            <a:schemeClr val="tx2"/>
                          </a:solidFill>
                          <a:effectLst/>
                          <a:latin typeface="楷体" pitchFamily="49" charset="-122"/>
                          <a:ea typeface="楷体" pitchFamily="49" charset="-122"/>
                          <a:cs typeface="Times New Roman" pitchFamily="18" charset="0"/>
                        </a:rPr>
                        <a:t>传统</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 typeface="Arial" charset="0"/>
                        <a:buNone/>
                        <a:tabLst/>
                      </a:pPr>
                      <a:r>
                        <a:rPr kumimoji="0" lang="zh-CN" altLang="en-US" sz="2000" b="1" i="0" u="none" strike="noStrike" cap="none" normalizeH="0" baseline="0" dirty="0" smtClean="0">
                          <a:ln>
                            <a:noFill/>
                          </a:ln>
                          <a:solidFill>
                            <a:schemeClr val="tx2"/>
                          </a:solidFill>
                          <a:effectLst/>
                          <a:latin typeface="楷体" pitchFamily="49" charset="-122"/>
                          <a:ea typeface="楷体" pitchFamily="49" charset="-122"/>
                          <a:cs typeface="Times New Roman" pitchFamily="18" charset="0"/>
                        </a:rPr>
                        <a:t>动态规划</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55613">
                <a:tc rowSpan="3">
                  <a:txBody>
                    <a:bodyPr/>
                    <a:lstStyle/>
                    <a:p>
                      <a:pPr marL="0" marR="0" lvl="0" indent="0" algn="ctr" defTabSz="914400" rtl="0" eaLnBrk="0" fontAlgn="base" latinLnBrk="0" hangingPunct="0">
                        <a:lnSpc>
                          <a:spcPct val="100000"/>
                        </a:lnSpc>
                        <a:spcBef>
                          <a:spcPct val="20000"/>
                        </a:spcBef>
                        <a:spcAft>
                          <a:spcPct val="0"/>
                        </a:spcAft>
                        <a:buClrTx/>
                        <a:buSzPct val="100000"/>
                        <a:buFont typeface="Arial" charset="0"/>
                        <a:buNone/>
                        <a:tabLst/>
                      </a:pPr>
                      <a:r>
                        <a:rPr kumimoji="0" lang="en-US" altLang="zh-CN" sz="2000" b="1" i="0" u="none" strike="noStrike" cap="none" normalizeH="0" baseline="0" smtClean="0">
                          <a:ln>
                            <a:noFill/>
                          </a:ln>
                          <a:solidFill>
                            <a:schemeClr val="tx2"/>
                          </a:solidFill>
                          <a:effectLst/>
                          <a:latin typeface="Times New Roman" pitchFamily="18" charset="0"/>
                          <a:ea typeface="楷体" pitchFamily="49" charset="-122"/>
                        </a:rPr>
                        <a:t>day2</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 typeface="Arial" charset="0"/>
                        <a:buNone/>
                        <a:tabLst/>
                      </a:pPr>
                      <a:r>
                        <a:rPr kumimoji="0" lang="en-US" altLang="zh-CN" sz="2000" b="1" i="0" u="none" strike="noStrike" cap="none" normalizeH="0" baseline="0" smtClean="0">
                          <a:ln>
                            <a:noFill/>
                          </a:ln>
                          <a:solidFill>
                            <a:schemeClr val="tx2"/>
                          </a:solidFill>
                          <a:effectLst/>
                          <a:latin typeface="Times New Roman" pitchFamily="18" charset="0"/>
                          <a:ea typeface="楷体" pitchFamily="49" charset="-122"/>
                          <a:cs typeface="Times New Roman" pitchFamily="18" charset="0"/>
                        </a:rPr>
                        <a:t>highway</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 typeface="Arial" charset="0"/>
                        <a:buNone/>
                        <a:tabLst/>
                      </a:pPr>
                      <a:r>
                        <a:rPr kumimoji="0" lang="zh-CN" altLang="en-US" sz="2000" b="1" i="0" u="none" strike="noStrike" cap="none" normalizeH="0" baseline="0" smtClean="0">
                          <a:ln>
                            <a:noFill/>
                          </a:ln>
                          <a:solidFill>
                            <a:schemeClr val="tx2"/>
                          </a:solidFill>
                          <a:effectLst/>
                          <a:latin typeface="楷体" pitchFamily="49" charset="-122"/>
                          <a:ea typeface="楷体" pitchFamily="49" charset="-122"/>
                          <a:cs typeface="Times New Roman" pitchFamily="18" charset="0"/>
                        </a:rPr>
                        <a:t>公路设计</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 typeface="Arial" charset="0"/>
                        <a:buNone/>
                        <a:tabLst/>
                      </a:pPr>
                      <a:r>
                        <a:rPr kumimoji="0" lang="zh-CN" altLang="en-US" sz="2000" b="1" i="0" u="none" strike="noStrike" cap="none" normalizeH="0" baseline="0" smtClean="0">
                          <a:ln>
                            <a:noFill/>
                          </a:ln>
                          <a:solidFill>
                            <a:schemeClr val="tx2"/>
                          </a:solidFill>
                          <a:effectLst/>
                          <a:latin typeface="楷体" pitchFamily="49" charset="-122"/>
                          <a:ea typeface="楷体" pitchFamily="49" charset="-122"/>
                          <a:cs typeface="Times New Roman" pitchFamily="18" charset="0"/>
                        </a:rPr>
                        <a:t>交互</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 typeface="Arial" charset="0"/>
                        <a:buNone/>
                        <a:tabLst/>
                      </a:pPr>
                      <a:r>
                        <a:rPr kumimoji="0" lang="zh-CN" altLang="en-US" sz="2000" b="1" i="0" u="none" strike="noStrike" cap="none" normalizeH="0" baseline="0" dirty="0" smtClean="0">
                          <a:ln>
                            <a:noFill/>
                          </a:ln>
                          <a:solidFill>
                            <a:schemeClr val="tx2"/>
                          </a:solidFill>
                          <a:effectLst/>
                          <a:latin typeface="楷体" pitchFamily="49" charset="-122"/>
                          <a:ea typeface="楷体" pitchFamily="49" charset="-122"/>
                          <a:cs typeface="Times New Roman" pitchFamily="18" charset="0"/>
                        </a:rPr>
                        <a:t>分类讨论</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55613">
                <a:tc vMerge="1">
                  <a:txBody>
                    <a:bodyPr/>
                    <a:lstStyle/>
                    <a:p>
                      <a:endParaRPr lang="zh-CN" altLang="en-US"/>
                    </a:p>
                  </a:txBody>
                  <a:tcPr/>
                </a:tc>
                <a:tc>
                  <a:txBody>
                    <a:bodyPr/>
                    <a:lstStyle/>
                    <a:p>
                      <a:pPr marL="0" marR="0" lvl="0" indent="0" algn="l" defTabSz="914400" rtl="0" eaLnBrk="0" fontAlgn="base" latinLnBrk="0" hangingPunct="0">
                        <a:lnSpc>
                          <a:spcPct val="100000"/>
                        </a:lnSpc>
                        <a:spcBef>
                          <a:spcPct val="20000"/>
                        </a:spcBef>
                        <a:spcAft>
                          <a:spcPct val="0"/>
                        </a:spcAft>
                        <a:buClrTx/>
                        <a:buSzPct val="100000"/>
                        <a:buFont typeface="Arial" charset="0"/>
                        <a:buNone/>
                        <a:tabLst/>
                      </a:pPr>
                      <a:r>
                        <a:rPr kumimoji="0" lang="en-US" altLang="zh-CN" sz="2000" b="1" i="0" u="none" strike="noStrike" cap="none" normalizeH="0" baseline="0" smtClean="0">
                          <a:ln>
                            <a:noFill/>
                          </a:ln>
                          <a:solidFill>
                            <a:schemeClr val="tx2"/>
                          </a:solidFill>
                          <a:effectLst/>
                          <a:latin typeface="Times New Roman" pitchFamily="18" charset="0"/>
                          <a:ea typeface="楷体" pitchFamily="49" charset="-122"/>
                          <a:cs typeface="Times New Roman" pitchFamily="18" charset="0"/>
                        </a:rPr>
                        <a:t>wagon</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 typeface="Arial" charset="0"/>
                        <a:buNone/>
                        <a:tabLst/>
                      </a:pPr>
                      <a:r>
                        <a:rPr kumimoji="0" lang="zh-CN" altLang="en-US" sz="2000" b="1" i="0" u="none" strike="noStrike" cap="none" normalizeH="0" baseline="0" smtClean="0">
                          <a:ln>
                            <a:noFill/>
                          </a:ln>
                          <a:solidFill>
                            <a:schemeClr val="tx2"/>
                          </a:solidFill>
                          <a:effectLst/>
                          <a:latin typeface="楷体" pitchFamily="49" charset="-122"/>
                          <a:ea typeface="楷体" pitchFamily="49" charset="-122"/>
                          <a:cs typeface="Times New Roman" pitchFamily="18" charset="0"/>
                        </a:rPr>
                        <a:t>垃圾回收</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 typeface="Arial" charset="0"/>
                        <a:buNone/>
                        <a:tabLst/>
                      </a:pPr>
                      <a:r>
                        <a:rPr kumimoji="0" lang="zh-CN" altLang="en-US" sz="2000" b="1" i="0" u="none" strike="noStrike" cap="none" normalizeH="0" baseline="0" smtClean="0">
                          <a:ln>
                            <a:noFill/>
                          </a:ln>
                          <a:solidFill>
                            <a:schemeClr val="tx2"/>
                          </a:solidFill>
                          <a:effectLst/>
                          <a:latin typeface="楷体" pitchFamily="49" charset="-122"/>
                          <a:ea typeface="楷体" pitchFamily="49" charset="-122"/>
                          <a:cs typeface="Times New Roman" pitchFamily="18" charset="0"/>
                        </a:rPr>
                        <a:t>传统</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 typeface="Arial" charset="0"/>
                        <a:buNone/>
                        <a:tabLst/>
                      </a:pPr>
                      <a:r>
                        <a:rPr kumimoji="0" lang="zh-CN" altLang="en-US" sz="2000" b="1" i="0" u="none" strike="noStrike" cap="none" normalizeH="0" baseline="0" dirty="0" smtClean="0">
                          <a:ln>
                            <a:noFill/>
                          </a:ln>
                          <a:solidFill>
                            <a:schemeClr val="tx2"/>
                          </a:solidFill>
                          <a:effectLst/>
                          <a:latin typeface="楷体" pitchFamily="49" charset="-122"/>
                          <a:ea typeface="楷体" pitchFamily="49" charset="-122"/>
                          <a:cs typeface="Times New Roman" pitchFamily="18" charset="0"/>
                        </a:rPr>
                        <a:t>枚举</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55613">
                <a:tc vMerge="1">
                  <a:txBody>
                    <a:bodyPr/>
                    <a:lstStyle/>
                    <a:p>
                      <a:endParaRPr lang="zh-CN" altLang="en-US"/>
                    </a:p>
                  </a:txBody>
                  <a:tcPr/>
                </a:tc>
                <a:tc>
                  <a:txBody>
                    <a:bodyPr/>
                    <a:lstStyle/>
                    <a:p>
                      <a:pPr marL="0" marR="0" lvl="0" indent="0" algn="l" defTabSz="914400" rtl="0" eaLnBrk="0" fontAlgn="base" latinLnBrk="0" hangingPunct="0">
                        <a:lnSpc>
                          <a:spcPct val="100000"/>
                        </a:lnSpc>
                        <a:spcBef>
                          <a:spcPct val="20000"/>
                        </a:spcBef>
                        <a:spcAft>
                          <a:spcPct val="0"/>
                        </a:spcAft>
                        <a:buClrTx/>
                        <a:buSzPct val="100000"/>
                        <a:buFont typeface="Arial" charset="0"/>
                        <a:buNone/>
                        <a:tabLst/>
                      </a:pPr>
                      <a:r>
                        <a:rPr kumimoji="0" lang="en-US" altLang="zh-CN" sz="2000" b="1" i="0" u="none" strike="noStrike" cap="none" normalizeH="0" baseline="0" smtClean="0">
                          <a:ln>
                            <a:noFill/>
                          </a:ln>
                          <a:solidFill>
                            <a:schemeClr val="tx2"/>
                          </a:solidFill>
                          <a:effectLst/>
                          <a:latin typeface="Times New Roman" pitchFamily="18" charset="0"/>
                          <a:ea typeface="楷体" pitchFamily="49" charset="-122"/>
                          <a:cs typeface="Times New Roman" pitchFamily="18" charset="0"/>
                        </a:rPr>
                        <a:t>network</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 typeface="Arial" charset="0"/>
                        <a:buNone/>
                        <a:tabLst/>
                      </a:pPr>
                      <a:r>
                        <a:rPr kumimoji="0" lang="zh-CN" altLang="en-US" sz="2000" b="1" i="0" u="none" strike="noStrike" cap="none" normalizeH="0" baseline="0" smtClean="0">
                          <a:ln>
                            <a:noFill/>
                          </a:ln>
                          <a:solidFill>
                            <a:schemeClr val="tx2"/>
                          </a:solidFill>
                          <a:effectLst/>
                          <a:latin typeface="楷体" pitchFamily="49" charset="-122"/>
                          <a:ea typeface="楷体" pitchFamily="49" charset="-122"/>
                          <a:cs typeface="Times New Roman" pitchFamily="18" charset="0"/>
                        </a:rPr>
                        <a:t>网络</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 typeface="Arial" charset="0"/>
                        <a:buNone/>
                        <a:tabLst/>
                      </a:pPr>
                      <a:r>
                        <a:rPr kumimoji="0" lang="zh-CN" altLang="en-US" sz="2000" b="1" i="0" u="none" strike="noStrike" cap="none" normalizeH="0" baseline="0" smtClean="0">
                          <a:ln>
                            <a:noFill/>
                          </a:ln>
                          <a:solidFill>
                            <a:schemeClr val="tx2"/>
                          </a:solidFill>
                          <a:effectLst/>
                          <a:latin typeface="楷体" pitchFamily="49" charset="-122"/>
                          <a:ea typeface="楷体" pitchFamily="49" charset="-122"/>
                          <a:cs typeface="Times New Roman" pitchFamily="18" charset="0"/>
                        </a:rPr>
                        <a:t>传统</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 typeface="Arial" charset="0"/>
                        <a:buNone/>
                        <a:tabLst/>
                      </a:pPr>
                      <a:r>
                        <a:rPr kumimoji="0" lang="zh-CN" altLang="en-US" sz="2000" b="1" i="0" u="none" strike="noStrike" cap="none" normalizeH="0" baseline="0" dirty="0" smtClean="0">
                          <a:ln>
                            <a:noFill/>
                          </a:ln>
                          <a:solidFill>
                            <a:schemeClr val="tx2"/>
                          </a:solidFill>
                          <a:effectLst/>
                          <a:latin typeface="楷体" pitchFamily="49" charset="-122"/>
                          <a:ea typeface="楷体" pitchFamily="49" charset="-122"/>
                          <a:cs typeface="Times New Roman" pitchFamily="18" charset="0"/>
                        </a:rPr>
                        <a:t>强连通分量</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
        <p:nvSpPr>
          <p:cNvPr id="84242" name="Text Box 274"/>
          <p:cNvSpPr txBox="1">
            <a:spLocks noChangeArrowheads="1"/>
          </p:cNvSpPr>
          <p:nvPr/>
        </p:nvSpPr>
        <p:spPr bwMode="auto">
          <a:xfrm>
            <a:off x="468313" y="1222375"/>
            <a:ext cx="8208962" cy="579438"/>
          </a:xfrm>
          <a:prstGeom prst="rect">
            <a:avLst/>
          </a:prstGeom>
          <a:noFill/>
          <a:ln w="9525">
            <a:noFill/>
            <a:miter lim="800000"/>
            <a:headEnd/>
            <a:tailEnd/>
          </a:ln>
          <a:effectLst/>
        </p:spPr>
        <p:txBody>
          <a:bodyPr>
            <a:spAutoFit/>
          </a:bodyPr>
          <a:lstStyle/>
          <a:p>
            <a:pPr algn="ctr" eaLnBrk="1" hangingPunct="1">
              <a:lnSpc>
                <a:spcPct val="100000"/>
              </a:lnSpc>
              <a:spcBef>
                <a:spcPct val="0"/>
              </a:spcBef>
              <a:buSzTx/>
              <a:buFontTx/>
              <a:buNone/>
            </a:pPr>
            <a:r>
              <a:rPr lang="zh-CN" altLang="en-US" sz="3200" b="1" dirty="0">
                <a:latin typeface="黑体" pitchFamily="49" charset="-122"/>
              </a:rPr>
              <a:t>试题概览</a:t>
            </a:r>
          </a:p>
        </p:txBody>
      </p:sp>
      <p:sp>
        <p:nvSpPr>
          <p:cNvPr id="5" name="灯片编号占位符 4"/>
          <p:cNvSpPr>
            <a:spLocks noGrp="1"/>
          </p:cNvSpPr>
          <p:nvPr>
            <p:ph type="sldNum" sz="quarter" idx="12"/>
          </p:nvPr>
        </p:nvSpPr>
        <p:spPr/>
        <p:txBody>
          <a:bodyPr/>
          <a:lstStyle/>
          <a:p>
            <a:pPr>
              <a:defRPr/>
            </a:pPr>
            <a:fld id="{E2F9383D-3B82-49BA-B642-5CE2B9EB22B9}" type="slidenum">
              <a:rPr lang="en-US" altLang="zh-CN" smtClean="0"/>
              <a:pPr>
                <a:defRPr/>
              </a:pPr>
              <a:t>2</a:t>
            </a:fld>
            <a:endParaRPr lang="en-US" altLang="zh-C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zh-CN" altLang="en-US" smtClean="0"/>
              <a:t>实现方法</a:t>
            </a:r>
          </a:p>
        </p:txBody>
      </p:sp>
      <p:sp>
        <p:nvSpPr>
          <p:cNvPr id="17411" name="Rectangle 3"/>
          <p:cNvSpPr>
            <a:spLocks noGrp="1" noChangeArrowheads="1"/>
          </p:cNvSpPr>
          <p:nvPr>
            <p:ph type="body" idx="1"/>
          </p:nvPr>
        </p:nvSpPr>
        <p:spPr/>
        <p:txBody>
          <a:bodyPr/>
          <a:lstStyle/>
          <a:p>
            <a:r>
              <a:rPr lang="zh-CN" altLang="en-US" dirty="0" smtClean="0"/>
              <a:t>用二叉堆（优先队列）实现集合</a:t>
            </a:r>
            <a:r>
              <a:rPr lang="en-US" altLang="zh-CN" dirty="0" smtClean="0"/>
              <a:t>Q(</a:t>
            </a:r>
            <a:r>
              <a:rPr lang="en-US" altLang="zh-CN" dirty="0" err="1" smtClean="0"/>
              <a:t>i</a:t>
            </a:r>
            <a:r>
              <a:rPr lang="en-US" altLang="zh-CN" dirty="0" smtClean="0"/>
              <a:t>)</a:t>
            </a:r>
          </a:p>
          <a:p>
            <a:r>
              <a:rPr lang="zh-CN" altLang="en-US" dirty="0" smtClean="0"/>
              <a:t>对每一个待处理的结点</a:t>
            </a:r>
            <a:r>
              <a:rPr lang="en-US" altLang="zh-CN" dirty="0" smtClean="0"/>
              <a:t>a</a:t>
            </a:r>
            <a:endParaRPr lang="zh-CN" altLang="en-US" dirty="0" smtClean="0"/>
          </a:p>
          <a:p>
            <a:pPr lvl="1"/>
            <a:r>
              <a:rPr lang="zh-CN" altLang="en-US" dirty="0" smtClean="0"/>
              <a:t>如果</a:t>
            </a:r>
            <a:r>
              <a:rPr lang="en-US" altLang="zh-CN" dirty="0" err="1" smtClean="0"/>
              <a:t>prev</a:t>
            </a:r>
            <a:r>
              <a:rPr lang="en-US" altLang="zh-CN" dirty="0" smtClean="0"/>
              <a:t>(a)</a:t>
            </a:r>
            <a:r>
              <a:rPr lang="zh-CN" altLang="en-US" dirty="0" smtClean="0"/>
              <a:t>是堆顶元素，</a:t>
            </a:r>
            <a:endParaRPr lang="en-US" altLang="zh-CN" dirty="0" smtClean="0"/>
          </a:p>
          <a:p>
            <a:pPr lvl="1">
              <a:buFont typeface="宋体" pitchFamily="2" charset="-122"/>
              <a:buNone/>
            </a:pPr>
            <a:r>
              <a:rPr lang="en-US" altLang="zh-CN" dirty="0" smtClean="0"/>
              <a:t>   </a:t>
            </a:r>
            <a:r>
              <a:rPr lang="zh-CN" altLang="en-US" dirty="0" smtClean="0"/>
              <a:t>且</a:t>
            </a:r>
            <a:r>
              <a:rPr lang="en-US" altLang="zh-CN" dirty="0" smtClean="0"/>
              <a:t>Turn0(</a:t>
            </a:r>
            <a:r>
              <a:rPr lang="en-US" altLang="zh-CN" dirty="0" err="1" smtClean="0"/>
              <a:t>a,Ps</a:t>
            </a:r>
            <a:r>
              <a:rPr lang="en-US" altLang="zh-CN" dirty="0" smtClean="0"/>
              <a:t>[</a:t>
            </a:r>
            <a:r>
              <a:rPr lang="en-US" altLang="zh-CN" dirty="0" err="1" smtClean="0"/>
              <a:t>i</a:t>
            </a:r>
            <a:r>
              <a:rPr lang="en-US" altLang="zh-CN" dirty="0" smtClean="0"/>
              <a:t> - 1])  != 0</a:t>
            </a:r>
            <a:r>
              <a:rPr lang="zh-CN" altLang="en-US" dirty="0" smtClean="0"/>
              <a:t>，（</a:t>
            </a:r>
            <a:r>
              <a:rPr lang="zh-CN" altLang="en-US" dirty="0" smtClean="0">
                <a:solidFill>
                  <a:srgbClr val="7030A0"/>
                </a:solidFill>
              </a:rPr>
              <a:t>未被遮挡</a:t>
            </a:r>
            <a:r>
              <a:rPr lang="zh-CN" altLang="en-US" dirty="0" smtClean="0"/>
              <a:t>）</a:t>
            </a:r>
            <a:endParaRPr lang="en-US" altLang="zh-CN" dirty="0" smtClean="0"/>
          </a:p>
          <a:p>
            <a:pPr lvl="1">
              <a:buFont typeface="宋体" pitchFamily="2" charset="-122"/>
              <a:buNone/>
            </a:pPr>
            <a:r>
              <a:rPr lang="en-US" altLang="zh-CN" dirty="0" smtClean="0"/>
              <a:t>   </a:t>
            </a:r>
            <a:r>
              <a:rPr lang="zh-CN" altLang="en-US" dirty="0" smtClean="0"/>
              <a:t>那么结点</a:t>
            </a:r>
            <a:r>
              <a:rPr lang="en-US" altLang="zh-CN" dirty="0" smtClean="0"/>
              <a:t>a</a:t>
            </a:r>
            <a:r>
              <a:rPr lang="zh-CN" altLang="en-US" dirty="0" smtClean="0"/>
              <a:t>满足题目要求，删除结点</a:t>
            </a:r>
            <a:r>
              <a:rPr lang="en-US" altLang="zh-CN" dirty="0" err="1" smtClean="0"/>
              <a:t>prev</a:t>
            </a:r>
            <a:r>
              <a:rPr lang="en-US" altLang="zh-CN" dirty="0" smtClean="0"/>
              <a:t>(a)</a:t>
            </a:r>
          </a:p>
          <a:p>
            <a:pPr lvl="2"/>
            <a:r>
              <a:rPr lang="en-US" altLang="zh-CN" dirty="0" smtClean="0">
                <a:solidFill>
                  <a:srgbClr val="FF3300"/>
                </a:solidFill>
              </a:rPr>
              <a:t>Ps[]</a:t>
            </a:r>
            <a:r>
              <a:rPr lang="zh-CN" altLang="en-US" dirty="0" smtClean="0">
                <a:solidFill>
                  <a:srgbClr val="FF3300"/>
                </a:solidFill>
              </a:rPr>
              <a:t>表示排序后的结点</a:t>
            </a:r>
          </a:p>
          <a:p>
            <a:pPr lvl="1"/>
            <a:r>
              <a:rPr lang="zh-CN" altLang="en-US" dirty="0" smtClean="0"/>
              <a:t>如果</a:t>
            </a:r>
            <a:r>
              <a:rPr lang="en-US" altLang="zh-CN" dirty="0" smtClean="0"/>
              <a:t>Turn0(</a:t>
            </a:r>
            <a:r>
              <a:rPr lang="en-US" altLang="zh-CN" dirty="0" err="1" smtClean="0"/>
              <a:t>a,next</a:t>
            </a:r>
            <a:r>
              <a:rPr lang="en-US" altLang="zh-CN" dirty="0" smtClean="0"/>
              <a:t>(a)) &gt; 0</a:t>
            </a:r>
            <a:r>
              <a:rPr lang="zh-CN" altLang="en-US" dirty="0" smtClean="0"/>
              <a:t>，在集合中插入结点</a:t>
            </a:r>
            <a:r>
              <a:rPr lang="en-US" altLang="zh-CN" dirty="0" smtClean="0"/>
              <a:t>a</a:t>
            </a:r>
            <a:r>
              <a:rPr lang="zh-CN" altLang="en-US" dirty="0" smtClean="0"/>
              <a:t>，</a:t>
            </a:r>
            <a:endParaRPr lang="en-US" altLang="zh-CN" dirty="0" smtClean="0"/>
          </a:p>
          <a:p>
            <a:pPr lvl="1">
              <a:buFont typeface="宋体" pitchFamily="2" charset="-122"/>
              <a:buNone/>
            </a:pPr>
            <a:r>
              <a:rPr lang="en-US" altLang="zh-CN" dirty="0" smtClean="0"/>
              <a:t>   </a:t>
            </a:r>
            <a:r>
              <a:rPr lang="zh-CN" altLang="en-US" dirty="0" smtClean="0"/>
              <a:t>如果</a:t>
            </a:r>
            <a:r>
              <a:rPr lang="en-US" altLang="zh-CN" dirty="0" smtClean="0"/>
              <a:t>a</a:t>
            </a:r>
            <a:r>
              <a:rPr lang="zh-CN" altLang="en-US" dirty="0" smtClean="0"/>
              <a:t>是堆顶元素，且</a:t>
            </a:r>
            <a:r>
              <a:rPr lang="en-US" altLang="zh-CN" dirty="0" smtClean="0"/>
              <a:t>Turn0(</a:t>
            </a:r>
            <a:r>
              <a:rPr lang="en-US" altLang="zh-CN" dirty="0" err="1" smtClean="0"/>
              <a:t>a,Ps</a:t>
            </a:r>
            <a:r>
              <a:rPr lang="en-US" altLang="zh-CN" dirty="0" smtClean="0"/>
              <a:t>[</a:t>
            </a:r>
            <a:r>
              <a:rPr lang="en-US" altLang="zh-CN" dirty="0" err="1" smtClean="0"/>
              <a:t>i</a:t>
            </a:r>
            <a:r>
              <a:rPr lang="en-US" altLang="zh-CN" dirty="0" smtClean="0"/>
              <a:t> -1]) != 0 </a:t>
            </a:r>
            <a:r>
              <a:rPr lang="zh-CN" altLang="en-US" dirty="0" smtClean="0"/>
              <a:t>，</a:t>
            </a:r>
            <a:endParaRPr lang="en-US" altLang="zh-CN" dirty="0" smtClean="0"/>
          </a:p>
          <a:p>
            <a:pPr lvl="1">
              <a:buFont typeface="宋体" pitchFamily="2" charset="-122"/>
              <a:buNone/>
            </a:pPr>
            <a:r>
              <a:rPr lang="en-US" altLang="zh-CN" dirty="0" smtClean="0"/>
              <a:t>   </a:t>
            </a:r>
            <a:r>
              <a:rPr lang="zh-CN" altLang="en-US" dirty="0" smtClean="0"/>
              <a:t>那么</a:t>
            </a:r>
            <a:r>
              <a:rPr lang="en-US" altLang="zh-CN" dirty="0" smtClean="0"/>
              <a:t>a</a:t>
            </a:r>
            <a:r>
              <a:rPr lang="zh-CN" altLang="en-US" dirty="0" smtClean="0"/>
              <a:t>满足题目要求（注意避免重复记录）</a:t>
            </a:r>
          </a:p>
          <a:p>
            <a:endParaRPr lang="zh-CN" altLang="en-US" dirty="0" smtClean="0"/>
          </a:p>
        </p:txBody>
      </p:sp>
      <p:sp>
        <p:nvSpPr>
          <p:cNvPr id="4" name="灯片编号占位符 3"/>
          <p:cNvSpPr>
            <a:spLocks noGrp="1"/>
          </p:cNvSpPr>
          <p:nvPr>
            <p:ph type="sldNum" sz="quarter" idx="12"/>
          </p:nvPr>
        </p:nvSpPr>
        <p:spPr/>
        <p:txBody>
          <a:bodyPr/>
          <a:lstStyle/>
          <a:p>
            <a:pPr>
              <a:defRPr/>
            </a:pPr>
            <a:fld id="{E3E6F796-20AD-431A-8345-D9C1398825A5}" type="slidenum">
              <a:rPr lang="en-US" altLang="zh-CN" smtClean="0"/>
              <a:pPr>
                <a:defRPr/>
              </a:pPr>
              <a:t>20</a:t>
            </a:fld>
            <a:endParaRPr lang="en-US"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zh-CN" altLang="en-US" smtClean="0"/>
              <a:t>复杂度分析</a:t>
            </a:r>
          </a:p>
        </p:txBody>
      </p:sp>
      <p:sp>
        <p:nvSpPr>
          <p:cNvPr id="18435" name="Rectangle 3"/>
          <p:cNvSpPr>
            <a:spLocks noGrp="1" noChangeArrowheads="1"/>
          </p:cNvSpPr>
          <p:nvPr>
            <p:ph type="body" idx="1"/>
          </p:nvPr>
        </p:nvSpPr>
        <p:spPr/>
        <p:txBody>
          <a:bodyPr/>
          <a:lstStyle/>
          <a:p>
            <a:r>
              <a:rPr lang="zh-CN" altLang="en-US" smtClean="0"/>
              <a:t>如果</a:t>
            </a:r>
            <a:r>
              <a:rPr lang="en-US" altLang="zh-CN" smtClean="0"/>
              <a:t>first</a:t>
            </a:r>
            <a:r>
              <a:rPr lang="zh-CN" altLang="en-US" smtClean="0"/>
              <a:t>与</a:t>
            </a:r>
            <a:r>
              <a:rPr lang="en-US" altLang="zh-CN" smtClean="0"/>
              <a:t>last</a:t>
            </a:r>
            <a:r>
              <a:rPr lang="zh-CN" altLang="en-US" smtClean="0"/>
              <a:t>之间有</a:t>
            </a:r>
            <a:r>
              <a:rPr lang="en-US" altLang="zh-CN" smtClean="0"/>
              <a:t>k</a:t>
            </a:r>
            <a:r>
              <a:rPr lang="zh-CN" altLang="en-US" smtClean="0"/>
              <a:t>个元素，则</a:t>
            </a:r>
            <a:endParaRPr lang="en-US" altLang="zh-CN" smtClean="0"/>
          </a:p>
          <a:p>
            <a:pPr>
              <a:spcAft>
                <a:spcPts val="1200"/>
              </a:spcAft>
              <a:buFont typeface="Wingdings" pitchFamily="2" charset="2"/>
              <a:buNone/>
            </a:pPr>
            <a:r>
              <a:rPr lang="en-US" altLang="zh-CN" smtClean="0"/>
              <a:t>   </a:t>
            </a:r>
            <a:r>
              <a:rPr lang="zh-CN" altLang="en-US" smtClean="0"/>
              <a:t>插入和删除结点的时间复杂度是</a:t>
            </a:r>
            <a:r>
              <a:rPr lang="en-US" altLang="zh-CN" smtClean="0"/>
              <a:t>O(log k)</a:t>
            </a:r>
            <a:r>
              <a:rPr lang="zh-CN" altLang="en-US" smtClean="0"/>
              <a:t>。</a:t>
            </a:r>
          </a:p>
          <a:p>
            <a:pPr>
              <a:spcAft>
                <a:spcPts val="1200"/>
              </a:spcAft>
            </a:pPr>
            <a:r>
              <a:rPr lang="zh-CN" altLang="en-US" smtClean="0"/>
              <a:t>查找堆中的最小元素是</a:t>
            </a:r>
            <a:r>
              <a:rPr lang="en-US" altLang="zh-CN" smtClean="0"/>
              <a:t>O(1)</a:t>
            </a:r>
            <a:r>
              <a:rPr lang="zh-CN" altLang="en-US" smtClean="0"/>
              <a:t>。</a:t>
            </a:r>
          </a:p>
          <a:p>
            <a:r>
              <a:rPr lang="zh-CN" altLang="en-US" smtClean="0"/>
              <a:t>按极角快速排序的复杂度是</a:t>
            </a:r>
            <a:r>
              <a:rPr lang="en-US" altLang="zh-CN" smtClean="0"/>
              <a:t>O(n log n)</a:t>
            </a:r>
          </a:p>
          <a:p>
            <a:endParaRPr lang="en-US" altLang="zh-CN" smtClean="0"/>
          </a:p>
          <a:p>
            <a:r>
              <a:rPr lang="zh-CN" altLang="en-US" smtClean="0"/>
              <a:t>因此，整体时间复杂度是</a:t>
            </a:r>
            <a:r>
              <a:rPr lang="en-US" altLang="zh-CN" smtClean="0"/>
              <a:t>O(n log n), </a:t>
            </a:r>
          </a:p>
          <a:p>
            <a:pPr>
              <a:buFont typeface="Wingdings" pitchFamily="2" charset="2"/>
              <a:buNone/>
            </a:pPr>
            <a:r>
              <a:rPr lang="en-US" altLang="zh-CN" smtClean="0"/>
              <a:t>    n </a:t>
            </a:r>
            <a:r>
              <a:rPr lang="zh-CN" altLang="en-US" smtClean="0"/>
              <a:t>是结点的数目。</a:t>
            </a:r>
          </a:p>
        </p:txBody>
      </p:sp>
      <p:sp>
        <p:nvSpPr>
          <p:cNvPr id="4" name="灯片编号占位符 3"/>
          <p:cNvSpPr>
            <a:spLocks noGrp="1"/>
          </p:cNvSpPr>
          <p:nvPr>
            <p:ph type="sldNum" sz="quarter" idx="12"/>
          </p:nvPr>
        </p:nvSpPr>
        <p:spPr/>
        <p:txBody>
          <a:bodyPr/>
          <a:lstStyle/>
          <a:p>
            <a:pPr>
              <a:defRPr/>
            </a:pPr>
            <a:fld id="{E3E6F796-20AD-431A-8345-D9C1398825A5}" type="slidenum">
              <a:rPr lang="en-US" altLang="zh-CN" smtClean="0"/>
              <a:pPr>
                <a:defRPr/>
              </a:pPr>
              <a:t>21</a:t>
            </a:fld>
            <a:endParaRPr lang="en-US" altLang="zh-C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ctrTitle" idx="4294967295"/>
          </p:nvPr>
        </p:nvSpPr>
        <p:spPr bwMode="gray">
          <a:xfrm>
            <a:off x="2816225" y="2344738"/>
            <a:ext cx="5942013" cy="1219200"/>
          </a:xfrm>
          <a:effectLst>
            <a:outerShdw dist="35921" dir="2700000" algn="ctr" rotWithShape="0">
              <a:schemeClr val="bg2"/>
            </a:outerShdw>
          </a:effectLst>
        </p:spPr>
        <p:txBody>
          <a:bodyPr/>
          <a:lstStyle/>
          <a:p>
            <a:pPr eaLnBrk="1" hangingPunct="1"/>
            <a:r>
              <a:rPr lang="en-US" altLang="zh-CN" sz="4800" smtClean="0">
                <a:solidFill>
                  <a:schemeClr val="tx2"/>
                </a:solidFill>
              </a:rPr>
              <a:t>Day 1</a:t>
            </a:r>
            <a:br>
              <a:rPr lang="en-US" altLang="zh-CN" sz="4800" smtClean="0">
                <a:solidFill>
                  <a:schemeClr val="tx2"/>
                </a:solidFill>
              </a:rPr>
            </a:br>
            <a:r>
              <a:rPr lang="en-US" altLang="zh-CN" sz="4800" smtClean="0">
                <a:solidFill>
                  <a:srgbClr val="FF3300"/>
                </a:solidFill>
              </a:rPr>
              <a:t> Sailing Race</a:t>
            </a:r>
            <a:r>
              <a:rPr lang="en-US" altLang="zh-CN" smtClean="0"/>
              <a:t> </a:t>
            </a:r>
          </a:p>
        </p:txBody>
      </p:sp>
      <p:pic>
        <p:nvPicPr>
          <p:cNvPr id="87043" name="Picture 5" descr="CEOI 2012 logo"/>
          <p:cNvPicPr>
            <a:picLocks noChangeAspect="1" noChangeArrowheads="1"/>
          </p:cNvPicPr>
          <p:nvPr/>
        </p:nvPicPr>
        <p:blipFill>
          <a:blip r:embed="rId2"/>
          <a:srcRect/>
          <a:stretch>
            <a:fillRect/>
          </a:stretch>
        </p:blipFill>
        <p:spPr bwMode="auto">
          <a:xfrm>
            <a:off x="6022975" y="1133475"/>
            <a:ext cx="2374900" cy="1014413"/>
          </a:xfrm>
          <a:prstGeom prst="rect">
            <a:avLst/>
          </a:prstGeom>
          <a:noFill/>
          <a:ln w="9525">
            <a:noFill/>
            <a:miter lim="800000"/>
            <a:headEnd/>
            <a:tailEnd/>
          </a:ln>
        </p:spPr>
      </p:pic>
      <p:sp>
        <p:nvSpPr>
          <p:cNvPr id="4" name="灯片编号占位符 3"/>
          <p:cNvSpPr>
            <a:spLocks noGrp="1"/>
          </p:cNvSpPr>
          <p:nvPr>
            <p:ph type="sldNum" sz="quarter" idx="12"/>
          </p:nvPr>
        </p:nvSpPr>
        <p:spPr/>
        <p:txBody>
          <a:bodyPr/>
          <a:lstStyle/>
          <a:p>
            <a:pPr>
              <a:defRPr/>
            </a:pPr>
            <a:fld id="{E2F9383D-3B82-49BA-B642-5CE2B9EB22B9}" type="slidenum">
              <a:rPr lang="en-US" altLang="zh-CN" smtClean="0"/>
              <a:pPr>
                <a:defRPr/>
              </a:pPr>
              <a:t>22</a:t>
            </a:fld>
            <a:endParaRPr lang="en-US" altLang="zh-CN"/>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idx="4294967295"/>
          </p:nvPr>
        </p:nvSpPr>
        <p:spPr/>
        <p:txBody>
          <a:bodyPr/>
          <a:lstStyle/>
          <a:p>
            <a:pPr eaLnBrk="1" hangingPunct="1"/>
            <a:r>
              <a:rPr lang="zh-CN" altLang="en-US" smtClean="0"/>
              <a:t>问题描述</a:t>
            </a:r>
          </a:p>
        </p:txBody>
      </p:sp>
      <p:sp>
        <p:nvSpPr>
          <p:cNvPr id="19458" name="Rectangle 3"/>
          <p:cNvSpPr>
            <a:spLocks noGrp="1" noChangeArrowheads="1"/>
          </p:cNvSpPr>
          <p:nvPr>
            <p:ph type="body" idx="4294967295"/>
          </p:nvPr>
        </p:nvSpPr>
        <p:spPr/>
        <p:txBody>
          <a:bodyPr>
            <a:normAutofit/>
          </a:bodyPr>
          <a:lstStyle/>
          <a:p>
            <a:r>
              <a:rPr lang="zh-CN" altLang="en-US" sz="2400" dirty="0" smtClean="0"/>
              <a:t>一年一度的帆船比赛在一个圆形湖面上举行。环湖有</a:t>
            </a:r>
            <a:r>
              <a:rPr lang="en-US" altLang="zh-CN" sz="2400" dirty="0" smtClean="0"/>
              <a:t>N</a:t>
            </a:r>
            <a:r>
              <a:rPr lang="zh-CN" altLang="en-US" sz="2400" dirty="0" smtClean="0"/>
              <a:t>个码头，按逆时针方向从</a:t>
            </a:r>
            <a:r>
              <a:rPr lang="en-US" altLang="zh-CN" sz="2400" dirty="0" smtClean="0"/>
              <a:t>1</a:t>
            </a:r>
            <a:r>
              <a:rPr lang="zh-CN" altLang="en-US" sz="2400" dirty="0" smtClean="0"/>
              <a:t>到</a:t>
            </a:r>
            <a:r>
              <a:rPr lang="en-US" altLang="zh-CN" sz="2400" dirty="0" smtClean="0"/>
              <a:t>N</a:t>
            </a:r>
            <a:r>
              <a:rPr lang="zh-CN" altLang="en-US" sz="2400" dirty="0" smtClean="0"/>
              <a:t>编号。比赛由若干个阶段组成，每个阶段从一个港口沿直线到达另一个港口，赛道经过某个码头的次数不能多于</a:t>
            </a:r>
            <a:r>
              <a:rPr lang="en-US" altLang="zh-CN" sz="2400" dirty="0" smtClean="0"/>
              <a:t>1</a:t>
            </a:r>
            <a:r>
              <a:rPr lang="zh-CN" altLang="en-US" sz="2400" dirty="0" smtClean="0"/>
              <a:t>次。组织者想让赛道包含的阶段数目最大化。</a:t>
            </a:r>
            <a:endParaRPr lang="en-US" altLang="zh-CN" sz="2400" dirty="0" smtClean="0"/>
          </a:p>
          <a:p>
            <a:r>
              <a:rPr lang="zh-CN" altLang="en-US" sz="2400" dirty="0" smtClean="0"/>
              <a:t>必须注意的是在某个码头，帆船只能沿直线路径到达指定的码头。每个码头</a:t>
            </a:r>
            <a:r>
              <a:rPr lang="en-US" altLang="zh-CN" sz="2400" dirty="0" smtClean="0"/>
              <a:t>A</a:t>
            </a:r>
            <a:r>
              <a:rPr lang="zh-CN" altLang="en-US" sz="2400" dirty="0" smtClean="0"/>
              <a:t>都有一个能够直接到达的目的地列表。通常情况下，为了避免帆船冲突，赛道各个阶段不能交叉。然而，今年采用了一种新技术，允许在第一阶段上出现一个交叉。因此，如果赛道从港口</a:t>
            </a:r>
            <a:r>
              <a:rPr lang="en-US" altLang="zh-CN" sz="2400" dirty="0" smtClean="0"/>
              <a:t>S</a:t>
            </a:r>
            <a:r>
              <a:rPr lang="zh-CN" altLang="en-US" sz="2400" dirty="0" smtClean="0"/>
              <a:t>开始，赛道的下一港口是</a:t>
            </a:r>
            <a:r>
              <a:rPr lang="en-US" altLang="zh-CN" sz="2400" dirty="0" smtClean="0"/>
              <a:t>T</a:t>
            </a:r>
            <a:r>
              <a:rPr lang="zh-CN" altLang="en-US" sz="2400" dirty="0" smtClean="0"/>
              <a:t>，那么最多有一个阶段能够与第一个阶段</a:t>
            </a:r>
            <a:r>
              <a:rPr lang="en-US" altLang="zh-CN" sz="2400" dirty="0" smtClean="0"/>
              <a:t>S-T</a:t>
            </a:r>
            <a:r>
              <a:rPr lang="zh-CN" altLang="en-US" sz="2400" dirty="0" smtClean="0"/>
              <a:t>交叉。组织者决定允许这样的</a:t>
            </a:r>
            <a:r>
              <a:rPr lang="en-US" altLang="zh-CN" sz="2400" dirty="0" smtClean="0"/>
              <a:t>1</a:t>
            </a:r>
            <a:r>
              <a:rPr lang="zh-CN" altLang="en-US" sz="2400" dirty="0" smtClean="0"/>
              <a:t>个交叉，或者选择没有交叉的经典设计。</a:t>
            </a:r>
          </a:p>
          <a:p>
            <a:r>
              <a:rPr lang="zh-CN" altLang="en-US" sz="2400" dirty="0" smtClean="0"/>
              <a:t>编程计算包含最大可能阶段数目的赛道。</a:t>
            </a:r>
          </a:p>
        </p:txBody>
      </p:sp>
      <p:sp>
        <p:nvSpPr>
          <p:cNvPr id="4" name="灯片编号占位符 3"/>
          <p:cNvSpPr>
            <a:spLocks noGrp="1"/>
          </p:cNvSpPr>
          <p:nvPr>
            <p:ph type="sldNum" sz="quarter" idx="12"/>
          </p:nvPr>
        </p:nvSpPr>
        <p:spPr/>
        <p:txBody>
          <a:bodyPr/>
          <a:lstStyle/>
          <a:p>
            <a:pPr>
              <a:defRPr/>
            </a:pPr>
            <a:fld id="{E2F9383D-3B82-49BA-B642-5CE2B9EB22B9}" type="slidenum">
              <a:rPr lang="en-US" altLang="zh-CN" smtClean="0"/>
              <a:pPr>
                <a:defRPr/>
              </a:pPr>
              <a:t>23</a:t>
            </a:fld>
            <a:endParaRPr lang="en-US" altLang="zh-CN"/>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idx="4294967295"/>
          </p:nvPr>
        </p:nvSpPr>
        <p:spPr/>
        <p:txBody>
          <a:bodyPr/>
          <a:lstStyle/>
          <a:p>
            <a:r>
              <a:rPr lang="zh-CN" altLang="en-US" smtClean="0"/>
              <a:t>输入输出与问题规模</a:t>
            </a:r>
          </a:p>
        </p:txBody>
      </p:sp>
      <p:sp>
        <p:nvSpPr>
          <p:cNvPr id="89091" name="Rectangle 3"/>
          <p:cNvSpPr>
            <a:spLocks noGrp="1" noChangeArrowheads="1"/>
          </p:cNvSpPr>
          <p:nvPr>
            <p:ph type="body" idx="4294967295"/>
          </p:nvPr>
        </p:nvSpPr>
        <p:spPr/>
        <p:txBody>
          <a:bodyPr/>
          <a:lstStyle/>
          <a:p>
            <a:pPr>
              <a:lnSpc>
                <a:spcPct val="90000"/>
              </a:lnSpc>
              <a:spcAft>
                <a:spcPts val="600"/>
              </a:spcAft>
            </a:pPr>
            <a:r>
              <a:rPr lang="zh-CN" altLang="en-US" sz="2700" dirty="0" smtClean="0"/>
              <a:t>输入</a:t>
            </a:r>
          </a:p>
          <a:p>
            <a:pPr lvl="1">
              <a:spcAft>
                <a:spcPts val="600"/>
              </a:spcAft>
            </a:pPr>
            <a:r>
              <a:rPr lang="zh-CN" altLang="en-US" sz="2000" dirty="0" smtClean="0"/>
              <a:t>第一行</a:t>
            </a:r>
            <a:r>
              <a:rPr lang="en-US" altLang="zh-CN" sz="2000" dirty="0" smtClean="0"/>
              <a:t>2</a:t>
            </a:r>
            <a:r>
              <a:rPr lang="zh-CN" altLang="en-US" sz="2000" dirty="0" smtClean="0"/>
              <a:t>个整数，第一个数</a:t>
            </a:r>
            <a:r>
              <a:rPr lang="en-US" altLang="en-US" sz="2000" dirty="0" smtClean="0"/>
              <a:t>N (1 ≤ N ≤ 500) </a:t>
            </a:r>
            <a:r>
              <a:rPr lang="zh-CN" altLang="en-US" sz="2000" dirty="0" smtClean="0"/>
              <a:t>表示港口数目，第二个数</a:t>
            </a:r>
            <a:r>
              <a:rPr lang="en-US" altLang="zh-CN" sz="2000" dirty="0" smtClean="0"/>
              <a:t>k</a:t>
            </a:r>
            <a:r>
              <a:rPr lang="zh-CN" altLang="en-US" sz="2000" dirty="0" smtClean="0"/>
              <a:t>表示赛道的类型。如果</a:t>
            </a:r>
            <a:r>
              <a:rPr lang="en-US" altLang="zh-CN" sz="2000" dirty="0" smtClean="0"/>
              <a:t>k=0</a:t>
            </a:r>
            <a:r>
              <a:rPr lang="zh-CN" altLang="en-US" sz="2000" dirty="0" smtClean="0"/>
              <a:t>，表示要求传统赛道（没有交叉）；</a:t>
            </a:r>
            <a:r>
              <a:rPr lang="en-US" altLang="zh-CN" sz="2000" dirty="0" smtClean="0"/>
              <a:t>k=1</a:t>
            </a:r>
            <a:r>
              <a:rPr lang="zh-CN" altLang="en-US" sz="2000" dirty="0" smtClean="0"/>
              <a:t>表示赛道最多包含</a:t>
            </a:r>
            <a:r>
              <a:rPr lang="en-US" altLang="zh-CN" sz="2000" dirty="0" smtClean="0"/>
              <a:t>1</a:t>
            </a:r>
            <a:r>
              <a:rPr lang="zh-CN" altLang="en-US" sz="2000" dirty="0" smtClean="0"/>
              <a:t>个前面所述的交叉。</a:t>
            </a:r>
            <a:r>
              <a:rPr lang="en-US" altLang="zh-CN" sz="2000" dirty="0" smtClean="0"/>
              <a:t>40%</a:t>
            </a:r>
            <a:r>
              <a:rPr lang="zh-CN" altLang="en-US" sz="2000" dirty="0" smtClean="0"/>
              <a:t>的数据</a:t>
            </a:r>
            <a:r>
              <a:rPr lang="en-US" altLang="zh-CN" sz="2000" dirty="0" smtClean="0"/>
              <a:t>k=0</a:t>
            </a:r>
            <a:r>
              <a:rPr lang="zh-CN" altLang="en-US" sz="2000" dirty="0" smtClean="0"/>
              <a:t>，</a:t>
            </a:r>
            <a:r>
              <a:rPr lang="en-US" altLang="zh-CN" sz="2000" dirty="0" smtClean="0"/>
              <a:t>50%</a:t>
            </a:r>
            <a:r>
              <a:rPr lang="zh-CN" altLang="en-US" sz="2000" dirty="0" smtClean="0"/>
              <a:t>的数据</a:t>
            </a:r>
            <a:r>
              <a:rPr lang="en-US" altLang="zh-CN" sz="2000" dirty="0" smtClean="0"/>
              <a:t>N </a:t>
            </a:r>
            <a:r>
              <a:rPr lang="en-US" altLang="en-US" sz="2000" dirty="0" smtClean="0"/>
              <a:t>≤</a:t>
            </a:r>
            <a:r>
              <a:rPr lang="en-US" altLang="zh-CN" sz="2000" dirty="0" smtClean="0"/>
              <a:t>100 </a:t>
            </a:r>
            <a:r>
              <a:rPr lang="zh-CN" altLang="en-US" sz="2000" dirty="0" smtClean="0"/>
              <a:t>。</a:t>
            </a:r>
          </a:p>
          <a:p>
            <a:pPr lvl="1">
              <a:spcAft>
                <a:spcPts val="600"/>
              </a:spcAft>
            </a:pPr>
            <a:r>
              <a:rPr lang="zh-CN" altLang="en-US" sz="2000" dirty="0" smtClean="0"/>
              <a:t>接下来的</a:t>
            </a:r>
            <a:r>
              <a:rPr lang="en-US" altLang="zh-CN" sz="2000" dirty="0" smtClean="0"/>
              <a:t>N</a:t>
            </a:r>
            <a:r>
              <a:rPr lang="zh-CN" altLang="en-US" sz="2000" dirty="0" smtClean="0"/>
              <a:t>行是各个港口能够直接到达的目的地列表，第</a:t>
            </a:r>
            <a:r>
              <a:rPr lang="en-US" altLang="zh-CN" sz="2000" dirty="0" smtClean="0"/>
              <a:t>i+1</a:t>
            </a:r>
            <a:r>
              <a:rPr lang="zh-CN" altLang="en-US" sz="2000" dirty="0" smtClean="0"/>
              <a:t>行包含港口</a:t>
            </a:r>
            <a:r>
              <a:rPr lang="en-US" altLang="zh-CN" sz="2000" dirty="0" err="1" smtClean="0"/>
              <a:t>i</a:t>
            </a:r>
            <a:r>
              <a:rPr lang="en-US" altLang="zh-CN" sz="2000" dirty="0" smtClean="0"/>
              <a:t> </a:t>
            </a:r>
            <a:r>
              <a:rPr lang="zh-CN" altLang="en-US" sz="2000" dirty="0" smtClean="0"/>
              <a:t>的列表，整数之间用空格隔开，每行以</a:t>
            </a:r>
            <a:r>
              <a:rPr lang="en-US" altLang="zh-CN" sz="2000" dirty="0" smtClean="0"/>
              <a:t>0</a:t>
            </a:r>
            <a:r>
              <a:rPr lang="zh-CN" altLang="en-US" sz="2000" dirty="0" smtClean="0"/>
              <a:t>结束。</a:t>
            </a:r>
          </a:p>
          <a:p>
            <a:pPr>
              <a:lnSpc>
                <a:spcPct val="90000"/>
              </a:lnSpc>
              <a:spcAft>
                <a:spcPts val="600"/>
              </a:spcAft>
            </a:pPr>
            <a:r>
              <a:rPr lang="zh-CN" altLang="en-US" sz="2700" dirty="0" smtClean="0"/>
              <a:t>输出</a:t>
            </a:r>
          </a:p>
          <a:p>
            <a:pPr lvl="1">
              <a:lnSpc>
                <a:spcPct val="90000"/>
              </a:lnSpc>
              <a:spcAft>
                <a:spcPts val="600"/>
              </a:spcAft>
            </a:pPr>
            <a:r>
              <a:rPr lang="zh-CN" altLang="en-US" sz="2000" dirty="0" smtClean="0"/>
              <a:t>第一行包含</a:t>
            </a:r>
            <a:r>
              <a:rPr lang="en-US" altLang="zh-CN" sz="2000" dirty="0" smtClean="0"/>
              <a:t>1</a:t>
            </a:r>
            <a:r>
              <a:rPr lang="zh-CN" altLang="en-US" sz="2000" dirty="0" smtClean="0"/>
              <a:t>个整数</a:t>
            </a:r>
            <a:r>
              <a:rPr lang="en-US" altLang="zh-CN" sz="2000" dirty="0" smtClean="0"/>
              <a:t>M</a:t>
            </a:r>
            <a:r>
              <a:rPr lang="zh-CN" altLang="en-US" sz="2000" dirty="0" smtClean="0"/>
              <a:t>，表示指定类型赛道包含阶段的最大数目。</a:t>
            </a:r>
          </a:p>
          <a:p>
            <a:pPr lvl="1">
              <a:lnSpc>
                <a:spcPct val="90000"/>
              </a:lnSpc>
              <a:spcAft>
                <a:spcPts val="600"/>
              </a:spcAft>
            </a:pPr>
            <a:r>
              <a:rPr lang="zh-CN" altLang="en-US" sz="2000" dirty="0" smtClean="0"/>
              <a:t>第二行包含</a:t>
            </a:r>
            <a:r>
              <a:rPr lang="en-US" altLang="zh-CN" sz="2000" dirty="0" smtClean="0"/>
              <a:t>1</a:t>
            </a:r>
            <a:r>
              <a:rPr lang="zh-CN" altLang="en-US" sz="2000" dirty="0" smtClean="0"/>
              <a:t>个整数，表示这个赛道起点港口的编号。如果有多个答案，你可以输出其中任意一个。</a:t>
            </a:r>
          </a:p>
          <a:p>
            <a:pPr lvl="1">
              <a:lnSpc>
                <a:spcPct val="90000"/>
              </a:lnSpc>
              <a:spcAft>
                <a:spcPts val="600"/>
              </a:spcAft>
            </a:pPr>
            <a:r>
              <a:rPr lang="zh-CN" altLang="en-US" sz="2000" dirty="0" smtClean="0"/>
              <a:t>第一行答案正确没有部分成绩。</a:t>
            </a:r>
            <a:endParaRPr lang="zh-CN" altLang="en-US" sz="2100" dirty="0" smtClean="0"/>
          </a:p>
          <a:p>
            <a:pPr>
              <a:lnSpc>
                <a:spcPct val="90000"/>
              </a:lnSpc>
              <a:spcAft>
                <a:spcPts val="600"/>
              </a:spcAft>
            </a:pPr>
            <a:r>
              <a:rPr lang="zh-CN" altLang="en-US" sz="2600" dirty="0" smtClean="0"/>
              <a:t>时限</a:t>
            </a:r>
            <a:r>
              <a:rPr lang="en-US" altLang="zh-CN" sz="2600" dirty="0" smtClean="0"/>
              <a:t>3s,</a:t>
            </a:r>
            <a:r>
              <a:rPr lang="zh-CN" altLang="en-US" sz="2600" dirty="0" smtClean="0"/>
              <a:t>内存</a:t>
            </a:r>
            <a:r>
              <a:rPr lang="en-US" altLang="zh-CN" sz="2600" dirty="0" smtClean="0"/>
              <a:t>32M</a:t>
            </a:r>
            <a:endParaRPr lang="zh-CN" altLang="en-US" sz="2600" dirty="0" smtClean="0"/>
          </a:p>
        </p:txBody>
      </p:sp>
      <p:sp>
        <p:nvSpPr>
          <p:cNvPr id="4" name="灯片编号占位符 3"/>
          <p:cNvSpPr>
            <a:spLocks noGrp="1"/>
          </p:cNvSpPr>
          <p:nvPr>
            <p:ph type="sldNum" sz="quarter" idx="12"/>
          </p:nvPr>
        </p:nvSpPr>
        <p:spPr/>
        <p:txBody>
          <a:bodyPr/>
          <a:lstStyle/>
          <a:p>
            <a:pPr>
              <a:defRPr/>
            </a:pPr>
            <a:fld id="{E2F9383D-3B82-49BA-B642-5CE2B9EB22B9}" type="slidenum">
              <a:rPr lang="en-US" altLang="zh-CN" smtClean="0"/>
              <a:pPr>
                <a:defRPr/>
              </a:pPr>
              <a:t>24</a:t>
            </a:fld>
            <a:endParaRPr lang="en-US" altLang="zh-CN"/>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idx="4294967295"/>
          </p:nvPr>
        </p:nvSpPr>
        <p:spPr/>
        <p:txBody>
          <a:bodyPr/>
          <a:lstStyle/>
          <a:p>
            <a:r>
              <a:rPr lang="zh-CN" altLang="en-US" smtClean="0"/>
              <a:t>样例</a:t>
            </a:r>
            <a:endParaRPr lang="en-US" altLang="zh-CN" smtClean="0"/>
          </a:p>
        </p:txBody>
      </p:sp>
      <p:sp>
        <p:nvSpPr>
          <p:cNvPr id="8195" name="Rectangle 3"/>
          <p:cNvSpPr>
            <a:spLocks noGrp="1" noChangeArrowheads="1"/>
          </p:cNvSpPr>
          <p:nvPr>
            <p:ph type="body" idx="4294967295"/>
          </p:nvPr>
        </p:nvSpPr>
        <p:spPr/>
        <p:txBody>
          <a:bodyPr>
            <a:normAutofit/>
          </a:bodyPr>
          <a:lstStyle/>
          <a:p>
            <a:pPr>
              <a:lnSpc>
                <a:spcPct val="90000"/>
              </a:lnSpc>
            </a:pPr>
            <a:r>
              <a:rPr lang="zh-CN" altLang="en-US" sz="3000" smtClean="0"/>
              <a:t>输入</a:t>
            </a:r>
          </a:p>
          <a:p>
            <a:pPr marL="457200" lvl="1" indent="0">
              <a:lnSpc>
                <a:spcPct val="90000"/>
              </a:lnSpc>
              <a:buFont typeface="宋体" pitchFamily="2" charset="-122"/>
              <a:buNone/>
            </a:pPr>
            <a:r>
              <a:rPr lang="en-US" altLang="zh-CN" sz="2400" smtClean="0"/>
              <a:t>7 1</a:t>
            </a:r>
          </a:p>
          <a:p>
            <a:pPr marL="457200" lvl="1" indent="0">
              <a:lnSpc>
                <a:spcPct val="90000"/>
              </a:lnSpc>
              <a:buFont typeface="宋体" pitchFamily="2" charset="-122"/>
              <a:buNone/>
            </a:pPr>
            <a:r>
              <a:rPr lang="en-US" altLang="zh-CN" sz="2400" smtClean="0"/>
              <a:t>5 0</a:t>
            </a:r>
          </a:p>
          <a:p>
            <a:pPr marL="457200" lvl="1" indent="0">
              <a:lnSpc>
                <a:spcPct val="90000"/>
              </a:lnSpc>
              <a:buFont typeface="宋体" pitchFamily="2" charset="-122"/>
              <a:buNone/>
            </a:pPr>
            <a:r>
              <a:rPr lang="en-US" altLang="zh-CN" sz="2400" smtClean="0"/>
              <a:t>5 0</a:t>
            </a:r>
          </a:p>
          <a:p>
            <a:pPr marL="457200" lvl="1" indent="0">
              <a:lnSpc>
                <a:spcPct val="90000"/>
              </a:lnSpc>
              <a:buFont typeface="宋体" pitchFamily="2" charset="-122"/>
              <a:buNone/>
            </a:pPr>
            <a:r>
              <a:rPr lang="en-US" altLang="zh-CN" sz="2400" smtClean="0"/>
              <a:t>7 0</a:t>
            </a:r>
          </a:p>
          <a:p>
            <a:pPr marL="457200" lvl="1" indent="0">
              <a:lnSpc>
                <a:spcPct val="90000"/>
              </a:lnSpc>
              <a:buFont typeface="宋体" pitchFamily="2" charset="-122"/>
              <a:buNone/>
            </a:pPr>
            <a:r>
              <a:rPr lang="en-US" altLang="zh-CN" sz="2400" smtClean="0"/>
              <a:t>3 0</a:t>
            </a:r>
          </a:p>
          <a:p>
            <a:pPr marL="457200" lvl="1" indent="0">
              <a:lnSpc>
                <a:spcPct val="90000"/>
              </a:lnSpc>
              <a:buFont typeface="宋体" pitchFamily="2" charset="-122"/>
              <a:buNone/>
            </a:pPr>
            <a:r>
              <a:rPr lang="en-US" altLang="zh-CN" sz="2400" smtClean="0"/>
              <a:t>4 0</a:t>
            </a:r>
          </a:p>
          <a:p>
            <a:pPr marL="457200" lvl="1" indent="0">
              <a:lnSpc>
                <a:spcPct val="90000"/>
              </a:lnSpc>
              <a:buFont typeface="宋体" pitchFamily="2" charset="-122"/>
              <a:buNone/>
            </a:pPr>
            <a:r>
              <a:rPr lang="en-US" altLang="zh-CN" sz="2400" smtClean="0"/>
              <a:t>4 3 0</a:t>
            </a:r>
          </a:p>
          <a:p>
            <a:pPr marL="457200" lvl="1" indent="0">
              <a:lnSpc>
                <a:spcPct val="90000"/>
              </a:lnSpc>
              <a:buFont typeface="宋体" pitchFamily="2" charset="-122"/>
              <a:buNone/>
            </a:pPr>
            <a:r>
              <a:rPr lang="en-US" altLang="zh-CN" sz="2400" smtClean="0"/>
              <a:t>2 1 0 </a:t>
            </a:r>
            <a:endParaRPr lang="zh-CN" altLang="en-US" sz="2400" smtClean="0"/>
          </a:p>
          <a:p>
            <a:pPr>
              <a:lnSpc>
                <a:spcPct val="90000"/>
              </a:lnSpc>
            </a:pPr>
            <a:r>
              <a:rPr lang="zh-CN" altLang="en-US" sz="3000" smtClean="0"/>
              <a:t>输出</a:t>
            </a:r>
            <a:endParaRPr lang="en-US" altLang="zh-CN" sz="2400" smtClean="0"/>
          </a:p>
          <a:p>
            <a:pPr marL="457200" lvl="1" indent="0">
              <a:lnSpc>
                <a:spcPct val="90000"/>
              </a:lnSpc>
              <a:buFont typeface="宋体" pitchFamily="2" charset="-122"/>
              <a:buNone/>
            </a:pPr>
            <a:r>
              <a:rPr lang="en-US" altLang="zh-CN" sz="2400" smtClean="0"/>
              <a:t>5 </a:t>
            </a:r>
          </a:p>
          <a:p>
            <a:pPr marL="457200" lvl="1" indent="0">
              <a:lnSpc>
                <a:spcPct val="90000"/>
              </a:lnSpc>
              <a:buFont typeface="宋体" pitchFamily="2" charset="-122"/>
              <a:buNone/>
            </a:pPr>
            <a:r>
              <a:rPr lang="en-US" altLang="zh-CN" sz="2400" smtClean="0"/>
              <a:t>2</a:t>
            </a:r>
          </a:p>
        </p:txBody>
      </p:sp>
      <p:pic>
        <p:nvPicPr>
          <p:cNvPr id="90116" name="Picture 4" descr="W]T9V[LN4XT{VP5JS5OYZ_Y"/>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3022600" y="1571625"/>
            <a:ext cx="4862513" cy="4953000"/>
          </a:xfrm>
          <a:prstGeom prst="rect">
            <a:avLst/>
          </a:prstGeom>
          <a:noFill/>
        </p:spPr>
      </p:pic>
      <p:sp>
        <p:nvSpPr>
          <p:cNvPr id="5" name="灯片编号占位符 4"/>
          <p:cNvSpPr>
            <a:spLocks noGrp="1"/>
          </p:cNvSpPr>
          <p:nvPr>
            <p:ph type="sldNum" sz="quarter" idx="12"/>
          </p:nvPr>
        </p:nvSpPr>
        <p:spPr/>
        <p:txBody>
          <a:bodyPr/>
          <a:lstStyle/>
          <a:p>
            <a:pPr>
              <a:defRPr/>
            </a:pPr>
            <a:fld id="{E2F9383D-3B82-49BA-B642-5CE2B9EB22B9}" type="slidenum">
              <a:rPr lang="en-US" altLang="zh-CN" smtClean="0"/>
              <a:pPr>
                <a:defRPr/>
              </a:pPr>
              <a:t>25</a:t>
            </a:fld>
            <a:endParaRPr lang="en-US" altLang="zh-CN"/>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smtClean="0"/>
              <a:t>没有交叉的情况</a:t>
            </a:r>
          </a:p>
        </p:txBody>
      </p:sp>
      <p:sp>
        <p:nvSpPr>
          <p:cNvPr id="91139" name="Rectangle 3"/>
          <p:cNvSpPr>
            <a:spLocks noGrp="1" noChangeArrowheads="1"/>
          </p:cNvSpPr>
          <p:nvPr>
            <p:ph type="body" idx="1"/>
          </p:nvPr>
        </p:nvSpPr>
        <p:spPr/>
        <p:txBody>
          <a:bodyPr/>
          <a:lstStyle/>
          <a:p>
            <a:r>
              <a:rPr lang="zh-CN" altLang="en-US" sz="2800" dirty="0" smtClean="0"/>
              <a:t>如果没有交叉</a:t>
            </a:r>
            <a:r>
              <a:rPr lang="en-US" altLang="zh-CN" sz="2800" dirty="0" smtClean="0"/>
              <a:t>(k = 0)</a:t>
            </a:r>
            <a:r>
              <a:rPr lang="zh-CN" altLang="en-US" sz="2800" dirty="0" smtClean="0"/>
              <a:t>，阶段和状态</a:t>
            </a:r>
            <a:r>
              <a:rPr lang="en-US" altLang="zh-CN" sz="2800" dirty="0" smtClean="0"/>
              <a:t>(</a:t>
            </a:r>
            <a:r>
              <a:rPr lang="zh-CN" altLang="en-US" sz="2800" dirty="0" smtClean="0"/>
              <a:t>从起点港口到当前港口的赛道包含的最大阶段数</a:t>
            </a:r>
            <a:r>
              <a:rPr lang="en-US" altLang="zh-CN" sz="2800" dirty="0" smtClean="0"/>
              <a:t>)</a:t>
            </a:r>
            <a:r>
              <a:rPr lang="zh-CN" altLang="en-US" sz="2800" dirty="0" smtClean="0"/>
              <a:t>非常明显，很容易想到动态规划的方法。</a:t>
            </a:r>
          </a:p>
          <a:p>
            <a:r>
              <a:rPr lang="zh-CN" altLang="en-US" sz="2800" dirty="0" smtClean="0"/>
              <a:t>沿着赛道不难发现，到过的港口把湖岸分割成港口之间的若干</a:t>
            </a:r>
            <a:r>
              <a:rPr lang="zh-CN" altLang="en-US" sz="2800" u="sng" dirty="0" smtClean="0"/>
              <a:t>间隔</a:t>
            </a:r>
            <a:r>
              <a:rPr lang="zh-CN" altLang="en-US" sz="2800" dirty="0" smtClean="0"/>
              <a:t>。因此，进入某个间隔之后就不能离开，否则就会出现交叉。如图所示，在赛道的尾部就不能离开间隔</a:t>
            </a:r>
            <a:r>
              <a:rPr lang="en-US" altLang="zh-CN" sz="2800" dirty="0" smtClean="0"/>
              <a:t>B-D</a:t>
            </a:r>
            <a:r>
              <a:rPr lang="zh-CN" altLang="en-US" sz="2800" dirty="0" smtClean="0"/>
              <a:t>。</a:t>
            </a:r>
          </a:p>
        </p:txBody>
      </p:sp>
      <p:pic>
        <p:nvPicPr>
          <p:cNvPr id="91140" name="Picture 4" descr=")}~)K211CRL]I~3NF7P_F0G"/>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5441950" y="4010025"/>
            <a:ext cx="2616200" cy="2695575"/>
          </a:xfrm>
          <a:prstGeom prst="rect">
            <a:avLst/>
          </a:prstGeom>
          <a:noFill/>
        </p:spPr>
      </p:pic>
      <p:sp>
        <p:nvSpPr>
          <p:cNvPr id="5" name="灯片编号占位符 4"/>
          <p:cNvSpPr>
            <a:spLocks noGrp="1"/>
          </p:cNvSpPr>
          <p:nvPr>
            <p:ph type="sldNum" sz="quarter" idx="12"/>
          </p:nvPr>
        </p:nvSpPr>
        <p:spPr/>
        <p:txBody>
          <a:bodyPr/>
          <a:lstStyle/>
          <a:p>
            <a:pPr>
              <a:defRPr/>
            </a:pPr>
            <a:fld id="{E3E6F796-20AD-431A-8345-D9C1398825A5}" type="slidenum">
              <a:rPr lang="en-US" altLang="zh-CN" smtClean="0"/>
              <a:pPr>
                <a:defRPr/>
              </a:pPr>
              <a:t>26</a:t>
            </a:fld>
            <a:endParaRPr lang="en-US" altLang="zh-CN"/>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zh-CN" altLang="en-US" smtClean="0"/>
              <a:t>没有交叉的情况</a:t>
            </a:r>
          </a:p>
        </p:txBody>
      </p:sp>
      <p:sp>
        <p:nvSpPr>
          <p:cNvPr id="92163" name="Rectangle 3"/>
          <p:cNvSpPr>
            <a:spLocks noGrp="1" noChangeArrowheads="1"/>
          </p:cNvSpPr>
          <p:nvPr>
            <p:ph type="body" idx="1"/>
          </p:nvPr>
        </p:nvSpPr>
        <p:spPr/>
        <p:txBody>
          <a:bodyPr/>
          <a:lstStyle/>
          <a:p>
            <a:r>
              <a:rPr lang="zh-CN" altLang="en-US" sz="3200" dirty="0" smtClean="0"/>
              <a:t>对港口</a:t>
            </a:r>
            <a:r>
              <a:rPr lang="en-US" altLang="zh-CN" sz="3200" dirty="0" smtClean="0"/>
              <a:t>A</a:t>
            </a:r>
            <a:r>
              <a:rPr lang="zh-CN" altLang="en-US" sz="3200" dirty="0" smtClean="0"/>
              <a:t>、</a:t>
            </a:r>
            <a:r>
              <a:rPr lang="en-US" altLang="zh-CN" sz="3200" dirty="0" smtClean="0"/>
              <a:t>B</a:t>
            </a:r>
            <a:endParaRPr lang="zh-CN" altLang="en-US" sz="3200" dirty="0" smtClean="0"/>
          </a:p>
          <a:p>
            <a:pPr marL="457200" lvl="1" indent="0">
              <a:spcAft>
                <a:spcPts val="600"/>
              </a:spcAft>
            </a:pPr>
            <a:r>
              <a:rPr lang="zh-CN" altLang="en-US" sz="2600" dirty="0" smtClean="0"/>
              <a:t>用</a:t>
            </a:r>
            <a:r>
              <a:rPr lang="en-US" altLang="zh-CN" sz="2600" dirty="0" err="1" smtClean="0"/>
              <a:t>ed</a:t>
            </a:r>
            <a:r>
              <a:rPr lang="en-US" altLang="zh-CN" sz="2600" dirty="0" smtClean="0"/>
              <a:t>(A, B)</a:t>
            </a:r>
            <a:r>
              <a:rPr lang="zh-CN" altLang="en-US" sz="2600" dirty="0" smtClean="0"/>
              <a:t>表示在间隔</a:t>
            </a:r>
            <a:r>
              <a:rPr lang="en-US" altLang="zh-CN" sz="2600" dirty="0" smtClean="0"/>
              <a:t>[A, B)</a:t>
            </a:r>
            <a:r>
              <a:rPr lang="zh-CN" altLang="en-US" sz="2600" dirty="0" smtClean="0"/>
              <a:t> 内从</a:t>
            </a:r>
            <a:r>
              <a:rPr lang="en-US" altLang="zh-CN" sz="2600" dirty="0" smtClean="0"/>
              <a:t>A</a:t>
            </a:r>
            <a:r>
              <a:rPr lang="zh-CN" altLang="en-US" sz="2600" dirty="0" smtClean="0"/>
              <a:t>开始的最长赛道， 即从</a:t>
            </a:r>
            <a:r>
              <a:rPr lang="en-US" altLang="zh-CN" sz="2600" dirty="0" smtClean="0"/>
              <a:t>A</a:t>
            </a:r>
            <a:r>
              <a:rPr lang="zh-CN" altLang="en-US" sz="2600" dirty="0" smtClean="0"/>
              <a:t>开始沿逆时针方向经过的港口集合（不包含</a:t>
            </a:r>
            <a:r>
              <a:rPr lang="en-US" altLang="zh-CN" sz="2600" dirty="0" smtClean="0"/>
              <a:t>B</a:t>
            </a:r>
            <a:r>
              <a:rPr lang="zh-CN" altLang="en-US" sz="2600" dirty="0" smtClean="0"/>
              <a:t>）</a:t>
            </a:r>
          </a:p>
          <a:p>
            <a:pPr marL="457200" lvl="1" indent="0">
              <a:spcAft>
                <a:spcPts val="600"/>
              </a:spcAft>
            </a:pPr>
            <a:r>
              <a:rPr lang="zh-CN" altLang="en-US" sz="2600" dirty="0" smtClean="0"/>
              <a:t>用</a:t>
            </a:r>
            <a:r>
              <a:rPr lang="en-US" altLang="zh-CN" sz="2600" dirty="0" err="1" smtClean="0"/>
              <a:t>edc</a:t>
            </a:r>
            <a:r>
              <a:rPr lang="en-US" altLang="zh-CN" sz="2600" dirty="0" smtClean="0"/>
              <a:t>(A, B)</a:t>
            </a:r>
            <a:r>
              <a:rPr lang="zh-CN" altLang="en-US" sz="2600" dirty="0" smtClean="0"/>
              <a:t>表示在间隔</a:t>
            </a:r>
            <a:r>
              <a:rPr lang="en-US" altLang="zh-CN" sz="2600" dirty="0" smtClean="0"/>
              <a:t>[A, B)</a:t>
            </a:r>
            <a:r>
              <a:rPr lang="en-US" altLang="zh-CN" sz="2600" baseline="-25000" dirty="0" smtClean="0"/>
              <a:t>c</a:t>
            </a:r>
            <a:r>
              <a:rPr lang="en-US" altLang="zh-CN" sz="2600" dirty="0" smtClean="0"/>
              <a:t> </a:t>
            </a:r>
            <a:r>
              <a:rPr lang="zh-CN" altLang="en-US" sz="2600" dirty="0" smtClean="0"/>
              <a:t>内沿顺时针方向得到的最大值</a:t>
            </a:r>
          </a:p>
          <a:p>
            <a:r>
              <a:rPr lang="zh-CN" altLang="en-US" sz="3200" dirty="0" smtClean="0"/>
              <a:t>状态转移方程</a:t>
            </a:r>
          </a:p>
          <a:p>
            <a:pPr>
              <a:buNone/>
            </a:pPr>
            <a:endParaRPr lang="en-US" altLang="zh-CN" sz="4000" dirty="0" smtClean="0"/>
          </a:p>
          <a:p>
            <a:pPr>
              <a:buNone/>
            </a:pPr>
            <a:endParaRPr lang="zh-CN" altLang="en-US" sz="1600" dirty="0" smtClean="0"/>
          </a:p>
          <a:p>
            <a:pPr marL="457200" lvl="1" indent="0">
              <a:buFont typeface="宋体" pitchFamily="2" charset="-122"/>
              <a:buNone/>
            </a:pPr>
            <a:r>
              <a:rPr lang="zh-CN" altLang="en-US" sz="2600" dirty="0" smtClean="0"/>
              <a:t>	如果</a:t>
            </a:r>
            <a:r>
              <a:rPr lang="en-US" altLang="zh-CN" sz="2600" dirty="0" smtClean="0"/>
              <a:t>C</a:t>
            </a:r>
            <a:r>
              <a:rPr lang="zh-CN" altLang="en-US" sz="2600" dirty="0" smtClean="0"/>
              <a:t>不存在，定义最大值为</a:t>
            </a:r>
            <a:r>
              <a:rPr lang="en-US" altLang="zh-CN" sz="2600" dirty="0" smtClean="0"/>
              <a:t>0</a:t>
            </a:r>
            <a:endParaRPr lang="zh-CN" altLang="en-US" sz="2600" dirty="0" smtClean="0"/>
          </a:p>
        </p:txBody>
      </p:sp>
      <p:graphicFrame>
        <p:nvGraphicFramePr>
          <p:cNvPr id="92164" name="Object 4"/>
          <p:cNvGraphicFramePr>
            <a:graphicFrameLocks noGrp="1" noChangeAspect="1"/>
          </p:cNvGraphicFramePr>
          <p:nvPr>
            <p:ph sz="half" idx="4294967295"/>
          </p:nvPr>
        </p:nvGraphicFramePr>
        <p:xfrm>
          <a:off x="895541" y="4370546"/>
          <a:ext cx="7673891" cy="677228"/>
        </p:xfrm>
        <a:graphic>
          <a:graphicData uri="http://schemas.openxmlformats.org/presentationml/2006/ole">
            <mc:AlternateContent xmlns:mc="http://schemas.openxmlformats.org/markup-compatibility/2006">
              <mc:Choice xmlns:v="urn:schemas-microsoft-com:vml" Requires="v">
                <p:oleObj spid="_x0000_s92167" name="公式" r:id="rId3" imgW="3314520" imgH="291960" progId="Equation.3">
                  <p:embed/>
                </p:oleObj>
              </mc:Choice>
              <mc:Fallback>
                <p:oleObj name="公式" r:id="rId3" imgW="3314520" imgH="29196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5541" y="4370546"/>
                        <a:ext cx="7673891" cy="6772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灯片编号占位符 4"/>
          <p:cNvSpPr>
            <a:spLocks noGrp="1"/>
          </p:cNvSpPr>
          <p:nvPr>
            <p:ph type="sldNum" sz="quarter" idx="12"/>
          </p:nvPr>
        </p:nvSpPr>
        <p:spPr/>
        <p:txBody>
          <a:bodyPr/>
          <a:lstStyle/>
          <a:p>
            <a:pPr>
              <a:defRPr/>
            </a:pPr>
            <a:fld id="{E3E6F796-20AD-431A-8345-D9C1398825A5}" type="slidenum">
              <a:rPr lang="en-US" altLang="zh-CN" smtClean="0"/>
              <a:pPr>
                <a:defRPr/>
              </a:pPr>
              <a:t>27</a:t>
            </a:fld>
            <a:endParaRPr lang="en-US" altLang="zh-CN"/>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zh-CN" altLang="en-US" smtClean="0"/>
              <a:t>没有交叉的情况</a:t>
            </a:r>
          </a:p>
        </p:txBody>
      </p:sp>
      <p:sp>
        <p:nvSpPr>
          <p:cNvPr id="93187" name="Rectangle 3"/>
          <p:cNvSpPr>
            <a:spLocks noGrp="1" noChangeArrowheads="1"/>
          </p:cNvSpPr>
          <p:nvPr>
            <p:ph type="body" idx="1"/>
          </p:nvPr>
        </p:nvSpPr>
        <p:spPr/>
        <p:txBody>
          <a:bodyPr/>
          <a:lstStyle/>
          <a:p>
            <a:pPr>
              <a:spcAft>
                <a:spcPts val="1200"/>
              </a:spcAft>
            </a:pPr>
            <a:r>
              <a:rPr lang="zh-CN" altLang="en-US" dirty="0" smtClean="0"/>
              <a:t>计算</a:t>
            </a:r>
            <a:r>
              <a:rPr lang="en-US" altLang="zh-CN" dirty="0" err="1" smtClean="0"/>
              <a:t>edc</a:t>
            </a:r>
            <a:r>
              <a:rPr lang="en-US" altLang="zh-CN" dirty="0" smtClean="0"/>
              <a:t>(A, B)</a:t>
            </a:r>
            <a:r>
              <a:rPr lang="zh-CN" altLang="en-US" dirty="0" smtClean="0"/>
              <a:t>的方法类似</a:t>
            </a:r>
          </a:p>
          <a:p>
            <a:pPr>
              <a:spcAft>
                <a:spcPts val="1200"/>
              </a:spcAft>
            </a:pPr>
            <a:r>
              <a:rPr lang="zh-CN" altLang="en-US" dirty="0" smtClean="0"/>
              <a:t>港口</a:t>
            </a:r>
            <a:r>
              <a:rPr lang="en-US" altLang="zh-CN" dirty="0" smtClean="0"/>
              <a:t>A</a:t>
            </a:r>
            <a:r>
              <a:rPr lang="zh-CN" altLang="en-US" dirty="0" smtClean="0"/>
              <a:t>到</a:t>
            </a:r>
            <a:r>
              <a:rPr lang="en-US" altLang="zh-CN" dirty="0" smtClean="0"/>
              <a:t>B</a:t>
            </a:r>
            <a:r>
              <a:rPr lang="zh-CN" altLang="en-US" dirty="0" smtClean="0"/>
              <a:t>之间的最长路径</a:t>
            </a:r>
          </a:p>
          <a:p>
            <a:pPr marL="457200" lvl="1" indent="0">
              <a:spcAft>
                <a:spcPts val="1200"/>
              </a:spcAft>
              <a:buFont typeface="宋体" pitchFamily="2" charset="-122"/>
              <a:buNone/>
            </a:pPr>
            <a:r>
              <a:rPr lang="en-US" altLang="zh-CN" dirty="0" err="1" smtClean="0"/>
              <a:t>maxlength</a:t>
            </a:r>
            <a:r>
              <a:rPr lang="en-US" altLang="zh-CN" dirty="0" smtClean="0"/>
              <a:t>(A, B) = max{</a:t>
            </a:r>
            <a:r>
              <a:rPr lang="en-US" altLang="zh-CN" dirty="0" err="1" smtClean="0"/>
              <a:t>ed</a:t>
            </a:r>
            <a:r>
              <a:rPr lang="en-US" altLang="zh-CN" dirty="0" smtClean="0"/>
              <a:t>(A, B), </a:t>
            </a:r>
            <a:r>
              <a:rPr lang="en-US" altLang="zh-CN" dirty="0" err="1" smtClean="0"/>
              <a:t>edc</a:t>
            </a:r>
            <a:r>
              <a:rPr lang="en-US" altLang="zh-CN" dirty="0" smtClean="0"/>
              <a:t>(A, B)}</a:t>
            </a:r>
            <a:r>
              <a:rPr lang="zh-CN" altLang="en-US" dirty="0" smtClean="0"/>
              <a:t> </a:t>
            </a:r>
          </a:p>
          <a:p>
            <a:pPr>
              <a:spcAft>
                <a:spcPts val="1200"/>
              </a:spcAft>
            </a:pPr>
            <a:r>
              <a:rPr lang="zh-CN" altLang="en-US" dirty="0" smtClean="0"/>
              <a:t>时间复杂度</a:t>
            </a:r>
            <a:r>
              <a:rPr lang="en-US" altLang="zh-CN" dirty="0" smtClean="0"/>
              <a:t>O(N(N+E))</a:t>
            </a:r>
            <a:r>
              <a:rPr lang="zh-CN" altLang="en-US" dirty="0" smtClean="0"/>
              <a:t>，</a:t>
            </a:r>
            <a:r>
              <a:rPr lang="en-US" altLang="zh-CN" dirty="0" smtClean="0"/>
              <a:t>E</a:t>
            </a:r>
            <a:r>
              <a:rPr lang="zh-CN" altLang="en-US" dirty="0" smtClean="0"/>
              <a:t>表示当前港口能够直接到达的目的地数目</a:t>
            </a:r>
          </a:p>
          <a:p>
            <a:r>
              <a:rPr lang="zh-CN" altLang="en-US" dirty="0" smtClean="0"/>
              <a:t>得分</a:t>
            </a:r>
            <a:r>
              <a:rPr lang="en-US" altLang="zh-CN" dirty="0" smtClean="0"/>
              <a:t>40</a:t>
            </a:r>
            <a:r>
              <a:rPr lang="zh-CN" altLang="en-US" dirty="0" smtClean="0"/>
              <a:t>分（</a:t>
            </a:r>
            <a:r>
              <a:rPr lang="zh-CN" altLang="en-US" sz="3200" dirty="0" smtClean="0">
                <a:solidFill>
                  <a:srgbClr val="7030A0"/>
                </a:solidFill>
              </a:rPr>
              <a:t>仅考虑不交叉的情形，</a:t>
            </a:r>
            <a:r>
              <a:rPr lang="en-US" altLang="zh-CN" sz="3200" dirty="0" smtClean="0">
                <a:solidFill>
                  <a:srgbClr val="7030A0"/>
                </a:solidFill>
              </a:rPr>
              <a:t>k=0</a:t>
            </a:r>
            <a:r>
              <a:rPr lang="en-US" altLang="zh-CN" sz="3200" dirty="0" smtClean="0"/>
              <a:t> </a:t>
            </a:r>
            <a:r>
              <a:rPr lang="zh-CN" altLang="en-US" sz="3200" dirty="0" smtClean="0"/>
              <a:t>）</a:t>
            </a:r>
            <a:r>
              <a:rPr lang="zh-CN" altLang="en-US" dirty="0" smtClean="0"/>
              <a:t>。</a:t>
            </a:r>
            <a:endParaRPr lang="en-US" altLang="zh-CN" dirty="0" smtClean="0"/>
          </a:p>
          <a:p>
            <a:endParaRPr lang="zh-CN" altLang="en-US" dirty="0" smtClean="0"/>
          </a:p>
        </p:txBody>
      </p:sp>
      <p:sp>
        <p:nvSpPr>
          <p:cNvPr id="4" name="灯片编号占位符 3"/>
          <p:cNvSpPr>
            <a:spLocks noGrp="1"/>
          </p:cNvSpPr>
          <p:nvPr>
            <p:ph type="sldNum" sz="quarter" idx="12"/>
          </p:nvPr>
        </p:nvSpPr>
        <p:spPr/>
        <p:txBody>
          <a:bodyPr/>
          <a:lstStyle/>
          <a:p>
            <a:pPr>
              <a:defRPr/>
            </a:pPr>
            <a:fld id="{E3E6F796-20AD-431A-8345-D9C1398825A5}" type="slidenum">
              <a:rPr lang="en-US" altLang="zh-CN" smtClean="0"/>
              <a:pPr>
                <a:defRPr/>
              </a:pPr>
              <a:t>28</a:t>
            </a:fld>
            <a:endParaRPr lang="en-US" altLang="zh-CN"/>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zh-CN" altLang="en-US" smtClean="0"/>
              <a:t>允许交叉的情况</a:t>
            </a:r>
          </a:p>
        </p:txBody>
      </p:sp>
      <p:sp>
        <p:nvSpPr>
          <p:cNvPr id="94211" name="Rectangle 3"/>
          <p:cNvSpPr>
            <a:spLocks noGrp="1" noChangeArrowheads="1"/>
          </p:cNvSpPr>
          <p:nvPr>
            <p:ph type="body" sz="half" idx="1"/>
          </p:nvPr>
        </p:nvSpPr>
        <p:spPr/>
        <p:txBody>
          <a:bodyPr/>
          <a:lstStyle/>
          <a:p>
            <a:pPr>
              <a:spcAft>
                <a:spcPts val="600"/>
              </a:spcAft>
            </a:pPr>
            <a:r>
              <a:rPr lang="zh-CN" altLang="en-US" sz="2400" dirty="0" smtClean="0"/>
              <a:t>一个错误的观察或推理</a:t>
            </a:r>
          </a:p>
          <a:p>
            <a:pPr marL="457200" lvl="1" indent="0">
              <a:spcAft>
                <a:spcPts val="600"/>
              </a:spcAft>
            </a:pPr>
            <a:r>
              <a:rPr lang="zh-CN" altLang="en-US" sz="2000" dirty="0" smtClean="0"/>
              <a:t>有交叉的情况，如果把第一个阶段去掉，剩下的部分就没有交叉，很直接的就会想到允许交叉的最大值比没有交叉的最大值多</a:t>
            </a:r>
            <a:r>
              <a:rPr lang="en-US" altLang="zh-CN" sz="2000" dirty="0" smtClean="0"/>
              <a:t>1</a:t>
            </a:r>
            <a:endParaRPr lang="zh-CN" altLang="en-US" sz="2000" dirty="0" smtClean="0"/>
          </a:p>
          <a:p>
            <a:pPr marL="457200" lvl="1" indent="0">
              <a:spcAft>
                <a:spcPts val="600"/>
              </a:spcAft>
            </a:pPr>
            <a:r>
              <a:rPr lang="zh-CN" altLang="en-US" sz="2000" dirty="0" smtClean="0"/>
              <a:t>但是这个推理并不正确</a:t>
            </a:r>
            <a:r>
              <a:rPr lang="en-US" altLang="zh-CN" sz="2000" dirty="0" smtClean="0"/>
              <a:t>——</a:t>
            </a:r>
            <a:r>
              <a:rPr lang="zh-CN" altLang="en-US" sz="2000" dirty="0" smtClean="0"/>
              <a:t>剩下的部分不一定是没有交叉的最大值。而且，有交叉的最大值也不一定比没有交叉的最大值大</a:t>
            </a:r>
          </a:p>
          <a:p>
            <a:r>
              <a:rPr lang="zh-CN" altLang="en-US" sz="2400" dirty="0" smtClean="0"/>
              <a:t>因此，需要另外计算有交叉的最大值，并且比较二者的大小以确定最终的答案。</a:t>
            </a:r>
            <a:endParaRPr lang="en-US" altLang="zh-CN" sz="2400" dirty="0" smtClean="0"/>
          </a:p>
          <a:p>
            <a:r>
              <a:rPr lang="en-US" altLang="zh-CN" sz="2000" dirty="0" smtClean="0"/>
              <a:t>K=1</a:t>
            </a:r>
            <a:r>
              <a:rPr lang="zh-CN" altLang="en-US" sz="2000" dirty="0" smtClean="0"/>
              <a:t>允许有一个交叉或没有交叉</a:t>
            </a:r>
          </a:p>
        </p:txBody>
      </p:sp>
      <p:pic>
        <p:nvPicPr>
          <p:cNvPr id="94212" name="Picture 4" descr="W]T9V[LN4XT{VP5JS5OYZ_Y"/>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5184775" y="1757363"/>
            <a:ext cx="3192463" cy="3252787"/>
          </a:xfrm>
          <a:prstGeom prst="rect">
            <a:avLst/>
          </a:prstGeom>
          <a:noFill/>
        </p:spPr>
      </p:pic>
      <p:sp>
        <p:nvSpPr>
          <p:cNvPr id="94213" name="Text Box 5"/>
          <p:cNvSpPr txBox="1">
            <a:spLocks noChangeArrowheads="1"/>
          </p:cNvSpPr>
          <p:nvPr/>
        </p:nvSpPr>
        <p:spPr bwMode="auto">
          <a:xfrm>
            <a:off x="6831013" y="2736850"/>
            <a:ext cx="511175" cy="641350"/>
          </a:xfrm>
          <a:prstGeom prst="rect">
            <a:avLst/>
          </a:prstGeom>
          <a:noFill/>
          <a:ln w="9525" algn="ctr">
            <a:noFill/>
            <a:miter lim="800000"/>
            <a:headEnd/>
            <a:tailEnd/>
          </a:ln>
          <a:effectLst/>
        </p:spPr>
        <p:txBody>
          <a:bodyPr wrap="none">
            <a:spAutoFit/>
          </a:bodyPr>
          <a:lstStyle/>
          <a:p>
            <a:r>
              <a:rPr lang="zh-CN" altLang="en-US" sz="4000">
                <a:solidFill>
                  <a:srgbClr val="FF0000"/>
                </a:solidFill>
                <a:sym typeface="Wingdings 2" pitchFamily="18" charset="2"/>
              </a:rPr>
              <a:t></a:t>
            </a:r>
          </a:p>
        </p:txBody>
      </p:sp>
      <p:sp>
        <p:nvSpPr>
          <p:cNvPr id="6" name="灯片编号占位符 5"/>
          <p:cNvSpPr>
            <a:spLocks noGrp="1"/>
          </p:cNvSpPr>
          <p:nvPr>
            <p:ph type="sldNum" sz="quarter" idx="12"/>
          </p:nvPr>
        </p:nvSpPr>
        <p:spPr/>
        <p:txBody>
          <a:bodyPr/>
          <a:lstStyle/>
          <a:p>
            <a:pPr>
              <a:defRPr/>
            </a:pPr>
            <a:fld id="{1BAC6240-6E0A-4D23-9A83-0E4EC63E8C76}" type="slidenum">
              <a:rPr lang="en-US" altLang="zh-CN" smtClean="0"/>
              <a:pPr>
                <a:defRPr/>
              </a:pPr>
              <a:t>29</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21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21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2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idx="4294967295"/>
          </p:nvPr>
        </p:nvSpPr>
        <p:spPr/>
        <p:txBody>
          <a:bodyPr/>
          <a:lstStyle/>
          <a:p>
            <a:pPr eaLnBrk="1" hangingPunct="1"/>
            <a:r>
              <a:rPr lang="en-US" altLang="zh-CN" smtClean="0"/>
              <a:t>CEOI 2012</a:t>
            </a:r>
            <a:r>
              <a:rPr lang="zh-CN" altLang="en-US" smtClean="0"/>
              <a:t>基本情况</a:t>
            </a:r>
          </a:p>
        </p:txBody>
      </p:sp>
      <p:sp>
        <p:nvSpPr>
          <p:cNvPr id="85041" name="Text Box 49"/>
          <p:cNvSpPr txBox="1">
            <a:spLocks noChangeArrowheads="1"/>
          </p:cNvSpPr>
          <p:nvPr/>
        </p:nvSpPr>
        <p:spPr bwMode="auto">
          <a:xfrm>
            <a:off x="468313" y="1189038"/>
            <a:ext cx="8208962" cy="579437"/>
          </a:xfrm>
          <a:prstGeom prst="rect">
            <a:avLst/>
          </a:prstGeom>
          <a:noFill/>
          <a:ln w="9525">
            <a:noFill/>
            <a:miter lim="800000"/>
            <a:headEnd/>
            <a:tailEnd/>
          </a:ln>
          <a:effectLst/>
        </p:spPr>
        <p:txBody>
          <a:bodyPr>
            <a:spAutoFit/>
          </a:bodyPr>
          <a:lstStyle/>
          <a:p>
            <a:pPr algn="ctr" eaLnBrk="1" hangingPunct="1">
              <a:lnSpc>
                <a:spcPct val="100000"/>
              </a:lnSpc>
              <a:spcBef>
                <a:spcPct val="0"/>
              </a:spcBef>
              <a:buSzTx/>
              <a:buFontTx/>
              <a:buNone/>
            </a:pPr>
            <a:r>
              <a:rPr lang="zh-CN" altLang="en-US" sz="3200" b="1" dirty="0">
                <a:latin typeface="黑体" pitchFamily="49" charset="-122"/>
              </a:rPr>
              <a:t>得分情况</a:t>
            </a:r>
          </a:p>
        </p:txBody>
      </p:sp>
      <p:graphicFrame>
        <p:nvGraphicFramePr>
          <p:cNvPr id="85616" name="Group 624"/>
          <p:cNvGraphicFramePr>
            <a:graphicFrameLocks noGrp="1"/>
          </p:cNvGraphicFramePr>
          <p:nvPr/>
        </p:nvGraphicFramePr>
        <p:xfrm>
          <a:off x="725488" y="1998663"/>
          <a:ext cx="7589837" cy="3101975"/>
        </p:xfrm>
        <a:graphic>
          <a:graphicData uri="http://schemas.openxmlformats.org/drawingml/2006/table">
            <a:tbl>
              <a:tblPr/>
              <a:tblGrid>
                <a:gridCol w="1116012"/>
                <a:gridCol w="1233488"/>
                <a:gridCol w="1325562"/>
                <a:gridCol w="1370013"/>
                <a:gridCol w="1109662"/>
                <a:gridCol w="1435100"/>
              </a:tblGrid>
              <a:tr h="549275">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90000"/>
                        <a:buFont typeface="Wingdings" pitchFamily="2" charset="2"/>
                        <a:buNone/>
                        <a:tabLst/>
                      </a:pPr>
                      <a:endParaRPr kumimoji="0" lang="zh-CN" altLang="en-US" sz="2000" b="0" i="0" u="none" strike="noStrike" cap="none" normalizeH="0" baseline="0" dirty="0" smtClean="0">
                        <a:ln>
                          <a:noFill/>
                        </a:ln>
                        <a:solidFill>
                          <a:schemeClr val="tx2"/>
                        </a:solidFill>
                        <a:effectLst/>
                        <a:latin typeface="Arial" charset="0"/>
                        <a:ea typeface="黑体"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 typeface="Arial" charset="0"/>
                        <a:buNone/>
                        <a:tabLst/>
                      </a:pPr>
                      <a:r>
                        <a:rPr kumimoji="0" lang="zh-CN" altLang="en-US" sz="2000" b="1" i="0" u="none" strike="noStrike" cap="none" normalizeH="0" baseline="0" smtClean="0">
                          <a:ln>
                            <a:noFill/>
                          </a:ln>
                          <a:solidFill>
                            <a:schemeClr val="tx2"/>
                          </a:solidFill>
                          <a:effectLst/>
                          <a:latin typeface="黑体" pitchFamily="49" charset="-122"/>
                          <a:ea typeface="黑体" pitchFamily="49" charset="-122"/>
                          <a:cs typeface="Times New Roman" pitchFamily="18" charset="0"/>
                        </a:rPr>
                        <a:t>试题名称</a:t>
                      </a:r>
                      <a:endParaRPr kumimoji="0" lang="zh-CN" altLang="en-US" sz="2000" b="0" i="0" u="none" strike="noStrike" cap="none" normalizeH="0" baseline="0" smtClean="0">
                        <a:ln>
                          <a:noFill/>
                        </a:ln>
                        <a:solidFill>
                          <a:schemeClr val="tx2"/>
                        </a:solidFill>
                        <a:effectLst/>
                        <a:latin typeface="Arial" charset="0"/>
                        <a:ea typeface="黑体"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 typeface="Arial" charset="0"/>
                        <a:buNone/>
                        <a:tabLst/>
                      </a:pPr>
                      <a:r>
                        <a:rPr kumimoji="0" lang="zh-CN" altLang="en-US" sz="2000" b="1" i="0" u="none" strike="noStrike" cap="none" normalizeH="0" baseline="0" smtClean="0">
                          <a:ln>
                            <a:noFill/>
                          </a:ln>
                          <a:solidFill>
                            <a:schemeClr val="tx2"/>
                          </a:solidFill>
                          <a:effectLst/>
                          <a:latin typeface="黑体" pitchFamily="49" charset="-122"/>
                          <a:ea typeface="黑体" pitchFamily="49" charset="-122"/>
                          <a:cs typeface="Times New Roman" pitchFamily="18" charset="0"/>
                        </a:rPr>
                        <a:t>平均分</a:t>
                      </a:r>
                      <a:endParaRPr kumimoji="0" lang="zh-CN" altLang="en-US" sz="2000" b="0" i="0" u="none" strike="noStrike" cap="none" normalizeH="0" baseline="0" smtClean="0">
                        <a:ln>
                          <a:noFill/>
                        </a:ln>
                        <a:solidFill>
                          <a:schemeClr val="tx2"/>
                        </a:solidFill>
                        <a:effectLst/>
                        <a:latin typeface="Arial" charset="0"/>
                        <a:ea typeface="黑体"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 typeface="Arial" charset="0"/>
                        <a:buNone/>
                        <a:tabLst/>
                      </a:pPr>
                      <a:r>
                        <a:rPr kumimoji="0" lang="zh-CN" altLang="en-US" sz="2000" b="1" i="0" u="none" strike="noStrike" cap="none" normalizeH="0" baseline="0" smtClean="0">
                          <a:ln>
                            <a:noFill/>
                          </a:ln>
                          <a:solidFill>
                            <a:schemeClr val="tx2"/>
                          </a:solidFill>
                          <a:effectLst/>
                          <a:latin typeface="黑体" pitchFamily="49" charset="-122"/>
                          <a:ea typeface="黑体" pitchFamily="49" charset="-122"/>
                          <a:cs typeface="Times New Roman" pitchFamily="18" charset="0"/>
                        </a:rPr>
                        <a:t>最高分</a:t>
                      </a:r>
                      <a:endParaRPr kumimoji="0" lang="zh-CN" altLang="en-US" sz="2000" b="0" i="0" u="none" strike="noStrike" cap="none" normalizeH="0" baseline="0" smtClean="0">
                        <a:ln>
                          <a:noFill/>
                        </a:ln>
                        <a:solidFill>
                          <a:schemeClr val="tx2"/>
                        </a:solidFill>
                        <a:effectLst/>
                        <a:latin typeface="Arial" charset="0"/>
                        <a:ea typeface="黑体"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 typeface="Arial" charset="0"/>
                        <a:buNone/>
                        <a:tabLst/>
                      </a:pPr>
                      <a:r>
                        <a:rPr kumimoji="0" lang="zh-CN" altLang="en-US" sz="2000" b="1" i="0" u="none" strike="noStrike" cap="none" normalizeH="0" baseline="0" smtClean="0">
                          <a:ln>
                            <a:noFill/>
                          </a:ln>
                          <a:solidFill>
                            <a:schemeClr val="tx2"/>
                          </a:solidFill>
                          <a:effectLst/>
                          <a:latin typeface="黑体" pitchFamily="49" charset="-122"/>
                          <a:ea typeface="黑体" pitchFamily="49" charset="-122"/>
                          <a:cs typeface="Times New Roman" pitchFamily="18" charset="0"/>
                        </a:rPr>
                        <a:t>最低分</a:t>
                      </a:r>
                      <a:endParaRPr kumimoji="0" lang="zh-CN" altLang="en-US" sz="2000" b="0" i="0" u="none" strike="noStrike" cap="none" normalizeH="0" baseline="0" smtClean="0">
                        <a:ln>
                          <a:noFill/>
                        </a:ln>
                        <a:solidFill>
                          <a:schemeClr val="tx2"/>
                        </a:solidFill>
                        <a:effectLst/>
                        <a:latin typeface="Arial" charset="0"/>
                        <a:ea typeface="黑体"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 typeface="Arial" charset="0"/>
                        <a:buNone/>
                        <a:tabLst/>
                      </a:pPr>
                      <a:r>
                        <a:rPr kumimoji="0" lang="zh-CN" altLang="en-US" sz="2000" b="1" i="0" u="none" strike="noStrike" cap="none" normalizeH="0" baseline="0" smtClean="0">
                          <a:ln>
                            <a:noFill/>
                          </a:ln>
                          <a:solidFill>
                            <a:schemeClr val="tx2"/>
                          </a:solidFill>
                          <a:effectLst/>
                          <a:latin typeface="黑体" pitchFamily="49" charset="-122"/>
                          <a:ea typeface="黑体" pitchFamily="49" charset="-122"/>
                          <a:cs typeface="Times New Roman" pitchFamily="18" charset="0"/>
                        </a:rPr>
                        <a:t>满分人数</a:t>
                      </a:r>
                      <a:endParaRPr kumimoji="0" lang="zh-CN" altLang="en-US" sz="2000" b="0" i="0" u="none" strike="noStrike" cap="none" normalizeH="0" baseline="0" smtClean="0">
                        <a:ln>
                          <a:noFill/>
                        </a:ln>
                        <a:solidFill>
                          <a:schemeClr val="tx2"/>
                        </a:solidFill>
                        <a:effectLst/>
                        <a:latin typeface="Arial" charset="0"/>
                        <a:ea typeface="黑体"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5450">
                <a:tc rowSpan="3">
                  <a:txBody>
                    <a:bodyPr/>
                    <a:lstStyle/>
                    <a:p>
                      <a:pPr marL="0" marR="0" lvl="0" indent="0" algn="l" defTabSz="914400" rtl="0" eaLnBrk="0" fontAlgn="base" latinLnBrk="0" hangingPunct="0">
                        <a:lnSpc>
                          <a:spcPct val="100000"/>
                        </a:lnSpc>
                        <a:spcBef>
                          <a:spcPct val="20000"/>
                        </a:spcBef>
                        <a:spcAft>
                          <a:spcPct val="0"/>
                        </a:spcAft>
                        <a:buClrTx/>
                        <a:buSzPct val="100000"/>
                        <a:buFont typeface="Arial" charset="0"/>
                        <a:buNone/>
                        <a:tabLst/>
                      </a:pPr>
                      <a:r>
                        <a:rPr kumimoji="0" lang="en-US" altLang="zh-CN" sz="2000" b="1" i="0" u="none" strike="noStrike" cap="none" normalizeH="0" baseline="0" smtClean="0">
                          <a:ln>
                            <a:noFill/>
                          </a:ln>
                          <a:solidFill>
                            <a:schemeClr val="tx2"/>
                          </a:solidFill>
                          <a:effectLst/>
                          <a:latin typeface="Times New Roman" pitchFamily="18" charset="0"/>
                          <a:ea typeface="黑体" pitchFamily="49" charset="-122"/>
                          <a:cs typeface="Times New Roman" pitchFamily="18" charset="0"/>
                        </a:rPr>
                        <a:t>Day 1</a:t>
                      </a:r>
                      <a:endParaRPr kumimoji="0" lang="en-US" altLang="zh-CN" sz="2000" b="0" i="0" u="none" strike="noStrike" cap="none" normalizeH="0" baseline="0" smtClean="0">
                        <a:ln>
                          <a:noFill/>
                        </a:ln>
                        <a:solidFill>
                          <a:schemeClr val="tx2"/>
                        </a:solidFill>
                        <a:effectLst/>
                        <a:latin typeface="Times New Roman" pitchFamily="18" charset="0"/>
                        <a:ea typeface="黑体"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 typeface="Arial" charset="0"/>
                        <a:buNone/>
                        <a:tabLst/>
                      </a:pPr>
                      <a:r>
                        <a:rPr kumimoji="0" lang="en-US" altLang="zh-CN" sz="2000" b="1" i="0" u="none" strike="noStrike" cap="none" normalizeH="0" baseline="0" smtClean="0">
                          <a:ln>
                            <a:noFill/>
                          </a:ln>
                          <a:solidFill>
                            <a:schemeClr val="tx2"/>
                          </a:solidFill>
                          <a:effectLst/>
                          <a:latin typeface="Times New Roman" pitchFamily="18" charset="0"/>
                          <a:ea typeface="黑体" pitchFamily="49" charset="-122"/>
                          <a:cs typeface="Times New Roman" pitchFamily="18" charset="0"/>
                        </a:rPr>
                        <a:t>jobs</a:t>
                      </a:r>
                      <a:endParaRPr kumimoji="0" lang="en-US" altLang="zh-CN" sz="2000" b="0" i="0" u="none" strike="noStrike" cap="none" normalizeH="0" baseline="0" smtClean="0">
                        <a:ln>
                          <a:noFill/>
                        </a:ln>
                        <a:solidFill>
                          <a:schemeClr val="tx2"/>
                        </a:solidFill>
                        <a:effectLst/>
                        <a:latin typeface="Times New Roman" pitchFamily="18"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 typeface="Arial" charset="0"/>
                        <a:buNone/>
                        <a:tabLst/>
                      </a:pPr>
                      <a:r>
                        <a:rPr kumimoji="0" lang="en-US" altLang="zh-CN" sz="2000" b="1" i="0" u="none" strike="noStrike" cap="none" normalizeH="0" baseline="0" smtClean="0">
                          <a:ln>
                            <a:noFill/>
                          </a:ln>
                          <a:solidFill>
                            <a:schemeClr val="tx2"/>
                          </a:solidFill>
                          <a:effectLst/>
                          <a:latin typeface="Times New Roman" pitchFamily="18" charset="0"/>
                          <a:ea typeface="黑体" pitchFamily="49" charset="-122"/>
                          <a:cs typeface="Times New Roman" pitchFamily="18" charset="0"/>
                        </a:rPr>
                        <a:t>68</a:t>
                      </a:r>
                      <a:r>
                        <a:rPr kumimoji="0" lang="zh-CN" altLang="en-US" sz="2000" b="1" i="0" u="none" strike="noStrike" cap="none" normalizeH="0" baseline="0" smtClean="0">
                          <a:ln>
                            <a:noFill/>
                          </a:ln>
                          <a:solidFill>
                            <a:schemeClr val="tx2"/>
                          </a:solidFill>
                          <a:effectLst/>
                          <a:latin typeface="Times New Roman" pitchFamily="18" charset="0"/>
                          <a:ea typeface="黑体" pitchFamily="49" charset="-122"/>
                          <a:cs typeface="Times New Roman" pitchFamily="18" charset="0"/>
                        </a:rPr>
                        <a:t>（</a:t>
                      </a:r>
                      <a:r>
                        <a:rPr kumimoji="0" lang="en-US" altLang="zh-CN" sz="2000" b="1" i="0" u="none" strike="noStrike" cap="none" normalizeH="0" baseline="0" smtClean="0">
                          <a:ln>
                            <a:noFill/>
                          </a:ln>
                          <a:solidFill>
                            <a:schemeClr val="tx2"/>
                          </a:solidFill>
                          <a:effectLst/>
                          <a:latin typeface="Times New Roman" pitchFamily="18" charset="0"/>
                          <a:ea typeface="黑体" pitchFamily="49" charset="-122"/>
                          <a:cs typeface="Times New Roman" pitchFamily="18" charset="0"/>
                        </a:rPr>
                        <a:t>77</a:t>
                      </a:r>
                      <a:r>
                        <a:rPr kumimoji="0" lang="zh-CN" altLang="en-US" sz="2000" b="1" i="0" u="none" strike="noStrike" cap="none" normalizeH="0" baseline="0" smtClean="0">
                          <a:ln>
                            <a:noFill/>
                          </a:ln>
                          <a:solidFill>
                            <a:schemeClr val="tx2"/>
                          </a:solidFill>
                          <a:effectLst/>
                          <a:latin typeface="Times New Roman" pitchFamily="18" charset="0"/>
                          <a:ea typeface="黑体" pitchFamily="49" charset="-122"/>
                          <a:cs typeface="Times New Roman" pitchFamily="18" charset="0"/>
                        </a:rPr>
                        <a:t>）</a:t>
                      </a:r>
                      <a:endParaRPr kumimoji="0" lang="zh-CN" altLang="en-US" sz="2000" b="0" i="0" u="none" strike="noStrike" cap="none" normalizeH="0" baseline="0" smtClean="0">
                        <a:ln>
                          <a:noFill/>
                        </a:ln>
                        <a:solidFill>
                          <a:schemeClr val="tx2"/>
                        </a:solidFill>
                        <a:effectLst/>
                        <a:latin typeface="Times New Roman" pitchFamily="18"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 typeface="Arial" charset="0"/>
                        <a:buNone/>
                        <a:tabLst/>
                      </a:pPr>
                      <a:r>
                        <a:rPr kumimoji="0" lang="en-US" altLang="zh-CN" sz="2000" b="1" i="0" u="none" strike="noStrike" cap="none" normalizeH="0" baseline="0" smtClean="0">
                          <a:ln>
                            <a:noFill/>
                          </a:ln>
                          <a:solidFill>
                            <a:schemeClr val="tx2"/>
                          </a:solidFill>
                          <a:effectLst/>
                          <a:latin typeface="Times New Roman" pitchFamily="18" charset="0"/>
                          <a:ea typeface="黑体" pitchFamily="49" charset="-122"/>
                          <a:cs typeface="Times New Roman" pitchFamily="18" charset="0"/>
                        </a:rPr>
                        <a:t>100</a:t>
                      </a:r>
                      <a:endParaRPr kumimoji="0" lang="en-US" altLang="zh-CN" sz="2000" b="0" i="0" u="none" strike="noStrike" cap="none" normalizeH="0" baseline="0" smtClean="0">
                        <a:ln>
                          <a:noFill/>
                        </a:ln>
                        <a:solidFill>
                          <a:schemeClr val="tx2"/>
                        </a:solidFill>
                        <a:effectLst/>
                        <a:latin typeface="Times New Roman" pitchFamily="18"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 typeface="Arial" charset="0"/>
                        <a:buNone/>
                        <a:tabLst/>
                      </a:pPr>
                      <a:r>
                        <a:rPr kumimoji="0" lang="en-US" altLang="zh-CN" sz="2000" b="1" i="0" u="none" strike="noStrike" cap="none" normalizeH="0" baseline="0" smtClean="0">
                          <a:ln>
                            <a:noFill/>
                          </a:ln>
                          <a:solidFill>
                            <a:schemeClr val="tx2"/>
                          </a:solidFill>
                          <a:effectLst/>
                          <a:latin typeface="Times New Roman" pitchFamily="18" charset="0"/>
                          <a:ea typeface="黑体" pitchFamily="49" charset="-122"/>
                          <a:cs typeface="Times New Roman" pitchFamily="18" charset="0"/>
                        </a:rPr>
                        <a:t>0</a:t>
                      </a:r>
                      <a:endParaRPr kumimoji="0" lang="en-US" altLang="zh-CN" sz="2000" b="0" i="0" u="none" strike="noStrike" cap="none" normalizeH="0" baseline="0" smtClean="0">
                        <a:ln>
                          <a:noFill/>
                        </a:ln>
                        <a:solidFill>
                          <a:schemeClr val="tx2"/>
                        </a:solidFill>
                        <a:effectLst/>
                        <a:latin typeface="Times New Roman" pitchFamily="18"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 typeface="Arial" charset="0"/>
                        <a:buNone/>
                        <a:tabLst/>
                      </a:pPr>
                      <a:r>
                        <a:rPr kumimoji="0" lang="en-US" altLang="zh-CN" sz="2000" b="1" i="0" u="none" strike="noStrike" cap="none" normalizeH="0" baseline="0" smtClean="0">
                          <a:ln>
                            <a:noFill/>
                          </a:ln>
                          <a:solidFill>
                            <a:schemeClr val="tx2"/>
                          </a:solidFill>
                          <a:effectLst/>
                          <a:latin typeface="Times New Roman" pitchFamily="18" charset="0"/>
                          <a:ea typeface="黑体" pitchFamily="49" charset="-122"/>
                          <a:cs typeface="Times New Roman" pitchFamily="18" charset="0"/>
                        </a:rPr>
                        <a:t>26</a:t>
                      </a:r>
                      <a:r>
                        <a:rPr kumimoji="0" lang="zh-CN" altLang="en-US" sz="2000" b="1" i="0" u="none" strike="noStrike" cap="none" normalizeH="0" baseline="0" smtClean="0">
                          <a:ln>
                            <a:noFill/>
                          </a:ln>
                          <a:solidFill>
                            <a:schemeClr val="tx2"/>
                          </a:solidFill>
                          <a:effectLst/>
                          <a:latin typeface="Times New Roman" pitchFamily="18" charset="0"/>
                          <a:ea typeface="黑体" pitchFamily="49" charset="-122"/>
                          <a:cs typeface="Times New Roman" pitchFamily="18" charset="0"/>
                        </a:rPr>
                        <a:t>（</a:t>
                      </a:r>
                      <a:r>
                        <a:rPr kumimoji="0" lang="en-US" altLang="zh-CN" sz="2000" b="1" i="0" u="none" strike="noStrike" cap="none" normalizeH="0" baseline="0" smtClean="0">
                          <a:ln>
                            <a:noFill/>
                          </a:ln>
                          <a:solidFill>
                            <a:schemeClr val="tx2"/>
                          </a:solidFill>
                          <a:effectLst/>
                          <a:latin typeface="Times New Roman" pitchFamily="18" charset="0"/>
                          <a:ea typeface="黑体" pitchFamily="49" charset="-122"/>
                          <a:cs typeface="Times New Roman" pitchFamily="18" charset="0"/>
                        </a:rPr>
                        <a:t>124</a:t>
                      </a:r>
                      <a:r>
                        <a:rPr kumimoji="0" lang="zh-CN" altLang="en-US" sz="2000" b="1" i="0" u="none" strike="noStrike" cap="none" normalizeH="0" baseline="0" smtClean="0">
                          <a:ln>
                            <a:noFill/>
                          </a:ln>
                          <a:solidFill>
                            <a:schemeClr val="tx2"/>
                          </a:solidFill>
                          <a:effectLst/>
                          <a:latin typeface="Times New Roman" pitchFamily="18" charset="0"/>
                          <a:ea typeface="黑体" pitchFamily="49" charset="-122"/>
                          <a:cs typeface="Times New Roman" pitchFamily="18" charset="0"/>
                        </a:rPr>
                        <a:t>）</a:t>
                      </a:r>
                      <a:endParaRPr kumimoji="0" lang="zh-CN" altLang="en-US" sz="2000" b="0" i="0" u="none" strike="noStrike" cap="none" normalizeH="0" baseline="0" smtClean="0">
                        <a:ln>
                          <a:noFill/>
                        </a:ln>
                        <a:solidFill>
                          <a:schemeClr val="tx2"/>
                        </a:solidFill>
                        <a:effectLst/>
                        <a:latin typeface="Times New Roman" pitchFamily="18"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5450">
                <a:tc vMerge="1">
                  <a:txBody>
                    <a:bodyPr/>
                    <a:lstStyle/>
                    <a:p>
                      <a:endParaRPr lang="zh-CN" altLang="en-US"/>
                    </a:p>
                  </a:txBody>
                  <a:tcPr/>
                </a:tc>
                <a:tc>
                  <a:txBody>
                    <a:bodyPr/>
                    <a:lstStyle/>
                    <a:p>
                      <a:pPr marL="0" marR="0" lvl="0" indent="0" algn="l" defTabSz="914400" rtl="0" eaLnBrk="0" fontAlgn="base" latinLnBrk="0" hangingPunct="0">
                        <a:lnSpc>
                          <a:spcPct val="100000"/>
                        </a:lnSpc>
                        <a:spcBef>
                          <a:spcPct val="20000"/>
                        </a:spcBef>
                        <a:spcAft>
                          <a:spcPct val="0"/>
                        </a:spcAft>
                        <a:buClrTx/>
                        <a:buSzPct val="100000"/>
                        <a:buFont typeface="Arial" charset="0"/>
                        <a:buNone/>
                        <a:tabLst/>
                      </a:pPr>
                      <a:r>
                        <a:rPr kumimoji="0" lang="en-US" altLang="zh-CN" sz="2000" b="1" i="0" u="none" strike="noStrike" cap="none" normalizeH="0" baseline="0" smtClean="0">
                          <a:ln>
                            <a:noFill/>
                          </a:ln>
                          <a:solidFill>
                            <a:srgbClr val="FF3300"/>
                          </a:solidFill>
                          <a:effectLst/>
                          <a:latin typeface="Times New Roman" pitchFamily="18" charset="0"/>
                          <a:ea typeface="黑体" pitchFamily="49" charset="-122"/>
                          <a:cs typeface="Times New Roman" pitchFamily="18" charset="0"/>
                        </a:rPr>
                        <a:t>circuit</a:t>
                      </a:r>
                      <a:endParaRPr kumimoji="0" lang="en-US" altLang="zh-CN" sz="2000" b="0" i="0" u="none" strike="noStrike" cap="none" normalizeH="0" baseline="0" smtClean="0">
                        <a:ln>
                          <a:noFill/>
                        </a:ln>
                        <a:solidFill>
                          <a:srgbClr val="FF3300"/>
                        </a:solidFill>
                        <a:effectLst/>
                        <a:latin typeface="Times New Roman" pitchFamily="18"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 typeface="Arial" charset="0"/>
                        <a:buNone/>
                        <a:tabLst/>
                      </a:pPr>
                      <a:r>
                        <a:rPr kumimoji="0" lang="en-US" altLang="zh-CN" sz="2000" b="1" i="0" u="none" strike="noStrike" cap="none" normalizeH="0" baseline="0" smtClean="0">
                          <a:ln>
                            <a:noFill/>
                          </a:ln>
                          <a:solidFill>
                            <a:srgbClr val="FF3300"/>
                          </a:solidFill>
                          <a:effectLst/>
                          <a:latin typeface="Times New Roman" pitchFamily="18" charset="0"/>
                          <a:ea typeface="黑体" pitchFamily="49" charset="-122"/>
                          <a:cs typeface="Times New Roman" pitchFamily="18" charset="0"/>
                        </a:rPr>
                        <a:t>30</a:t>
                      </a:r>
                      <a:r>
                        <a:rPr kumimoji="0" lang="zh-CN" altLang="en-US" sz="2000" b="1" i="0" u="none" strike="noStrike" cap="none" normalizeH="0" baseline="0" smtClean="0">
                          <a:ln>
                            <a:noFill/>
                          </a:ln>
                          <a:solidFill>
                            <a:srgbClr val="FF3300"/>
                          </a:solidFill>
                          <a:effectLst/>
                          <a:latin typeface="Times New Roman" pitchFamily="18" charset="0"/>
                          <a:ea typeface="黑体" pitchFamily="49" charset="-122"/>
                          <a:cs typeface="Times New Roman" pitchFamily="18" charset="0"/>
                        </a:rPr>
                        <a:t>（</a:t>
                      </a:r>
                      <a:r>
                        <a:rPr kumimoji="0" lang="en-US" altLang="zh-CN" sz="2000" b="1" i="0" u="none" strike="noStrike" cap="none" normalizeH="0" baseline="0" smtClean="0">
                          <a:ln>
                            <a:noFill/>
                          </a:ln>
                          <a:solidFill>
                            <a:srgbClr val="FF3300"/>
                          </a:solidFill>
                          <a:effectLst/>
                          <a:latin typeface="Times New Roman" pitchFamily="18" charset="0"/>
                          <a:ea typeface="黑体" pitchFamily="49" charset="-122"/>
                          <a:cs typeface="Times New Roman" pitchFamily="18" charset="0"/>
                        </a:rPr>
                        <a:t>20</a:t>
                      </a:r>
                      <a:r>
                        <a:rPr kumimoji="0" lang="zh-CN" altLang="en-US" sz="2000" b="1" i="0" u="none" strike="noStrike" cap="none" normalizeH="0" baseline="0" smtClean="0">
                          <a:ln>
                            <a:noFill/>
                          </a:ln>
                          <a:solidFill>
                            <a:srgbClr val="FF3300"/>
                          </a:solidFill>
                          <a:effectLst/>
                          <a:latin typeface="Times New Roman" pitchFamily="18" charset="0"/>
                          <a:ea typeface="黑体" pitchFamily="49" charset="-122"/>
                          <a:cs typeface="Times New Roman" pitchFamily="18" charset="0"/>
                        </a:rPr>
                        <a:t>）</a:t>
                      </a:r>
                      <a:endParaRPr kumimoji="0" lang="zh-CN" altLang="en-US" sz="2000" b="0" i="0" u="none" strike="noStrike" cap="none" normalizeH="0" baseline="0" smtClean="0">
                        <a:ln>
                          <a:noFill/>
                        </a:ln>
                        <a:solidFill>
                          <a:srgbClr val="FF3300"/>
                        </a:solidFill>
                        <a:effectLst/>
                        <a:latin typeface="Times New Roman" pitchFamily="18"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 typeface="Arial" charset="0"/>
                        <a:buNone/>
                        <a:tabLst/>
                      </a:pPr>
                      <a:r>
                        <a:rPr kumimoji="0" lang="en-US" altLang="zh-CN" sz="2000" b="1" i="0" u="none" strike="noStrike" cap="none" normalizeH="0" baseline="0" smtClean="0">
                          <a:ln>
                            <a:noFill/>
                          </a:ln>
                          <a:solidFill>
                            <a:srgbClr val="FF3300"/>
                          </a:solidFill>
                          <a:effectLst/>
                          <a:latin typeface="Times New Roman" pitchFamily="18" charset="0"/>
                          <a:ea typeface="黑体" pitchFamily="49" charset="-122"/>
                          <a:cs typeface="Times New Roman" pitchFamily="18" charset="0"/>
                        </a:rPr>
                        <a:t>100</a:t>
                      </a:r>
                      <a:endParaRPr kumimoji="0" lang="en-US" altLang="zh-CN" sz="2000" b="0" i="0" u="none" strike="noStrike" cap="none" normalizeH="0" baseline="0" smtClean="0">
                        <a:ln>
                          <a:noFill/>
                        </a:ln>
                        <a:solidFill>
                          <a:srgbClr val="FF3300"/>
                        </a:solidFill>
                        <a:effectLst/>
                        <a:latin typeface="Times New Roman" pitchFamily="18"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 typeface="Arial" charset="0"/>
                        <a:buNone/>
                        <a:tabLst/>
                      </a:pPr>
                      <a:r>
                        <a:rPr kumimoji="0" lang="en-US" altLang="zh-CN" sz="2000" b="1" i="0" u="none" strike="noStrike" cap="none" normalizeH="0" baseline="0" smtClean="0">
                          <a:ln>
                            <a:noFill/>
                          </a:ln>
                          <a:solidFill>
                            <a:srgbClr val="FF3300"/>
                          </a:solidFill>
                          <a:effectLst/>
                          <a:latin typeface="Times New Roman" pitchFamily="18" charset="0"/>
                          <a:ea typeface="黑体" pitchFamily="49" charset="-122"/>
                          <a:cs typeface="Times New Roman" pitchFamily="18" charset="0"/>
                        </a:rPr>
                        <a:t>0</a:t>
                      </a:r>
                      <a:endParaRPr kumimoji="0" lang="en-US" altLang="zh-CN" sz="2000" b="0" i="0" u="none" strike="noStrike" cap="none" normalizeH="0" baseline="0" smtClean="0">
                        <a:ln>
                          <a:noFill/>
                        </a:ln>
                        <a:solidFill>
                          <a:srgbClr val="FF3300"/>
                        </a:solidFill>
                        <a:effectLst/>
                        <a:latin typeface="Times New Roman" pitchFamily="18"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 typeface="Arial" charset="0"/>
                        <a:buNone/>
                        <a:tabLst/>
                        <a:defRPr/>
                      </a:pPr>
                      <a:r>
                        <a:rPr kumimoji="0" lang="en-US" altLang="zh-CN" sz="2000" b="1" i="0" u="none" strike="noStrike" cap="none" normalizeH="0" baseline="0" dirty="0" smtClean="0">
                          <a:ln>
                            <a:noFill/>
                          </a:ln>
                          <a:solidFill>
                            <a:srgbClr val="FF3300"/>
                          </a:solidFill>
                          <a:effectLst/>
                          <a:latin typeface="Times New Roman" pitchFamily="18" charset="0"/>
                          <a:ea typeface="黑体" pitchFamily="49" charset="-122"/>
                          <a:cs typeface="Times New Roman" pitchFamily="18" charset="0"/>
                        </a:rPr>
                        <a:t>0</a:t>
                      </a:r>
                      <a:r>
                        <a:rPr kumimoji="0" lang="zh-CN" altLang="en-US" sz="2000" b="1" i="0" u="none" strike="noStrike" cap="none" normalizeH="0" baseline="0" dirty="0" smtClean="0">
                          <a:ln>
                            <a:noFill/>
                          </a:ln>
                          <a:solidFill>
                            <a:srgbClr val="FF3300"/>
                          </a:solidFill>
                          <a:effectLst/>
                          <a:latin typeface="Times New Roman" pitchFamily="18" charset="0"/>
                          <a:ea typeface="黑体" pitchFamily="49" charset="-122"/>
                          <a:cs typeface="Times New Roman" pitchFamily="18" charset="0"/>
                        </a:rPr>
                        <a:t>（</a:t>
                      </a:r>
                      <a:r>
                        <a:rPr kumimoji="0" lang="en-US" altLang="zh-CN" sz="2000" b="1" i="0" u="none" strike="noStrike" cap="none" normalizeH="0" baseline="0" dirty="0" smtClean="0">
                          <a:ln>
                            <a:noFill/>
                          </a:ln>
                          <a:solidFill>
                            <a:srgbClr val="FF3300"/>
                          </a:solidFill>
                          <a:effectLst/>
                          <a:latin typeface="Times New Roman" pitchFamily="18" charset="0"/>
                          <a:ea typeface="黑体" pitchFamily="49" charset="-122"/>
                          <a:cs typeface="Times New Roman" pitchFamily="18" charset="0"/>
                        </a:rPr>
                        <a:t>2</a:t>
                      </a:r>
                      <a:r>
                        <a:rPr kumimoji="0" lang="zh-CN" altLang="en-US" sz="2000" b="1" i="0" u="none" strike="noStrike" cap="none" normalizeH="0" baseline="0" dirty="0" smtClean="0">
                          <a:ln>
                            <a:noFill/>
                          </a:ln>
                          <a:solidFill>
                            <a:srgbClr val="FF3300"/>
                          </a:solidFill>
                          <a:effectLst/>
                          <a:latin typeface="Times New Roman" pitchFamily="18" charset="0"/>
                          <a:ea typeface="黑体" pitchFamily="49" charset="-122"/>
                          <a:cs typeface="Times New Roman" pitchFamily="18" charset="0"/>
                        </a:rPr>
                        <a:t>）</a:t>
                      </a:r>
                      <a:endParaRPr kumimoji="0" lang="zh-CN" altLang="en-US" sz="2000" b="0" i="0" u="none" strike="noStrike" cap="none" normalizeH="0" baseline="0" dirty="0" smtClean="0">
                        <a:ln>
                          <a:noFill/>
                        </a:ln>
                        <a:solidFill>
                          <a:srgbClr val="FF3300"/>
                        </a:solidFill>
                        <a:effectLst/>
                        <a:latin typeface="Times New Roman" pitchFamily="18"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5450">
                <a:tc vMerge="1">
                  <a:txBody>
                    <a:bodyPr/>
                    <a:lstStyle/>
                    <a:p>
                      <a:endParaRPr lang="zh-CN" altLang="en-US"/>
                    </a:p>
                  </a:txBody>
                  <a:tcPr/>
                </a:tc>
                <a:tc>
                  <a:txBody>
                    <a:bodyPr/>
                    <a:lstStyle/>
                    <a:p>
                      <a:pPr marL="0" marR="0" lvl="0" indent="0" algn="l" defTabSz="914400" rtl="0" eaLnBrk="0" fontAlgn="base" latinLnBrk="0" hangingPunct="0">
                        <a:lnSpc>
                          <a:spcPct val="100000"/>
                        </a:lnSpc>
                        <a:spcBef>
                          <a:spcPct val="20000"/>
                        </a:spcBef>
                        <a:spcAft>
                          <a:spcPct val="0"/>
                        </a:spcAft>
                        <a:buClrTx/>
                        <a:buSzPct val="100000"/>
                        <a:buFont typeface="Arial" charset="0"/>
                        <a:buNone/>
                        <a:tabLst/>
                      </a:pPr>
                      <a:r>
                        <a:rPr kumimoji="0" lang="en-US" altLang="zh-CN" sz="2000" b="1" i="0" u="none" strike="noStrike" cap="none" normalizeH="0" baseline="0" smtClean="0">
                          <a:ln>
                            <a:noFill/>
                          </a:ln>
                          <a:solidFill>
                            <a:srgbClr val="FF3300"/>
                          </a:solidFill>
                          <a:effectLst/>
                          <a:latin typeface="Times New Roman" pitchFamily="18" charset="0"/>
                          <a:ea typeface="黑体" pitchFamily="49" charset="-122"/>
                          <a:cs typeface="Times New Roman" pitchFamily="18" charset="0"/>
                        </a:rPr>
                        <a:t>race</a:t>
                      </a:r>
                      <a:endParaRPr kumimoji="0" lang="en-US" altLang="zh-CN" sz="2000" b="0" i="0" u="none" strike="noStrike" cap="none" normalizeH="0" baseline="0" smtClean="0">
                        <a:ln>
                          <a:noFill/>
                        </a:ln>
                        <a:solidFill>
                          <a:srgbClr val="FF3300"/>
                        </a:solidFill>
                        <a:effectLst/>
                        <a:latin typeface="Times New Roman" pitchFamily="18"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 typeface="Arial" charset="0"/>
                        <a:buNone/>
                        <a:tabLst/>
                      </a:pPr>
                      <a:r>
                        <a:rPr kumimoji="0" lang="en-US" altLang="zh-CN" sz="2000" b="1" i="0" u="none" strike="noStrike" cap="none" normalizeH="0" baseline="0" smtClean="0">
                          <a:ln>
                            <a:noFill/>
                          </a:ln>
                          <a:solidFill>
                            <a:srgbClr val="FF3300"/>
                          </a:solidFill>
                          <a:effectLst/>
                          <a:latin typeface="Times New Roman" pitchFamily="18" charset="0"/>
                          <a:ea typeface="黑体" pitchFamily="49" charset="-122"/>
                          <a:cs typeface="Times New Roman" pitchFamily="18" charset="0"/>
                        </a:rPr>
                        <a:t>22</a:t>
                      </a:r>
                      <a:r>
                        <a:rPr kumimoji="0" lang="zh-CN" altLang="en-US" sz="2000" b="1" i="0" u="none" strike="noStrike" cap="none" normalizeH="0" baseline="0" smtClean="0">
                          <a:ln>
                            <a:noFill/>
                          </a:ln>
                          <a:solidFill>
                            <a:srgbClr val="FF3300"/>
                          </a:solidFill>
                          <a:effectLst/>
                          <a:latin typeface="Times New Roman" pitchFamily="18" charset="0"/>
                          <a:ea typeface="黑体" pitchFamily="49" charset="-122"/>
                          <a:cs typeface="Times New Roman" pitchFamily="18" charset="0"/>
                        </a:rPr>
                        <a:t>（</a:t>
                      </a:r>
                      <a:r>
                        <a:rPr kumimoji="0" lang="en-US" altLang="zh-CN" sz="2000" b="1" i="0" u="none" strike="noStrike" cap="none" normalizeH="0" baseline="0" smtClean="0">
                          <a:ln>
                            <a:noFill/>
                          </a:ln>
                          <a:solidFill>
                            <a:srgbClr val="FF3300"/>
                          </a:solidFill>
                          <a:effectLst/>
                          <a:latin typeface="Times New Roman" pitchFamily="18" charset="0"/>
                          <a:ea typeface="黑体" pitchFamily="49" charset="-122"/>
                          <a:cs typeface="Times New Roman" pitchFamily="18" charset="0"/>
                        </a:rPr>
                        <a:t>11</a:t>
                      </a:r>
                      <a:r>
                        <a:rPr kumimoji="0" lang="zh-CN" altLang="en-US" sz="2000" b="1" i="0" u="none" strike="noStrike" cap="none" normalizeH="0" baseline="0" smtClean="0">
                          <a:ln>
                            <a:noFill/>
                          </a:ln>
                          <a:solidFill>
                            <a:srgbClr val="FF3300"/>
                          </a:solidFill>
                          <a:effectLst/>
                          <a:latin typeface="Times New Roman" pitchFamily="18" charset="0"/>
                          <a:ea typeface="黑体" pitchFamily="49" charset="-122"/>
                          <a:cs typeface="Times New Roman" pitchFamily="18" charset="0"/>
                        </a:rPr>
                        <a:t>）</a:t>
                      </a:r>
                      <a:endParaRPr kumimoji="0" lang="zh-CN" altLang="en-US" sz="2000" b="0" i="0" u="none" strike="noStrike" cap="none" normalizeH="0" baseline="0" smtClean="0">
                        <a:ln>
                          <a:noFill/>
                        </a:ln>
                        <a:solidFill>
                          <a:srgbClr val="FF3300"/>
                        </a:solidFill>
                        <a:effectLst/>
                        <a:latin typeface="Times New Roman" pitchFamily="18"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 typeface="Arial" charset="0"/>
                        <a:buNone/>
                        <a:tabLst/>
                      </a:pPr>
                      <a:r>
                        <a:rPr kumimoji="0" lang="en-US" altLang="zh-CN" sz="2000" b="1" i="0" u="none" strike="noStrike" cap="none" normalizeH="0" baseline="0" smtClean="0">
                          <a:ln>
                            <a:noFill/>
                          </a:ln>
                          <a:solidFill>
                            <a:srgbClr val="FF3300"/>
                          </a:solidFill>
                          <a:effectLst/>
                          <a:latin typeface="Times New Roman" pitchFamily="18" charset="0"/>
                          <a:ea typeface="黑体" pitchFamily="49" charset="-122"/>
                          <a:cs typeface="Times New Roman" pitchFamily="18" charset="0"/>
                        </a:rPr>
                        <a:t>95</a:t>
                      </a:r>
                      <a:r>
                        <a:rPr kumimoji="0" lang="zh-CN" altLang="en-US" sz="2000" b="1" i="0" u="none" strike="noStrike" cap="none" normalizeH="0" baseline="0" smtClean="0">
                          <a:ln>
                            <a:noFill/>
                          </a:ln>
                          <a:solidFill>
                            <a:srgbClr val="FF3300"/>
                          </a:solidFill>
                          <a:effectLst/>
                          <a:latin typeface="Times New Roman" pitchFamily="18" charset="0"/>
                          <a:ea typeface="黑体" pitchFamily="49" charset="-122"/>
                          <a:cs typeface="Times New Roman" pitchFamily="18" charset="0"/>
                        </a:rPr>
                        <a:t>（</a:t>
                      </a:r>
                      <a:r>
                        <a:rPr kumimoji="0" lang="en-US" altLang="zh-CN" sz="2000" b="1" i="0" u="none" strike="noStrike" cap="none" normalizeH="0" baseline="0" smtClean="0">
                          <a:ln>
                            <a:noFill/>
                          </a:ln>
                          <a:solidFill>
                            <a:srgbClr val="FF3300"/>
                          </a:solidFill>
                          <a:effectLst/>
                          <a:latin typeface="Times New Roman" pitchFamily="18" charset="0"/>
                          <a:ea typeface="黑体" pitchFamily="49" charset="-122"/>
                          <a:cs typeface="Times New Roman" pitchFamily="18" charset="0"/>
                        </a:rPr>
                        <a:t>100</a:t>
                      </a:r>
                      <a:r>
                        <a:rPr kumimoji="0" lang="zh-CN" altLang="en-US" sz="2000" b="1" i="0" u="none" strike="noStrike" cap="none" normalizeH="0" baseline="0" smtClean="0">
                          <a:ln>
                            <a:noFill/>
                          </a:ln>
                          <a:solidFill>
                            <a:srgbClr val="FF3300"/>
                          </a:solidFill>
                          <a:effectLst/>
                          <a:latin typeface="Times New Roman" pitchFamily="18" charset="0"/>
                          <a:ea typeface="黑体" pitchFamily="49" charset="-122"/>
                          <a:cs typeface="Times New Roman" pitchFamily="18" charset="0"/>
                        </a:rPr>
                        <a:t>）</a:t>
                      </a:r>
                      <a:endParaRPr kumimoji="0" lang="zh-CN" altLang="en-US" sz="2000" b="0" i="0" u="none" strike="noStrike" cap="none" normalizeH="0" baseline="0" smtClean="0">
                        <a:ln>
                          <a:noFill/>
                        </a:ln>
                        <a:solidFill>
                          <a:srgbClr val="FF3300"/>
                        </a:solidFill>
                        <a:effectLst/>
                        <a:latin typeface="Times New Roman" pitchFamily="18"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 typeface="Arial" charset="0"/>
                        <a:buNone/>
                        <a:tabLst/>
                      </a:pPr>
                      <a:r>
                        <a:rPr kumimoji="0" lang="en-US" altLang="zh-CN" sz="2000" b="1" i="0" u="none" strike="noStrike" cap="none" normalizeH="0" baseline="0" smtClean="0">
                          <a:ln>
                            <a:noFill/>
                          </a:ln>
                          <a:solidFill>
                            <a:srgbClr val="FF3300"/>
                          </a:solidFill>
                          <a:effectLst/>
                          <a:latin typeface="Times New Roman" pitchFamily="18" charset="0"/>
                          <a:ea typeface="黑体" pitchFamily="49" charset="-122"/>
                          <a:cs typeface="Times New Roman" pitchFamily="18" charset="0"/>
                        </a:rPr>
                        <a:t>0</a:t>
                      </a:r>
                      <a:endParaRPr kumimoji="0" lang="en-US" altLang="zh-CN" sz="2000" b="0" i="0" u="none" strike="noStrike" cap="none" normalizeH="0" baseline="0" smtClean="0">
                        <a:ln>
                          <a:noFill/>
                        </a:ln>
                        <a:solidFill>
                          <a:srgbClr val="FF3300"/>
                        </a:solidFill>
                        <a:effectLst/>
                        <a:latin typeface="Times New Roman" pitchFamily="18"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 typeface="Arial" charset="0"/>
                        <a:buNone/>
                        <a:tabLst/>
                        <a:defRPr/>
                      </a:pPr>
                      <a:r>
                        <a:rPr kumimoji="0" lang="en-US" altLang="zh-CN" sz="2000" b="1" i="0" u="none" strike="noStrike" cap="none" normalizeH="0" baseline="0" dirty="0" smtClean="0">
                          <a:ln>
                            <a:noFill/>
                          </a:ln>
                          <a:solidFill>
                            <a:srgbClr val="FF3300"/>
                          </a:solidFill>
                          <a:effectLst/>
                          <a:latin typeface="Times New Roman" pitchFamily="18" charset="0"/>
                          <a:ea typeface="黑体" pitchFamily="49" charset="-122"/>
                          <a:cs typeface="Times New Roman" pitchFamily="18" charset="0"/>
                        </a:rPr>
                        <a:t>4</a:t>
                      </a:r>
                      <a:r>
                        <a:rPr kumimoji="0" lang="zh-CN" altLang="en-US" sz="2000" b="1" i="0" u="none" strike="noStrike" cap="none" normalizeH="0" baseline="0" dirty="0" smtClean="0">
                          <a:ln>
                            <a:noFill/>
                          </a:ln>
                          <a:solidFill>
                            <a:srgbClr val="FF3300"/>
                          </a:solidFill>
                          <a:effectLst/>
                          <a:latin typeface="Times New Roman" pitchFamily="18" charset="0"/>
                          <a:ea typeface="黑体" pitchFamily="49" charset="-122"/>
                          <a:cs typeface="Times New Roman" pitchFamily="18" charset="0"/>
                        </a:rPr>
                        <a:t>（</a:t>
                      </a:r>
                      <a:r>
                        <a:rPr kumimoji="0" lang="en-US" altLang="zh-CN" sz="2000" b="1" i="0" u="none" strike="noStrike" cap="none" normalizeH="0" baseline="0" dirty="0" smtClean="0">
                          <a:ln>
                            <a:noFill/>
                          </a:ln>
                          <a:solidFill>
                            <a:srgbClr val="FF3300"/>
                          </a:solidFill>
                          <a:effectLst/>
                          <a:latin typeface="Times New Roman" pitchFamily="18" charset="0"/>
                          <a:ea typeface="黑体" pitchFamily="49" charset="-122"/>
                          <a:cs typeface="Times New Roman" pitchFamily="18" charset="0"/>
                        </a:rPr>
                        <a:t>12</a:t>
                      </a:r>
                      <a:r>
                        <a:rPr kumimoji="0" lang="zh-CN" altLang="en-US" sz="2000" b="1" i="0" u="none" strike="noStrike" cap="none" normalizeH="0" baseline="0" dirty="0" smtClean="0">
                          <a:ln>
                            <a:noFill/>
                          </a:ln>
                          <a:solidFill>
                            <a:srgbClr val="FF3300"/>
                          </a:solidFill>
                          <a:effectLst/>
                          <a:latin typeface="Times New Roman" pitchFamily="18" charset="0"/>
                          <a:ea typeface="黑体" pitchFamily="49" charset="-122"/>
                          <a:cs typeface="Times New Roman" pitchFamily="18" charset="0"/>
                        </a:rPr>
                        <a:t>）</a:t>
                      </a:r>
                      <a:endParaRPr kumimoji="0" lang="zh-CN" altLang="en-US" sz="2000" b="0" i="0" u="none" strike="noStrike" cap="none" normalizeH="0" baseline="0" dirty="0" smtClean="0">
                        <a:ln>
                          <a:noFill/>
                        </a:ln>
                        <a:solidFill>
                          <a:srgbClr val="FF3300"/>
                        </a:solidFill>
                        <a:effectLst/>
                        <a:latin typeface="Times New Roman" pitchFamily="18"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5450">
                <a:tc rowSpan="3">
                  <a:txBody>
                    <a:bodyPr/>
                    <a:lstStyle/>
                    <a:p>
                      <a:pPr marL="0" marR="0" lvl="0" indent="0" algn="l" defTabSz="914400" rtl="0" eaLnBrk="0" fontAlgn="base" latinLnBrk="0" hangingPunct="0">
                        <a:lnSpc>
                          <a:spcPct val="100000"/>
                        </a:lnSpc>
                        <a:spcBef>
                          <a:spcPct val="20000"/>
                        </a:spcBef>
                        <a:spcAft>
                          <a:spcPct val="0"/>
                        </a:spcAft>
                        <a:buClrTx/>
                        <a:buSzPct val="100000"/>
                        <a:buFont typeface="Arial" charset="0"/>
                        <a:buNone/>
                        <a:tabLst/>
                      </a:pPr>
                      <a:r>
                        <a:rPr kumimoji="0" lang="en-US" altLang="zh-CN" sz="2000" b="1" i="0" u="none" strike="noStrike" cap="none" normalizeH="0" baseline="0" smtClean="0">
                          <a:ln>
                            <a:noFill/>
                          </a:ln>
                          <a:solidFill>
                            <a:schemeClr val="tx2"/>
                          </a:solidFill>
                          <a:effectLst/>
                          <a:latin typeface="Times New Roman" pitchFamily="18" charset="0"/>
                          <a:ea typeface="黑体" pitchFamily="49" charset="-122"/>
                          <a:cs typeface="Times New Roman" pitchFamily="18" charset="0"/>
                        </a:rPr>
                        <a:t>Day 2</a:t>
                      </a:r>
                      <a:endParaRPr kumimoji="0" lang="en-US" altLang="zh-CN" sz="2000" b="0" i="0" u="none" strike="noStrike" cap="none" normalizeH="0" baseline="0" smtClean="0">
                        <a:ln>
                          <a:noFill/>
                        </a:ln>
                        <a:solidFill>
                          <a:schemeClr val="tx2"/>
                        </a:solidFill>
                        <a:effectLst/>
                        <a:latin typeface="Times New Roman" pitchFamily="18" charset="0"/>
                        <a:ea typeface="黑体"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 typeface="Arial" charset="0"/>
                        <a:buNone/>
                        <a:tabLst/>
                      </a:pPr>
                      <a:r>
                        <a:rPr kumimoji="0" lang="en-US" altLang="zh-CN" sz="2000" b="1" i="0" u="none" strike="noStrike" cap="none" normalizeH="0" baseline="0" smtClean="0">
                          <a:ln>
                            <a:noFill/>
                          </a:ln>
                          <a:solidFill>
                            <a:schemeClr val="tx2"/>
                          </a:solidFill>
                          <a:effectLst/>
                          <a:latin typeface="Times New Roman" pitchFamily="18" charset="0"/>
                          <a:ea typeface="黑体" pitchFamily="49" charset="-122"/>
                          <a:cs typeface="Times New Roman" pitchFamily="18" charset="0"/>
                        </a:rPr>
                        <a:t>highway</a:t>
                      </a:r>
                      <a:endParaRPr kumimoji="0" lang="en-US" altLang="zh-CN" sz="2000" b="0" i="0" u="none" strike="noStrike" cap="none" normalizeH="0" baseline="0" smtClean="0">
                        <a:ln>
                          <a:noFill/>
                        </a:ln>
                        <a:solidFill>
                          <a:schemeClr val="tx2"/>
                        </a:solidFill>
                        <a:effectLst/>
                        <a:latin typeface="Times New Roman" pitchFamily="18"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 typeface="Arial" charset="0"/>
                        <a:buNone/>
                        <a:tabLst/>
                      </a:pPr>
                      <a:r>
                        <a:rPr kumimoji="0" lang="en-US" altLang="zh-CN" sz="2000" b="1" i="0" u="none" strike="noStrike" cap="none" normalizeH="0" baseline="0" smtClean="0">
                          <a:ln>
                            <a:noFill/>
                          </a:ln>
                          <a:solidFill>
                            <a:schemeClr val="tx2"/>
                          </a:solidFill>
                          <a:effectLst/>
                          <a:latin typeface="Times New Roman" pitchFamily="18" charset="0"/>
                          <a:ea typeface="黑体" pitchFamily="49" charset="-122"/>
                          <a:cs typeface="Times New Roman" pitchFamily="18" charset="0"/>
                        </a:rPr>
                        <a:t>60</a:t>
                      </a:r>
                      <a:r>
                        <a:rPr kumimoji="0" lang="zh-CN" altLang="en-US" sz="2000" b="1" i="0" u="none" strike="noStrike" cap="none" normalizeH="0" baseline="0" smtClean="0">
                          <a:ln>
                            <a:noFill/>
                          </a:ln>
                          <a:solidFill>
                            <a:schemeClr val="tx2"/>
                          </a:solidFill>
                          <a:effectLst/>
                          <a:latin typeface="Times New Roman" pitchFamily="18" charset="0"/>
                          <a:ea typeface="黑体" pitchFamily="49" charset="-122"/>
                          <a:cs typeface="Times New Roman" pitchFamily="18" charset="0"/>
                        </a:rPr>
                        <a:t>（</a:t>
                      </a:r>
                      <a:r>
                        <a:rPr kumimoji="0" lang="en-US" altLang="zh-CN" sz="2000" b="1" i="0" u="none" strike="noStrike" cap="none" normalizeH="0" baseline="0" smtClean="0">
                          <a:ln>
                            <a:noFill/>
                          </a:ln>
                          <a:solidFill>
                            <a:schemeClr val="tx2"/>
                          </a:solidFill>
                          <a:effectLst/>
                          <a:latin typeface="Times New Roman" pitchFamily="18" charset="0"/>
                          <a:ea typeface="黑体" pitchFamily="49" charset="-122"/>
                          <a:cs typeface="Times New Roman" pitchFamily="18" charset="0"/>
                        </a:rPr>
                        <a:t>25</a:t>
                      </a:r>
                      <a:r>
                        <a:rPr kumimoji="0" lang="zh-CN" altLang="en-US" sz="2000" b="1" i="0" u="none" strike="noStrike" cap="none" normalizeH="0" baseline="0" smtClean="0">
                          <a:ln>
                            <a:noFill/>
                          </a:ln>
                          <a:solidFill>
                            <a:schemeClr val="tx2"/>
                          </a:solidFill>
                          <a:effectLst/>
                          <a:latin typeface="Times New Roman" pitchFamily="18" charset="0"/>
                          <a:ea typeface="黑体" pitchFamily="49" charset="-122"/>
                          <a:cs typeface="Times New Roman" pitchFamily="18" charset="0"/>
                        </a:rPr>
                        <a:t>）</a:t>
                      </a:r>
                      <a:endParaRPr kumimoji="0" lang="zh-CN" altLang="en-US" sz="2000" b="0" i="0" u="none" strike="noStrike" cap="none" normalizeH="0" baseline="0" smtClean="0">
                        <a:ln>
                          <a:noFill/>
                        </a:ln>
                        <a:solidFill>
                          <a:schemeClr val="tx2"/>
                        </a:solidFill>
                        <a:effectLst/>
                        <a:latin typeface="Times New Roman" pitchFamily="18"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 typeface="Arial" charset="0"/>
                        <a:buNone/>
                        <a:tabLst/>
                      </a:pPr>
                      <a:r>
                        <a:rPr kumimoji="0" lang="en-US" altLang="zh-CN" sz="2000" b="1" i="0" u="none" strike="noStrike" cap="none" normalizeH="0" baseline="0" smtClean="0">
                          <a:ln>
                            <a:noFill/>
                          </a:ln>
                          <a:solidFill>
                            <a:schemeClr val="tx2"/>
                          </a:solidFill>
                          <a:effectLst/>
                          <a:latin typeface="Times New Roman" pitchFamily="18" charset="0"/>
                          <a:ea typeface="黑体" pitchFamily="49" charset="-122"/>
                          <a:cs typeface="Times New Roman" pitchFamily="18" charset="0"/>
                        </a:rPr>
                        <a:t>100</a:t>
                      </a:r>
                      <a:r>
                        <a:rPr kumimoji="0" lang="zh-CN" altLang="en-US" sz="2000" b="1" i="0" u="none" strike="noStrike" cap="none" normalizeH="0" baseline="0" smtClean="0">
                          <a:ln>
                            <a:noFill/>
                          </a:ln>
                          <a:solidFill>
                            <a:schemeClr val="tx2"/>
                          </a:solidFill>
                          <a:effectLst/>
                          <a:latin typeface="Times New Roman" pitchFamily="18" charset="0"/>
                          <a:ea typeface="黑体" pitchFamily="49" charset="-122"/>
                          <a:cs typeface="Times New Roman" pitchFamily="18" charset="0"/>
                        </a:rPr>
                        <a:t>（</a:t>
                      </a:r>
                      <a:r>
                        <a:rPr kumimoji="0" lang="en-US" altLang="zh-CN" sz="2000" b="1" i="0" u="none" strike="noStrike" cap="none" normalizeH="0" baseline="0" smtClean="0">
                          <a:ln>
                            <a:noFill/>
                          </a:ln>
                          <a:solidFill>
                            <a:schemeClr val="tx2"/>
                          </a:solidFill>
                          <a:effectLst/>
                          <a:latin typeface="Times New Roman" pitchFamily="18" charset="0"/>
                          <a:ea typeface="黑体" pitchFamily="49" charset="-122"/>
                          <a:cs typeface="Times New Roman" pitchFamily="18" charset="0"/>
                        </a:rPr>
                        <a:t>80</a:t>
                      </a:r>
                      <a:r>
                        <a:rPr kumimoji="0" lang="zh-CN" altLang="en-US" sz="2000" b="1" i="0" u="none" strike="noStrike" cap="none" normalizeH="0" baseline="0" smtClean="0">
                          <a:ln>
                            <a:noFill/>
                          </a:ln>
                          <a:solidFill>
                            <a:schemeClr val="tx2"/>
                          </a:solidFill>
                          <a:effectLst/>
                          <a:latin typeface="Times New Roman" pitchFamily="18" charset="0"/>
                          <a:ea typeface="黑体" pitchFamily="49" charset="-122"/>
                          <a:cs typeface="Times New Roman" pitchFamily="18" charset="0"/>
                        </a:rPr>
                        <a:t>）</a:t>
                      </a:r>
                      <a:endParaRPr kumimoji="0" lang="zh-CN" altLang="en-US" sz="2000" b="0" i="0" u="none" strike="noStrike" cap="none" normalizeH="0" baseline="0" smtClean="0">
                        <a:ln>
                          <a:noFill/>
                        </a:ln>
                        <a:solidFill>
                          <a:schemeClr val="tx2"/>
                        </a:solidFill>
                        <a:effectLst/>
                        <a:latin typeface="Times New Roman" pitchFamily="18"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 typeface="Arial" charset="0"/>
                        <a:buNone/>
                        <a:tabLst/>
                      </a:pPr>
                      <a:r>
                        <a:rPr kumimoji="0" lang="en-US" altLang="zh-CN" sz="2000" b="1" i="0" u="none" strike="noStrike" cap="none" normalizeH="0" baseline="0" smtClean="0">
                          <a:ln>
                            <a:noFill/>
                          </a:ln>
                          <a:solidFill>
                            <a:schemeClr val="tx2"/>
                          </a:solidFill>
                          <a:effectLst/>
                          <a:latin typeface="Times New Roman" pitchFamily="18" charset="0"/>
                          <a:ea typeface="黑体" pitchFamily="49" charset="-122"/>
                          <a:cs typeface="Times New Roman" pitchFamily="18" charset="0"/>
                        </a:rPr>
                        <a:t>0</a:t>
                      </a:r>
                      <a:endParaRPr kumimoji="0" lang="en-US" altLang="zh-CN" sz="2000" b="0" i="0" u="none" strike="noStrike" cap="none" normalizeH="0" baseline="0" smtClean="0">
                        <a:ln>
                          <a:noFill/>
                        </a:ln>
                        <a:solidFill>
                          <a:schemeClr val="tx2"/>
                        </a:solidFill>
                        <a:effectLst/>
                        <a:latin typeface="Times New Roman" pitchFamily="18"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 typeface="Arial" charset="0"/>
                        <a:buNone/>
                        <a:tabLst/>
                      </a:pPr>
                      <a:r>
                        <a:rPr kumimoji="0" lang="en-US" altLang="zh-CN" sz="2000" b="1" i="0" u="none" strike="noStrike" cap="none" normalizeH="0" baseline="0" smtClean="0">
                          <a:ln>
                            <a:noFill/>
                          </a:ln>
                          <a:solidFill>
                            <a:schemeClr val="tx2"/>
                          </a:solidFill>
                          <a:effectLst/>
                          <a:latin typeface="Times New Roman" pitchFamily="18" charset="0"/>
                          <a:ea typeface="黑体" pitchFamily="49" charset="-122"/>
                          <a:cs typeface="Times New Roman" pitchFamily="18" charset="0"/>
                        </a:rPr>
                        <a:t>21</a:t>
                      </a:r>
                      <a:r>
                        <a:rPr kumimoji="0" lang="zh-CN" altLang="en-US" sz="2000" b="1" i="0" u="none" strike="noStrike" cap="none" normalizeH="0" baseline="0" smtClean="0">
                          <a:ln>
                            <a:noFill/>
                          </a:ln>
                          <a:solidFill>
                            <a:schemeClr val="tx2"/>
                          </a:solidFill>
                          <a:effectLst/>
                          <a:latin typeface="Times New Roman" pitchFamily="18" charset="0"/>
                          <a:ea typeface="黑体" pitchFamily="49" charset="-122"/>
                          <a:cs typeface="Times New Roman" pitchFamily="18" charset="0"/>
                        </a:rPr>
                        <a:t>（</a:t>
                      </a:r>
                      <a:r>
                        <a:rPr kumimoji="0" lang="en-US" altLang="zh-CN" sz="2000" b="1" i="0" u="none" strike="noStrike" cap="none" normalizeH="0" baseline="0" smtClean="0">
                          <a:ln>
                            <a:noFill/>
                          </a:ln>
                          <a:solidFill>
                            <a:schemeClr val="tx2"/>
                          </a:solidFill>
                          <a:effectLst/>
                          <a:latin typeface="Times New Roman" pitchFamily="18" charset="0"/>
                          <a:ea typeface="黑体" pitchFamily="49" charset="-122"/>
                          <a:cs typeface="Times New Roman" pitchFamily="18" charset="0"/>
                        </a:rPr>
                        <a:t>0</a:t>
                      </a:r>
                      <a:r>
                        <a:rPr kumimoji="0" lang="zh-CN" altLang="en-US" sz="2000" b="1" i="0" u="none" strike="noStrike" cap="none" normalizeH="0" baseline="0" smtClean="0">
                          <a:ln>
                            <a:noFill/>
                          </a:ln>
                          <a:solidFill>
                            <a:schemeClr val="tx2"/>
                          </a:solidFill>
                          <a:effectLst/>
                          <a:latin typeface="Times New Roman" pitchFamily="18" charset="0"/>
                          <a:ea typeface="黑体" pitchFamily="49" charset="-122"/>
                          <a:cs typeface="Times New Roman" pitchFamily="18" charset="0"/>
                        </a:rPr>
                        <a:t>）</a:t>
                      </a:r>
                      <a:endParaRPr kumimoji="0" lang="zh-CN" altLang="en-US" sz="2000" b="0" i="0" u="none" strike="noStrike" cap="none" normalizeH="0" baseline="0" smtClean="0">
                        <a:ln>
                          <a:noFill/>
                        </a:ln>
                        <a:solidFill>
                          <a:schemeClr val="tx2"/>
                        </a:solidFill>
                        <a:effectLst/>
                        <a:latin typeface="Times New Roman" pitchFamily="18"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5450">
                <a:tc vMerge="1">
                  <a:txBody>
                    <a:bodyPr/>
                    <a:lstStyle/>
                    <a:p>
                      <a:endParaRPr lang="zh-CN" altLang="en-US"/>
                    </a:p>
                  </a:txBody>
                  <a:tcPr/>
                </a:tc>
                <a:tc>
                  <a:txBody>
                    <a:bodyPr/>
                    <a:lstStyle/>
                    <a:p>
                      <a:pPr marL="0" marR="0" lvl="0" indent="0" algn="l" defTabSz="914400" rtl="0" eaLnBrk="0" fontAlgn="base" latinLnBrk="0" hangingPunct="0">
                        <a:lnSpc>
                          <a:spcPct val="100000"/>
                        </a:lnSpc>
                        <a:spcBef>
                          <a:spcPct val="20000"/>
                        </a:spcBef>
                        <a:spcAft>
                          <a:spcPct val="0"/>
                        </a:spcAft>
                        <a:buClrTx/>
                        <a:buSzPct val="100000"/>
                        <a:buFont typeface="Arial" charset="0"/>
                        <a:buNone/>
                        <a:tabLst/>
                      </a:pPr>
                      <a:r>
                        <a:rPr kumimoji="0" lang="en-US" altLang="zh-CN" sz="2000" b="1" i="0" u="none" strike="noStrike" cap="none" normalizeH="0" baseline="0" smtClean="0">
                          <a:ln>
                            <a:noFill/>
                          </a:ln>
                          <a:solidFill>
                            <a:srgbClr val="FF3300"/>
                          </a:solidFill>
                          <a:effectLst/>
                          <a:latin typeface="Times New Roman" pitchFamily="18" charset="0"/>
                          <a:ea typeface="黑体" pitchFamily="49" charset="-122"/>
                          <a:cs typeface="Times New Roman" pitchFamily="18" charset="0"/>
                        </a:rPr>
                        <a:t>wagon</a:t>
                      </a:r>
                      <a:endParaRPr kumimoji="0" lang="en-US" altLang="zh-CN" sz="2000" b="0" i="0" u="none" strike="noStrike" cap="none" normalizeH="0" baseline="0" smtClean="0">
                        <a:ln>
                          <a:noFill/>
                        </a:ln>
                        <a:solidFill>
                          <a:srgbClr val="FF3300"/>
                        </a:solidFill>
                        <a:effectLst/>
                        <a:latin typeface="Times New Roman" pitchFamily="18"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 typeface="Arial" charset="0"/>
                        <a:buNone/>
                        <a:tabLst/>
                      </a:pPr>
                      <a:r>
                        <a:rPr kumimoji="0" lang="en-US" altLang="zh-CN" sz="2000" b="1" i="0" u="none" strike="noStrike" cap="none" normalizeH="0" baseline="0" smtClean="0">
                          <a:ln>
                            <a:noFill/>
                          </a:ln>
                          <a:solidFill>
                            <a:srgbClr val="FF3300"/>
                          </a:solidFill>
                          <a:effectLst/>
                          <a:latin typeface="Times New Roman" pitchFamily="18" charset="0"/>
                          <a:ea typeface="黑体" pitchFamily="49" charset="-122"/>
                          <a:cs typeface="Times New Roman" pitchFamily="18" charset="0"/>
                        </a:rPr>
                        <a:t>25</a:t>
                      </a:r>
                      <a:r>
                        <a:rPr kumimoji="0" lang="zh-CN" altLang="en-US" sz="2000" b="1" i="0" u="none" strike="noStrike" cap="none" normalizeH="0" baseline="0" smtClean="0">
                          <a:ln>
                            <a:noFill/>
                          </a:ln>
                          <a:solidFill>
                            <a:srgbClr val="FF3300"/>
                          </a:solidFill>
                          <a:effectLst/>
                          <a:latin typeface="Times New Roman" pitchFamily="18" charset="0"/>
                          <a:ea typeface="黑体" pitchFamily="49" charset="-122"/>
                          <a:cs typeface="Times New Roman" pitchFamily="18" charset="0"/>
                        </a:rPr>
                        <a:t>（</a:t>
                      </a:r>
                      <a:r>
                        <a:rPr kumimoji="0" lang="en-US" altLang="zh-CN" sz="2000" b="1" i="0" u="none" strike="noStrike" cap="none" normalizeH="0" baseline="0" smtClean="0">
                          <a:ln>
                            <a:noFill/>
                          </a:ln>
                          <a:solidFill>
                            <a:srgbClr val="FF3300"/>
                          </a:solidFill>
                          <a:effectLst/>
                          <a:latin typeface="Times New Roman" pitchFamily="18" charset="0"/>
                          <a:ea typeface="黑体" pitchFamily="49" charset="-122"/>
                          <a:cs typeface="Times New Roman" pitchFamily="18" charset="0"/>
                        </a:rPr>
                        <a:t>14</a:t>
                      </a:r>
                      <a:r>
                        <a:rPr kumimoji="0" lang="zh-CN" altLang="en-US" sz="2000" b="1" i="0" u="none" strike="noStrike" cap="none" normalizeH="0" baseline="0" smtClean="0">
                          <a:ln>
                            <a:noFill/>
                          </a:ln>
                          <a:solidFill>
                            <a:srgbClr val="FF3300"/>
                          </a:solidFill>
                          <a:effectLst/>
                          <a:latin typeface="Times New Roman" pitchFamily="18" charset="0"/>
                          <a:ea typeface="黑体" pitchFamily="49" charset="-122"/>
                          <a:cs typeface="Times New Roman" pitchFamily="18" charset="0"/>
                        </a:rPr>
                        <a:t>）</a:t>
                      </a:r>
                      <a:endParaRPr kumimoji="0" lang="zh-CN" altLang="en-US" sz="2000" b="0" i="0" u="none" strike="noStrike" cap="none" normalizeH="0" baseline="0" smtClean="0">
                        <a:ln>
                          <a:noFill/>
                        </a:ln>
                        <a:solidFill>
                          <a:srgbClr val="FF3300"/>
                        </a:solidFill>
                        <a:effectLst/>
                        <a:latin typeface="Times New Roman" pitchFamily="18"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 typeface="Arial" charset="0"/>
                        <a:buNone/>
                        <a:tabLst/>
                      </a:pPr>
                      <a:r>
                        <a:rPr kumimoji="0" lang="en-US" altLang="zh-CN" sz="2000" b="1" i="0" u="none" strike="noStrike" cap="none" normalizeH="0" baseline="0" smtClean="0">
                          <a:ln>
                            <a:noFill/>
                          </a:ln>
                          <a:solidFill>
                            <a:srgbClr val="FF3300"/>
                          </a:solidFill>
                          <a:effectLst/>
                          <a:latin typeface="Times New Roman" pitchFamily="18" charset="0"/>
                          <a:ea typeface="黑体" pitchFamily="49" charset="-122"/>
                          <a:cs typeface="Times New Roman" pitchFamily="18" charset="0"/>
                        </a:rPr>
                        <a:t>100</a:t>
                      </a:r>
                      <a:endParaRPr kumimoji="0" lang="en-US" altLang="zh-CN" sz="2000" b="0" i="0" u="none" strike="noStrike" cap="none" normalizeH="0" baseline="0" smtClean="0">
                        <a:ln>
                          <a:noFill/>
                        </a:ln>
                        <a:solidFill>
                          <a:srgbClr val="FF3300"/>
                        </a:solidFill>
                        <a:effectLst/>
                        <a:latin typeface="Times New Roman" pitchFamily="18"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 typeface="Arial" charset="0"/>
                        <a:buNone/>
                        <a:tabLst/>
                      </a:pPr>
                      <a:r>
                        <a:rPr kumimoji="0" lang="en-US" altLang="zh-CN" sz="2000" b="1" i="0" u="none" strike="noStrike" cap="none" normalizeH="0" baseline="0" smtClean="0">
                          <a:ln>
                            <a:noFill/>
                          </a:ln>
                          <a:solidFill>
                            <a:srgbClr val="FF3300"/>
                          </a:solidFill>
                          <a:effectLst/>
                          <a:latin typeface="Times New Roman" pitchFamily="18" charset="0"/>
                          <a:ea typeface="黑体" pitchFamily="49" charset="-122"/>
                          <a:cs typeface="Times New Roman" pitchFamily="18" charset="0"/>
                        </a:rPr>
                        <a:t>0</a:t>
                      </a:r>
                      <a:endParaRPr kumimoji="0" lang="en-US" altLang="zh-CN" sz="2000" b="0" i="0" u="none" strike="noStrike" cap="none" normalizeH="0" baseline="0" smtClean="0">
                        <a:ln>
                          <a:noFill/>
                        </a:ln>
                        <a:solidFill>
                          <a:srgbClr val="FF3300"/>
                        </a:solidFill>
                        <a:effectLst/>
                        <a:latin typeface="Times New Roman" pitchFamily="18"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 typeface="Arial" charset="0"/>
                        <a:buNone/>
                        <a:tabLst/>
                      </a:pPr>
                      <a:r>
                        <a:rPr kumimoji="0" lang="en-US" altLang="zh-CN" sz="2000" b="1" i="0" u="none" strike="noStrike" cap="none" normalizeH="0" baseline="0" smtClean="0">
                          <a:ln>
                            <a:noFill/>
                          </a:ln>
                          <a:solidFill>
                            <a:srgbClr val="FF3300"/>
                          </a:solidFill>
                          <a:effectLst/>
                          <a:latin typeface="Times New Roman" pitchFamily="18" charset="0"/>
                          <a:ea typeface="黑体" pitchFamily="49" charset="-122"/>
                          <a:cs typeface="Times New Roman" pitchFamily="18" charset="0"/>
                        </a:rPr>
                        <a:t>5</a:t>
                      </a:r>
                      <a:r>
                        <a:rPr kumimoji="0" lang="zh-CN" altLang="en-US" sz="2000" b="1" i="0" u="none" strike="noStrike" cap="none" normalizeH="0" baseline="0" smtClean="0">
                          <a:ln>
                            <a:noFill/>
                          </a:ln>
                          <a:solidFill>
                            <a:srgbClr val="FF3300"/>
                          </a:solidFill>
                          <a:effectLst/>
                          <a:latin typeface="Times New Roman" pitchFamily="18" charset="0"/>
                          <a:ea typeface="黑体" pitchFamily="49" charset="-122"/>
                          <a:cs typeface="Times New Roman" pitchFamily="18" charset="0"/>
                        </a:rPr>
                        <a:t>（</a:t>
                      </a:r>
                      <a:r>
                        <a:rPr kumimoji="0" lang="en-US" altLang="zh-CN" sz="2000" b="1" i="0" u="none" strike="noStrike" cap="none" normalizeH="0" baseline="0" smtClean="0">
                          <a:ln>
                            <a:noFill/>
                          </a:ln>
                          <a:solidFill>
                            <a:srgbClr val="FF3300"/>
                          </a:solidFill>
                          <a:effectLst/>
                          <a:latin typeface="Times New Roman" pitchFamily="18" charset="0"/>
                          <a:ea typeface="黑体" pitchFamily="49" charset="-122"/>
                          <a:cs typeface="Times New Roman" pitchFamily="18" charset="0"/>
                        </a:rPr>
                        <a:t>13</a:t>
                      </a:r>
                      <a:r>
                        <a:rPr kumimoji="0" lang="zh-CN" altLang="en-US" sz="2000" b="1" i="0" u="none" strike="noStrike" cap="none" normalizeH="0" baseline="0" smtClean="0">
                          <a:ln>
                            <a:noFill/>
                          </a:ln>
                          <a:solidFill>
                            <a:srgbClr val="FF3300"/>
                          </a:solidFill>
                          <a:effectLst/>
                          <a:latin typeface="Times New Roman" pitchFamily="18" charset="0"/>
                          <a:ea typeface="黑体" pitchFamily="49" charset="-122"/>
                          <a:cs typeface="Times New Roman" pitchFamily="18" charset="0"/>
                        </a:rPr>
                        <a:t>）</a:t>
                      </a:r>
                      <a:endParaRPr kumimoji="0" lang="zh-CN" altLang="en-US" sz="2000" b="0" i="0" u="none" strike="noStrike" cap="none" normalizeH="0" baseline="0" smtClean="0">
                        <a:ln>
                          <a:noFill/>
                        </a:ln>
                        <a:solidFill>
                          <a:srgbClr val="FF3300"/>
                        </a:solidFill>
                        <a:effectLst/>
                        <a:latin typeface="Times New Roman" pitchFamily="18"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5450">
                <a:tc vMerge="1">
                  <a:txBody>
                    <a:bodyPr/>
                    <a:lstStyle/>
                    <a:p>
                      <a:endParaRPr lang="zh-CN" altLang="en-US"/>
                    </a:p>
                  </a:txBody>
                  <a:tcPr/>
                </a:tc>
                <a:tc>
                  <a:txBody>
                    <a:bodyPr/>
                    <a:lstStyle/>
                    <a:p>
                      <a:pPr marL="0" marR="0" lvl="0" indent="0" algn="l" defTabSz="914400" rtl="0" eaLnBrk="0" fontAlgn="base" latinLnBrk="0" hangingPunct="0">
                        <a:lnSpc>
                          <a:spcPct val="100000"/>
                        </a:lnSpc>
                        <a:spcBef>
                          <a:spcPct val="20000"/>
                        </a:spcBef>
                        <a:spcAft>
                          <a:spcPct val="0"/>
                        </a:spcAft>
                        <a:buClrTx/>
                        <a:buSzPct val="100000"/>
                        <a:buFont typeface="Arial" charset="0"/>
                        <a:buNone/>
                        <a:tabLst/>
                      </a:pPr>
                      <a:r>
                        <a:rPr kumimoji="0" lang="en-US" altLang="zh-CN" sz="2000" b="1" i="0" u="none" strike="noStrike" cap="none" normalizeH="0" baseline="0" smtClean="0">
                          <a:ln>
                            <a:noFill/>
                          </a:ln>
                          <a:solidFill>
                            <a:schemeClr val="tx2"/>
                          </a:solidFill>
                          <a:effectLst/>
                          <a:latin typeface="Times New Roman" pitchFamily="18" charset="0"/>
                          <a:ea typeface="黑体" pitchFamily="49" charset="-122"/>
                          <a:cs typeface="Times New Roman" pitchFamily="18" charset="0"/>
                        </a:rPr>
                        <a:t>network</a:t>
                      </a:r>
                      <a:endParaRPr kumimoji="0" lang="en-US" altLang="zh-CN" sz="2000" b="0" i="0" u="none" strike="noStrike" cap="none" normalizeH="0" baseline="0" smtClean="0">
                        <a:ln>
                          <a:noFill/>
                        </a:ln>
                        <a:solidFill>
                          <a:schemeClr val="tx2"/>
                        </a:solidFill>
                        <a:effectLst/>
                        <a:latin typeface="Times New Roman" pitchFamily="18"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 typeface="Arial" charset="0"/>
                        <a:buNone/>
                        <a:tabLst/>
                      </a:pPr>
                      <a:r>
                        <a:rPr kumimoji="0" lang="en-US" altLang="zh-CN" sz="2000" b="1" i="0" u="none" strike="noStrike" cap="none" normalizeH="0" baseline="0" smtClean="0">
                          <a:ln>
                            <a:noFill/>
                          </a:ln>
                          <a:solidFill>
                            <a:schemeClr val="tx2"/>
                          </a:solidFill>
                          <a:effectLst/>
                          <a:latin typeface="Times New Roman" pitchFamily="18" charset="0"/>
                          <a:ea typeface="黑体" pitchFamily="49" charset="-122"/>
                          <a:cs typeface="Times New Roman" pitchFamily="18" charset="0"/>
                        </a:rPr>
                        <a:t>52</a:t>
                      </a:r>
                      <a:r>
                        <a:rPr kumimoji="0" lang="zh-CN" altLang="en-US" sz="2000" b="1" i="0" u="none" strike="noStrike" cap="none" normalizeH="0" baseline="0" smtClean="0">
                          <a:ln>
                            <a:noFill/>
                          </a:ln>
                          <a:solidFill>
                            <a:schemeClr val="tx2"/>
                          </a:solidFill>
                          <a:effectLst/>
                          <a:latin typeface="Times New Roman" pitchFamily="18" charset="0"/>
                          <a:ea typeface="黑体" pitchFamily="49" charset="-122"/>
                          <a:cs typeface="Times New Roman" pitchFamily="18" charset="0"/>
                        </a:rPr>
                        <a:t>（</a:t>
                      </a:r>
                      <a:r>
                        <a:rPr kumimoji="0" lang="en-US" altLang="zh-CN" sz="2000" b="1" i="0" u="none" strike="noStrike" cap="none" normalizeH="0" baseline="0" smtClean="0">
                          <a:ln>
                            <a:noFill/>
                          </a:ln>
                          <a:solidFill>
                            <a:schemeClr val="tx2"/>
                          </a:solidFill>
                          <a:effectLst/>
                          <a:latin typeface="Times New Roman" pitchFamily="18" charset="0"/>
                          <a:ea typeface="黑体" pitchFamily="49" charset="-122"/>
                          <a:cs typeface="Times New Roman" pitchFamily="18" charset="0"/>
                        </a:rPr>
                        <a:t>36</a:t>
                      </a:r>
                      <a:r>
                        <a:rPr kumimoji="0" lang="zh-CN" altLang="en-US" sz="2000" b="1" i="0" u="none" strike="noStrike" cap="none" normalizeH="0" baseline="0" smtClean="0">
                          <a:ln>
                            <a:noFill/>
                          </a:ln>
                          <a:solidFill>
                            <a:schemeClr val="tx2"/>
                          </a:solidFill>
                          <a:effectLst/>
                          <a:latin typeface="Times New Roman" pitchFamily="18" charset="0"/>
                          <a:ea typeface="黑体" pitchFamily="49" charset="-122"/>
                          <a:cs typeface="Times New Roman" pitchFamily="18" charset="0"/>
                        </a:rPr>
                        <a:t>）</a:t>
                      </a:r>
                      <a:endParaRPr kumimoji="0" lang="zh-CN" altLang="en-US" sz="2000" b="0" i="0" u="none" strike="noStrike" cap="none" normalizeH="0" baseline="0" smtClean="0">
                        <a:ln>
                          <a:noFill/>
                        </a:ln>
                        <a:solidFill>
                          <a:schemeClr val="tx2"/>
                        </a:solidFill>
                        <a:effectLst/>
                        <a:latin typeface="Times New Roman" pitchFamily="18"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 typeface="Arial" charset="0"/>
                        <a:buNone/>
                        <a:tabLst/>
                      </a:pPr>
                      <a:r>
                        <a:rPr kumimoji="0" lang="en-US" altLang="zh-CN" sz="2000" b="1" i="0" u="none" strike="noStrike" cap="none" normalizeH="0" baseline="0" smtClean="0">
                          <a:ln>
                            <a:noFill/>
                          </a:ln>
                          <a:solidFill>
                            <a:schemeClr val="tx2"/>
                          </a:solidFill>
                          <a:effectLst/>
                          <a:latin typeface="Times New Roman" pitchFamily="18" charset="0"/>
                          <a:ea typeface="黑体" pitchFamily="49" charset="-122"/>
                          <a:cs typeface="Times New Roman" pitchFamily="18" charset="0"/>
                        </a:rPr>
                        <a:t>100</a:t>
                      </a:r>
                      <a:endParaRPr kumimoji="0" lang="en-US" altLang="zh-CN" sz="2000" b="0" i="0" u="none" strike="noStrike" cap="none" normalizeH="0" baseline="0" smtClean="0">
                        <a:ln>
                          <a:noFill/>
                        </a:ln>
                        <a:solidFill>
                          <a:schemeClr val="tx2"/>
                        </a:solidFill>
                        <a:effectLst/>
                        <a:latin typeface="Times New Roman" pitchFamily="18"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 typeface="Arial" charset="0"/>
                        <a:buNone/>
                        <a:tabLst/>
                      </a:pPr>
                      <a:r>
                        <a:rPr kumimoji="0" lang="en-US" altLang="zh-CN" sz="2000" b="1" i="0" u="none" strike="noStrike" cap="none" normalizeH="0" baseline="0" smtClean="0">
                          <a:ln>
                            <a:noFill/>
                          </a:ln>
                          <a:solidFill>
                            <a:schemeClr val="tx2"/>
                          </a:solidFill>
                          <a:effectLst/>
                          <a:latin typeface="Times New Roman" pitchFamily="18" charset="0"/>
                          <a:ea typeface="黑体" pitchFamily="49" charset="-122"/>
                          <a:cs typeface="Times New Roman" pitchFamily="18" charset="0"/>
                        </a:rPr>
                        <a:t>0</a:t>
                      </a:r>
                      <a:endParaRPr kumimoji="0" lang="en-US" altLang="zh-CN" sz="2000" b="0" i="0" u="none" strike="noStrike" cap="none" normalizeH="0" baseline="0" smtClean="0">
                        <a:ln>
                          <a:noFill/>
                        </a:ln>
                        <a:solidFill>
                          <a:schemeClr val="tx2"/>
                        </a:solidFill>
                        <a:effectLst/>
                        <a:latin typeface="Times New Roman" pitchFamily="18"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 typeface="Arial" charset="0"/>
                        <a:buNone/>
                        <a:tabLst/>
                      </a:pPr>
                      <a:r>
                        <a:rPr kumimoji="0" lang="en-US" altLang="zh-CN" sz="2000" b="1" i="0" u="none" strike="noStrike" cap="none" normalizeH="0" baseline="0" smtClean="0">
                          <a:ln>
                            <a:noFill/>
                          </a:ln>
                          <a:solidFill>
                            <a:schemeClr val="tx2"/>
                          </a:solidFill>
                          <a:effectLst/>
                          <a:latin typeface="Times New Roman" pitchFamily="18" charset="0"/>
                          <a:ea typeface="黑体" pitchFamily="49" charset="-122"/>
                          <a:cs typeface="Times New Roman" pitchFamily="18" charset="0"/>
                        </a:rPr>
                        <a:t>13</a:t>
                      </a:r>
                      <a:r>
                        <a:rPr kumimoji="0" lang="zh-CN" altLang="en-US" sz="2000" b="1" i="0" u="none" strike="noStrike" cap="none" normalizeH="0" baseline="0" smtClean="0">
                          <a:ln>
                            <a:noFill/>
                          </a:ln>
                          <a:solidFill>
                            <a:schemeClr val="tx2"/>
                          </a:solidFill>
                          <a:effectLst/>
                          <a:latin typeface="Times New Roman" pitchFamily="18" charset="0"/>
                          <a:ea typeface="黑体" pitchFamily="49" charset="-122"/>
                          <a:cs typeface="Times New Roman" pitchFamily="18" charset="0"/>
                        </a:rPr>
                        <a:t>（</a:t>
                      </a:r>
                      <a:r>
                        <a:rPr kumimoji="0" lang="en-US" altLang="zh-CN" sz="2000" b="1" i="0" u="none" strike="noStrike" cap="none" normalizeH="0" baseline="0" smtClean="0">
                          <a:ln>
                            <a:noFill/>
                          </a:ln>
                          <a:solidFill>
                            <a:schemeClr val="tx2"/>
                          </a:solidFill>
                          <a:effectLst/>
                          <a:latin typeface="Times New Roman" pitchFamily="18" charset="0"/>
                          <a:ea typeface="黑体" pitchFamily="49" charset="-122"/>
                          <a:cs typeface="Times New Roman" pitchFamily="18" charset="0"/>
                        </a:rPr>
                        <a:t>40</a:t>
                      </a:r>
                      <a:r>
                        <a:rPr kumimoji="0" lang="zh-CN" altLang="en-US" sz="2000" b="1" i="0" u="none" strike="noStrike" cap="none" normalizeH="0" baseline="0" smtClean="0">
                          <a:ln>
                            <a:noFill/>
                          </a:ln>
                          <a:solidFill>
                            <a:schemeClr val="tx2"/>
                          </a:solidFill>
                          <a:effectLst/>
                          <a:latin typeface="Times New Roman" pitchFamily="18" charset="0"/>
                          <a:ea typeface="黑体" pitchFamily="49" charset="-122"/>
                          <a:cs typeface="Times New Roman" pitchFamily="18" charset="0"/>
                        </a:rPr>
                        <a:t>）</a:t>
                      </a:r>
                      <a:endParaRPr kumimoji="0" lang="zh-CN" altLang="en-US" sz="2000" b="0" i="0" u="none" strike="noStrike" cap="none" normalizeH="0" baseline="0" smtClean="0">
                        <a:ln>
                          <a:noFill/>
                        </a:ln>
                        <a:solidFill>
                          <a:schemeClr val="tx2"/>
                        </a:solidFill>
                        <a:effectLst/>
                        <a:latin typeface="Times New Roman" pitchFamily="18"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85619" name="Rectangle 627"/>
          <p:cNvSpPr>
            <a:spLocks noChangeArrowheads="1"/>
          </p:cNvSpPr>
          <p:nvPr/>
        </p:nvSpPr>
        <p:spPr bwMode="auto">
          <a:xfrm>
            <a:off x="714375" y="5284788"/>
            <a:ext cx="7085013" cy="366712"/>
          </a:xfrm>
          <a:prstGeom prst="rect">
            <a:avLst/>
          </a:prstGeom>
          <a:noFill/>
          <a:ln w="9525" algn="ctr">
            <a:noFill/>
            <a:miter lim="800000"/>
            <a:headEnd/>
            <a:tailEnd/>
          </a:ln>
          <a:effectLst/>
        </p:spPr>
        <p:txBody>
          <a:bodyPr wrap="none">
            <a:spAutoFit/>
          </a:bodyPr>
          <a:lstStyle/>
          <a:p>
            <a:r>
              <a:rPr lang="zh-CN" altLang="en-US" sz="2000" b="1" dirty="0">
                <a:latin typeface="楷体" pitchFamily="49" charset="-122"/>
                <a:ea typeface="楷体" pitchFamily="49" charset="-122"/>
              </a:rPr>
              <a:t>说明：括号内是网络同步赛数据，平均分针对得分的选手统计</a:t>
            </a:r>
          </a:p>
        </p:txBody>
      </p:sp>
      <p:sp>
        <p:nvSpPr>
          <p:cNvPr id="6" name="灯片编号占位符 5"/>
          <p:cNvSpPr>
            <a:spLocks noGrp="1"/>
          </p:cNvSpPr>
          <p:nvPr>
            <p:ph type="sldNum" sz="quarter" idx="12"/>
          </p:nvPr>
        </p:nvSpPr>
        <p:spPr/>
        <p:txBody>
          <a:bodyPr/>
          <a:lstStyle/>
          <a:p>
            <a:pPr>
              <a:defRPr/>
            </a:pPr>
            <a:fld id="{E2F9383D-3B82-49BA-B642-5CE2B9EB22B9}" type="slidenum">
              <a:rPr lang="en-US" altLang="zh-CN" smtClean="0"/>
              <a:pPr>
                <a:defRPr/>
              </a:pPr>
              <a:t>3</a:t>
            </a:fld>
            <a:endParaRPr lang="en-US" altLang="zh-CN"/>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zh-CN" altLang="en-US" smtClean="0"/>
              <a:t>有交叉的情况分析</a:t>
            </a:r>
            <a:endParaRPr lang="en-US" altLang="zh-CN" smtClean="0"/>
          </a:p>
        </p:txBody>
      </p:sp>
      <p:sp>
        <p:nvSpPr>
          <p:cNvPr id="95235" name="Rectangle 3"/>
          <p:cNvSpPr>
            <a:spLocks noGrp="1" noChangeArrowheads="1"/>
          </p:cNvSpPr>
          <p:nvPr>
            <p:ph type="body" idx="1"/>
          </p:nvPr>
        </p:nvSpPr>
        <p:spPr/>
        <p:txBody>
          <a:bodyPr/>
          <a:lstStyle/>
          <a:p>
            <a:r>
              <a:rPr lang="zh-CN" altLang="en-US" sz="2800" smtClean="0"/>
              <a:t>假设赛道从港口</a:t>
            </a:r>
            <a:r>
              <a:rPr lang="en-US" altLang="zh-CN" sz="2800" smtClean="0"/>
              <a:t>A</a:t>
            </a:r>
            <a:r>
              <a:rPr lang="zh-CN" altLang="en-US" sz="2800" smtClean="0"/>
              <a:t>开始，下一个港口是</a:t>
            </a:r>
            <a:r>
              <a:rPr lang="en-US" altLang="zh-CN" sz="2800" smtClean="0"/>
              <a:t>B</a:t>
            </a:r>
            <a:r>
              <a:rPr lang="zh-CN" altLang="en-US" sz="2800" smtClean="0"/>
              <a:t>，然后从港口</a:t>
            </a:r>
            <a:r>
              <a:rPr lang="en-US" altLang="zh-CN" sz="2800" smtClean="0"/>
              <a:t>C</a:t>
            </a:r>
            <a:r>
              <a:rPr lang="zh-CN" altLang="en-US" sz="2800" smtClean="0"/>
              <a:t>到港口</a:t>
            </a:r>
            <a:r>
              <a:rPr lang="en-US" altLang="zh-CN" sz="2800" smtClean="0"/>
              <a:t>D</a:t>
            </a:r>
            <a:r>
              <a:rPr lang="zh-CN" altLang="en-US" sz="2800" smtClean="0"/>
              <a:t>的阶段与阶段</a:t>
            </a:r>
            <a:r>
              <a:rPr lang="en-US" altLang="zh-CN" sz="2800" smtClean="0"/>
              <a:t>A-B</a:t>
            </a:r>
            <a:r>
              <a:rPr lang="zh-CN" altLang="en-US" sz="2800" smtClean="0"/>
              <a:t>交叉。</a:t>
            </a:r>
          </a:p>
          <a:p>
            <a:r>
              <a:rPr lang="zh-CN" altLang="en-US" sz="2800" smtClean="0"/>
              <a:t>对指定的</a:t>
            </a:r>
            <a:r>
              <a:rPr lang="en-US" altLang="zh-CN" sz="2800" smtClean="0"/>
              <a:t>A</a:t>
            </a:r>
            <a:r>
              <a:rPr lang="zh-CN" altLang="en-US" sz="2800" smtClean="0"/>
              <a:t>、</a:t>
            </a:r>
            <a:r>
              <a:rPr lang="en-US" altLang="zh-CN" sz="2800" smtClean="0"/>
              <a:t>B</a:t>
            </a:r>
            <a:r>
              <a:rPr lang="zh-CN" altLang="en-US" sz="2800" smtClean="0"/>
              <a:t>、</a:t>
            </a:r>
            <a:r>
              <a:rPr lang="en-US" altLang="zh-CN" sz="2800" smtClean="0"/>
              <a:t>C</a:t>
            </a:r>
            <a:r>
              <a:rPr lang="zh-CN" altLang="en-US" sz="2800" smtClean="0"/>
              <a:t>、</a:t>
            </a:r>
            <a:r>
              <a:rPr lang="en-US" altLang="zh-CN" sz="2800" smtClean="0"/>
              <a:t>D</a:t>
            </a:r>
            <a:r>
              <a:rPr lang="zh-CN" altLang="en-US" sz="2800" smtClean="0"/>
              <a:t>有两种情况：</a:t>
            </a:r>
            <a:r>
              <a:rPr lang="en-US" altLang="zh-CN" sz="2800" smtClean="0"/>
              <a:t>A</a:t>
            </a:r>
            <a:r>
              <a:rPr lang="zh-CN" altLang="en-US" sz="2800" smtClean="0"/>
              <a:t>、</a:t>
            </a:r>
            <a:r>
              <a:rPr lang="en-US" altLang="zh-CN" sz="2800" smtClean="0"/>
              <a:t>C</a:t>
            </a:r>
            <a:r>
              <a:rPr lang="zh-CN" altLang="en-US" sz="2800" smtClean="0"/>
              <a:t>、</a:t>
            </a:r>
            <a:r>
              <a:rPr lang="en-US" altLang="zh-CN" sz="2800" smtClean="0"/>
              <a:t>B</a:t>
            </a:r>
            <a:r>
              <a:rPr lang="zh-CN" altLang="en-US" sz="2800" smtClean="0"/>
              <a:t>、</a:t>
            </a:r>
            <a:r>
              <a:rPr lang="en-US" altLang="zh-CN" sz="2800" smtClean="0"/>
              <a:t>D</a:t>
            </a:r>
            <a:r>
              <a:rPr lang="zh-CN" altLang="en-US" sz="2800" smtClean="0"/>
              <a:t>的顺序是顺时针方向或逆时针方向。假设是顺时针方向（逆时针方向处理方法类似）。</a:t>
            </a:r>
          </a:p>
        </p:txBody>
      </p:sp>
      <p:pic>
        <p:nvPicPr>
          <p:cNvPr id="95236" name="Picture 4" descr="9JEQ`UGGKT7J%8`FSJ8BT%W"/>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3536950" y="3881438"/>
            <a:ext cx="5056188" cy="2528887"/>
          </a:xfrm>
          <a:prstGeom prst="rect">
            <a:avLst/>
          </a:prstGeom>
          <a:noFill/>
        </p:spPr>
      </p:pic>
      <p:sp>
        <p:nvSpPr>
          <p:cNvPr id="5" name="灯片编号占位符 4"/>
          <p:cNvSpPr>
            <a:spLocks noGrp="1"/>
          </p:cNvSpPr>
          <p:nvPr>
            <p:ph type="sldNum" sz="quarter" idx="12"/>
          </p:nvPr>
        </p:nvSpPr>
        <p:spPr/>
        <p:txBody>
          <a:bodyPr/>
          <a:lstStyle/>
          <a:p>
            <a:pPr>
              <a:defRPr/>
            </a:pPr>
            <a:fld id="{E3E6F796-20AD-431A-8345-D9C1398825A5}" type="slidenum">
              <a:rPr lang="en-US" altLang="zh-CN" smtClean="0"/>
              <a:pPr>
                <a:defRPr/>
              </a:pPr>
              <a:t>30</a:t>
            </a:fld>
            <a:endParaRPr lang="en-US" altLang="zh-CN"/>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zh-CN" altLang="en-US" smtClean="0"/>
              <a:t>有交叉的赛道产生过程</a:t>
            </a:r>
          </a:p>
        </p:txBody>
      </p:sp>
      <p:sp>
        <p:nvSpPr>
          <p:cNvPr id="96259" name="Rectangle 3"/>
          <p:cNvSpPr>
            <a:spLocks noGrp="1" noChangeArrowheads="1"/>
          </p:cNvSpPr>
          <p:nvPr>
            <p:ph type="body" idx="1"/>
          </p:nvPr>
        </p:nvSpPr>
        <p:spPr/>
        <p:txBody>
          <a:bodyPr/>
          <a:lstStyle/>
          <a:p>
            <a:r>
              <a:rPr lang="zh-CN" altLang="en-US" sz="2800" dirty="0" smtClean="0"/>
              <a:t>第一阶段肯定是</a:t>
            </a:r>
            <a:r>
              <a:rPr lang="en-US" altLang="zh-CN" sz="2800" dirty="0" smtClean="0"/>
              <a:t>A-B</a:t>
            </a:r>
          </a:p>
          <a:p>
            <a:r>
              <a:rPr lang="zh-CN" altLang="en-US" sz="2800" dirty="0" smtClean="0"/>
              <a:t>在间隔</a:t>
            </a:r>
            <a:r>
              <a:rPr lang="en-US" altLang="zh-CN" sz="2800" dirty="0" smtClean="0"/>
              <a:t>[B, C]</a:t>
            </a:r>
            <a:r>
              <a:rPr lang="zh-CN" altLang="en-US" sz="2800" dirty="0" smtClean="0"/>
              <a:t>内赛道只能沿逆时针方向“单调”前进</a:t>
            </a:r>
          </a:p>
          <a:p>
            <a:pPr marL="457200" lvl="1" indent="0"/>
            <a:r>
              <a:rPr lang="zh-CN" altLang="en-US" sz="2300" dirty="0" smtClean="0"/>
              <a:t>不难看出，如果在间隔</a:t>
            </a:r>
            <a:r>
              <a:rPr lang="en-US" altLang="zh-CN" sz="2300" dirty="0" smtClean="0"/>
              <a:t>[B, C]</a:t>
            </a:r>
            <a:r>
              <a:rPr lang="zh-CN" altLang="en-US" sz="2300" dirty="0" smtClean="0"/>
              <a:t>内顺时针前进除了允许的交叉外至少会增加一个额外的交叉</a:t>
            </a:r>
          </a:p>
          <a:p>
            <a:r>
              <a:rPr lang="zh-CN" altLang="en-US" sz="2800" dirty="0" smtClean="0"/>
              <a:t>然后是阶段</a:t>
            </a:r>
            <a:r>
              <a:rPr lang="en-US" altLang="zh-CN" sz="2800" dirty="0" smtClean="0"/>
              <a:t>C-D</a:t>
            </a:r>
          </a:p>
          <a:p>
            <a:r>
              <a:rPr lang="zh-CN" altLang="en-US" sz="2800" dirty="0" smtClean="0"/>
              <a:t>赛道最后在间隔</a:t>
            </a:r>
            <a:r>
              <a:rPr lang="en-US" altLang="zh-CN" sz="2800" dirty="0" smtClean="0"/>
              <a:t>[D, A)c</a:t>
            </a:r>
            <a:r>
              <a:rPr lang="zh-CN" altLang="en-US" sz="2800" dirty="0" smtClean="0"/>
              <a:t>或者</a:t>
            </a:r>
            <a:r>
              <a:rPr lang="en-US" altLang="zh-CN" sz="2800" dirty="0" smtClean="0"/>
              <a:t>[D,B)</a:t>
            </a:r>
            <a:r>
              <a:rPr lang="zh-CN" altLang="en-US" sz="2800" dirty="0" smtClean="0"/>
              <a:t>中结束</a:t>
            </a:r>
          </a:p>
        </p:txBody>
      </p:sp>
      <p:pic>
        <p:nvPicPr>
          <p:cNvPr id="96260" name="Picture 4" descr="9JEQ`UGGKT7J%8`FSJ8BT%W"/>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3408934" y="3995738"/>
            <a:ext cx="5056188" cy="2528887"/>
          </a:xfrm>
          <a:prstGeom prst="rect">
            <a:avLst/>
          </a:prstGeom>
          <a:noFill/>
        </p:spPr>
      </p:pic>
      <p:sp>
        <p:nvSpPr>
          <p:cNvPr id="5" name="灯片编号占位符 4"/>
          <p:cNvSpPr>
            <a:spLocks noGrp="1"/>
          </p:cNvSpPr>
          <p:nvPr>
            <p:ph type="sldNum" sz="quarter" idx="12"/>
          </p:nvPr>
        </p:nvSpPr>
        <p:spPr/>
        <p:txBody>
          <a:bodyPr/>
          <a:lstStyle/>
          <a:p>
            <a:pPr>
              <a:defRPr/>
            </a:pPr>
            <a:fld id="{E3E6F796-20AD-431A-8345-D9C1398825A5}" type="slidenum">
              <a:rPr lang="en-US" altLang="zh-CN" smtClean="0"/>
              <a:pPr>
                <a:defRPr/>
              </a:pPr>
              <a:t>31</a:t>
            </a:fld>
            <a:endParaRPr lang="en-US" altLang="zh-CN"/>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zh-CN" altLang="en-US" smtClean="0"/>
              <a:t>有交叉最长赛道的计算</a:t>
            </a:r>
          </a:p>
        </p:txBody>
      </p:sp>
      <p:sp>
        <p:nvSpPr>
          <p:cNvPr id="97283" name="Rectangle 3"/>
          <p:cNvSpPr>
            <a:spLocks noGrp="1" noChangeArrowheads="1"/>
          </p:cNvSpPr>
          <p:nvPr>
            <p:ph type="body" idx="1"/>
          </p:nvPr>
        </p:nvSpPr>
        <p:spPr/>
        <p:txBody>
          <a:bodyPr/>
          <a:lstStyle/>
          <a:p>
            <a:pPr>
              <a:spcAft>
                <a:spcPts val="600"/>
              </a:spcAft>
            </a:pPr>
            <a:r>
              <a:rPr lang="zh-CN" altLang="en-US" sz="2800" dirty="0" smtClean="0"/>
              <a:t>用</a:t>
            </a:r>
            <a:r>
              <a:rPr lang="en-US" altLang="zh-CN" sz="2800" dirty="0" err="1" smtClean="0"/>
              <a:t>md</a:t>
            </a:r>
            <a:r>
              <a:rPr lang="en-US" altLang="zh-CN" sz="2800" dirty="0" smtClean="0"/>
              <a:t>(B, C)</a:t>
            </a:r>
            <a:r>
              <a:rPr lang="zh-CN" altLang="en-US" sz="2800" dirty="0" smtClean="0"/>
              <a:t>表示从港口</a:t>
            </a:r>
            <a:r>
              <a:rPr lang="en-US" altLang="zh-CN" sz="2800" dirty="0" smtClean="0"/>
              <a:t>B</a:t>
            </a:r>
            <a:r>
              <a:rPr lang="zh-CN" altLang="en-US" sz="2800" dirty="0" smtClean="0"/>
              <a:t>到</a:t>
            </a:r>
            <a:r>
              <a:rPr lang="en-US" altLang="zh-CN" sz="2800" dirty="0" smtClean="0"/>
              <a:t>C</a:t>
            </a:r>
            <a:r>
              <a:rPr lang="zh-CN" altLang="en-US" sz="2800" dirty="0" smtClean="0"/>
              <a:t>沿逆时针方向“单调”前进的最长路径，同样用动态规划方法（</a:t>
            </a:r>
            <a:r>
              <a:rPr lang="zh-CN" altLang="en-US" sz="2400" dirty="0" smtClean="0"/>
              <a:t>在前面的方法基础上限定下一个港口只能按逆时针方向寻找</a:t>
            </a:r>
            <a:r>
              <a:rPr lang="zh-CN" altLang="en-US" sz="2800" dirty="0" smtClean="0"/>
              <a:t>）计算，时间复杂度</a:t>
            </a:r>
            <a:r>
              <a:rPr lang="en-US" altLang="zh-CN" sz="2800" dirty="0" smtClean="0"/>
              <a:t>O(N(N+</a:t>
            </a:r>
            <a:r>
              <a:rPr lang="en-US" altLang="zh-CN" sz="2800" dirty="0" smtClean="0">
                <a:solidFill>
                  <a:srgbClr val="7030A0"/>
                </a:solidFill>
              </a:rPr>
              <a:t>E</a:t>
            </a:r>
            <a:r>
              <a:rPr lang="en-US" altLang="zh-CN" sz="2800" dirty="0" smtClean="0"/>
              <a:t>))</a:t>
            </a:r>
          </a:p>
          <a:p>
            <a:pPr>
              <a:spcAft>
                <a:spcPts val="600"/>
              </a:spcAft>
            </a:pPr>
            <a:r>
              <a:rPr lang="zh-CN" altLang="en-US" sz="2800" dirty="0" smtClean="0"/>
              <a:t>对指定的港口</a:t>
            </a:r>
            <a:r>
              <a:rPr lang="en-US" altLang="zh-CN" sz="2800" dirty="0" smtClean="0"/>
              <a:t>A</a:t>
            </a:r>
            <a:r>
              <a:rPr lang="zh-CN" altLang="en-US" sz="2800" dirty="0" smtClean="0"/>
              <a:t>、</a:t>
            </a:r>
            <a:r>
              <a:rPr lang="en-US" altLang="zh-CN" sz="2800" dirty="0" smtClean="0"/>
              <a:t>B</a:t>
            </a:r>
            <a:r>
              <a:rPr lang="zh-CN" altLang="en-US" sz="2800" dirty="0" smtClean="0"/>
              <a:t>、</a:t>
            </a:r>
            <a:r>
              <a:rPr lang="en-US" altLang="zh-CN" sz="2800" dirty="0" smtClean="0"/>
              <a:t>C</a:t>
            </a:r>
            <a:r>
              <a:rPr lang="zh-CN" altLang="en-US" sz="2800" dirty="0" smtClean="0"/>
              <a:t>、</a:t>
            </a:r>
            <a:r>
              <a:rPr lang="en-US" altLang="zh-CN" sz="2800" dirty="0" smtClean="0"/>
              <a:t>D</a:t>
            </a:r>
            <a:r>
              <a:rPr lang="zh-CN" altLang="en-US" sz="2800" dirty="0" smtClean="0"/>
              <a:t>，</a:t>
            </a:r>
            <a:r>
              <a:rPr lang="en-US" altLang="zh-CN" sz="2800" dirty="0" err="1" smtClean="0"/>
              <a:t>maxlength</a:t>
            </a:r>
            <a:r>
              <a:rPr lang="en-US" altLang="zh-CN" sz="2800" dirty="0" smtClean="0"/>
              <a:t>(A, B)</a:t>
            </a:r>
            <a:r>
              <a:rPr lang="zh-CN" altLang="en-US" sz="2800" dirty="0" smtClean="0"/>
              <a:t>的状态转移方程</a:t>
            </a:r>
          </a:p>
          <a:p>
            <a:pPr marL="457200" lvl="1" indent="0">
              <a:spcAft>
                <a:spcPts val="600"/>
              </a:spcAft>
              <a:buFont typeface="宋体" pitchFamily="2" charset="-122"/>
              <a:buNone/>
            </a:pPr>
            <a:r>
              <a:rPr lang="en-US" altLang="zh-CN" sz="2400" dirty="0" err="1" smtClean="0"/>
              <a:t>maxlength</a:t>
            </a:r>
            <a:r>
              <a:rPr lang="en-US" altLang="zh-CN" sz="2400" dirty="0" smtClean="0"/>
              <a:t>(A, B)=1+md(B,C)+1+max{</a:t>
            </a:r>
            <a:r>
              <a:rPr lang="en-US" altLang="zh-CN" sz="2400" dirty="0" err="1" smtClean="0"/>
              <a:t>edc</a:t>
            </a:r>
            <a:r>
              <a:rPr lang="en-US" altLang="zh-CN" sz="2400" dirty="0" smtClean="0"/>
              <a:t>(D,A),</a:t>
            </a:r>
            <a:r>
              <a:rPr lang="en-US" altLang="zh-CN" sz="2400" dirty="0" err="1" smtClean="0"/>
              <a:t>ed</a:t>
            </a:r>
            <a:r>
              <a:rPr lang="en-US" altLang="zh-CN" sz="2400" dirty="0" smtClean="0"/>
              <a:t>(D,B)}}</a:t>
            </a:r>
          </a:p>
          <a:p>
            <a:pPr marL="457200" lvl="1" indent="0">
              <a:spcAft>
                <a:spcPts val="600"/>
              </a:spcAft>
              <a:buFont typeface="宋体" pitchFamily="2" charset="-122"/>
              <a:buNone/>
            </a:pPr>
            <a:r>
              <a:rPr lang="zh-CN" altLang="en-US" sz="2400" dirty="0" smtClean="0">
                <a:solidFill>
                  <a:srgbClr val="FF3300"/>
                </a:solidFill>
              </a:rPr>
              <a:t>加的两个</a:t>
            </a:r>
            <a:r>
              <a:rPr lang="en-US" altLang="zh-CN" sz="2400" dirty="0" smtClean="0">
                <a:solidFill>
                  <a:srgbClr val="FF3300"/>
                </a:solidFill>
              </a:rPr>
              <a:t>1</a:t>
            </a:r>
            <a:r>
              <a:rPr lang="zh-CN" altLang="en-US" sz="2400" dirty="0" smtClean="0">
                <a:solidFill>
                  <a:srgbClr val="FF3300"/>
                </a:solidFill>
              </a:rPr>
              <a:t>分别是</a:t>
            </a:r>
            <a:r>
              <a:rPr lang="en-US" altLang="zh-CN" sz="2400" dirty="0" smtClean="0">
                <a:solidFill>
                  <a:srgbClr val="FF3300"/>
                </a:solidFill>
              </a:rPr>
              <a:t>A-B</a:t>
            </a:r>
            <a:r>
              <a:rPr lang="zh-CN" altLang="en-US" sz="2400" dirty="0" smtClean="0">
                <a:solidFill>
                  <a:srgbClr val="FF3300"/>
                </a:solidFill>
              </a:rPr>
              <a:t>、</a:t>
            </a:r>
            <a:r>
              <a:rPr lang="en-US" altLang="zh-CN" sz="2400" dirty="0" smtClean="0">
                <a:solidFill>
                  <a:srgbClr val="FF3300"/>
                </a:solidFill>
              </a:rPr>
              <a:t>C-D</a:t>
            </a:r>
          </a:p>
          <a:p>
            <a:r>
              <a:rPr lang="zh-CN" altLang="en-US" sz="2800" dirty="0" smtClean="0"/>
              <a:t>枚举所有的</a:t>
            </a:r>
            <a:r>
              <a:rPr lang="en-US" altLang="zh-CN" sz="2800" dirty="0" smtClean="0"/>
              <a:t>A-B</a:t>
            </a:r>
            <a:r>
              <a:rPr lang="zh-CN" altLang="en-US" sz="2800" dirty="0" smtClean="0"/>
              <a:t>、</a:t>
            </a:r>
            <a:r>
              <a:rPr lang="en-US" altLang="zh-CN" sz="2800" dirty="0" smtClean="0"/>
              <a:t>C-D</a:t>
            </a:r>
            <a:r>
              <a:rPr lang="zh-CN" altLang="en-US" sz="2800" dirty="0" smtClean="0"/>
              <a:t>，时间复杂度为</a:t>
            </a:r>
            <a:r>
              <a:rPr lang="en-US" altLang="zh-CN" sz="2800" dirty="0" smtClean="0"/>
              <a:t>O(N</a:t>
            </a:r>
            <a:r>
              <a:rPr lang="en-US" altLang="zh-CN" sz="2800" baseline="30000" dirty="0" smtClean="0"/>
              <a:t>2</a:t>
            </a:r>
            <a:r>
              <a:rPr lang="en-US" altLang="zh-CN" sz="2800" dirty="0" smtClean="0"/>
              <a:t>+</a:t>
            </a:r>
            <a:r>
              <a:rPr lang="en-US" altLang="zh-CN" sz="2800" dirty="0" smtClean="0">
                <a:solidFill>
                  <a:srgbClr val="7030A0"/>
                </a:solidFill>
              </a:rPr>
              <a:t>E</a:t>
            </a:r>
            <a:r>
              <a:rPr lang="en-US" altLang="zh-CN" sz="2800" baseline="30000" dirty="0" smtClean="0"/>
              <a:t>2</a:t>
            </a:r>
            <a:r>
              <a:rPr lang="en-US" altLang="zh-CN" sz="2800" dirty="0" smtClean="0"/>
              <a:t>)</a:t>
            </a:r>
          </a:p>
          <a:p>
            <a:r>
              <a:rPr lang="zh-CN" altLang="en-US" sz="2800" dirty="0" smtClean="0"/>
              <a:t>得分</a:t>
            </a:r>
            <a:r>
              <a:rPr lang="en-US" altLang="zh-CN" sz="2800" b="1" dirty="0" smtClean="0"/>
              <a:t>70-75</a:t>
            </a:r>
            <a:r>
              <a:rPr lang="zh-CN" altLang="en-US" sz="2800" dirty="0" smtClean="0"/>
              <a:t>分</a:t>
            </a:r>
          </a:p>
        </p:txBody>
      </p:sp>
      <p:sp>
        <p:nvSpPr>
          <p:cNvPr id="4" name="灯片编号占位符 3"/>
          <p:cNvSpPr>
            <a:spLocks noGrp="1"/>
          </p:cNvSpPr>
          <p:nvPr>
            <p:ph type="sldNum" sz="quarter" idx="12"/>
          </p:nvPr>
        </p:nvSpPr>
        <p:spPr/>
        <p:txBody>
          <a:bodyPr/>
          <a:lstStyle/>
          <a:p>
            <a:pPr>
              <a:defRPr/>
            </a:pPr>
            <a:fld id="{E3E6F796-20AD-431A-8345-D9C1398825A5}" type="slidenum">
              <a:rPr lang="en-US" altLang="zh-CN" smtClean="0"/>
              <a:pPr>
                <a:defRPr/>
              </a:pPr>
              <a:t>32</a:t>
            </a:fld>
            <a:endParaRPr lang="en-US" altLang="zh-CN"/>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zh-CN" altLang="en-US" smtClean="0"/>
              <a:t>优化</a:t>
            </a:r>
          </a:p>
        </p:txBody>
      </p:sp>
      <p:sp>
        <p:nvSpPr>
          <p:cNvPr id="98307" name="Rectangle 3"/>
          <p:cNvSpPr>
            <a:spLocks noGrp="1" noChangeArrowheads="1"/>
          </p:cNvSpPr>
          <p:nvPr>
            <p:ph type="body" idx="1"/>
          </p:nvPr>
        </p:nvSpPr>
        <p:spPr/>
        <p:txBody>
          <a:bodyPr/>
          <a:lstStyle/>
          <a:p>
            <a:pPr>
              <a:spcAft>
                <a:spcPts val="1200"/>
              </a:spcAft>
            </a:pPr>
            <a:r>
              <a:rPr lang="zh-CN" altLang="en-US" sz="2800" dirty="0" smtClean="0"/>
              <a:t>假设只指定</a:t>
            </a:r>
            <a:r>
              <a:rPr lang="en-US" altLang="zh-CN" sz="2800" dirty="0" smtClean="0"/>
              <a:t>B</a:t>
            </a:r>
            <a:r>
              <a:rPr lang="zh-CN" altLang="en-US" sz="2800" dirty="0" smtClean="0"/>
              <a:t>、</a:t>
            </a:r>
            <a:r>
              <a:rPr lang="en-US" altLang="zh-CN" sz="2800" dirty="0" smtClean="0"/>
              <a:t>C</a:t>
            </a:r>
            <a:r>
              <a:rPr lang="zh-CN" altLang="en-US" sz="2800" dirty="0" smtClean="0"/>
              <a:t>、</a:t>
            </a:r>
            <a:r>
              <a:rPr lang="en-US" altLang="zh-CN" sz="2800" dirty="0" smtClean="0"/>
              <a:t>D</a:t>
            </a:r>
            <a:r>
              <a:rPr lang="zh-CN" altLang="en-US" sz="2800" dirty="0" smtClean="0"/>
              <a:t>，在间隔</a:t>
            </a:r>
            <a:r>
              <a:rPr lang="en-US" altLang="zh-CN" sz="2800" dirty="0" smtClean="0"/>
              <a:t>(C, D)</a:t>
            </a:r>
            <a:r>
              <a:rPr lang="zh-CN" altLang="en-US" sz="2800" dirty="0" smtClean="0"/>
              <a:t>中</a:t>
            </a:r>
            <a:r>
              <a:rPr lang="zh-CN" altLang="en-US" sz="2800" dirty="0" smtClean="0">
                <a:solidFill>
                  <a:srgbClr val="7030A0"/>
                </a:solidFill>
              </a:rPr>
              <a:t>优化选择</a:t>
            </a:r>
            <a:r>
              <a:rPr lang="en-US" altLang="zh-CN" sz="2800" dirty="0" smtClean="0">
                <a:solidFill>
                  <a:srgbClr val="7030A0"/>
                </a:solidFill>
              </a:rPr>
              <a:t>A</a:t>
            </a:r>
            <a:endParaRPr lang="zh-CN" altLang="en-US" sz="2800" dirty="0" smtClean="0">
              <a:solidFill>
                <a:srgbClr val="7030A0"/>
              </a:solidFill>
            </a:endParaRPr>
          </a:p>
          <a:p>
            <a:pPr>
              <a:lnSpc>
                <a:spcPts val="3700"/>
              </a:lnSpc>
              <a:spcAft>
                <a:spcPts val="1200"/>
              </a:spcAft>
            </a:pPr>
            <a:r>
              <a:rPr lang="zh-CN" altLang="en-US" sz="2800" dirty="0" smtClean="0"/>
              <a:t>如果赛道在间隔</a:t>
            </a:r>
            <a:r>
              <a:rPr lang="en-US" altLang="zh-CN" sz="2800" dirty="0" smtClean="0"/>
              <a:t>[D, B)</a:t>
            </a:r>
            <a:r>
              <a:rPr lang="zh-CN" altLang="en-US" sz="2800" dirty="0" smtClean="0"/>
              <a:t>中结束，</a:t>
            </a:r>
            <a:r>
              <a:rPr lang="en-US" altLang="zh-CN" sz="2800" dirty="0" smtClean="0"/>
              <a:t>A</a:t>
            </a:r>
            <a:r>
              <a:rPr lang="zh-CN" altLang="en-US" sz="2800" dirty="0" smtClean="0"/>
              <a:t>的选择没有影响；在间隔</a:t>
            </a:r>
            <a:r>
              <a:rPr lang="en-US" altLang="zh-CN" sz="2800" dirty="0" smtClean="0"/>
              <a:t>[D, A)c</a:t>
            </a:r>
            <a:r>
              <a:rPr lang="zh-CN" altLang="en-US" sz="2800" dirty="0" smtClean="0"/>
              <a:t>中结束，需要最大化</a:t>
            </a:r>
            <a:r>
              <a:rPr lang="en-US" altLang="zh-CN" sz="2800" dirty="0" err="1" smtClean="0"/>
              <a:t>edc</a:t>
            </a:r>
            <a:r>
              <a:rPr lang="en-US" altLang="zh-CN" sz="2800" dirty="0" smtClean="0"/>
              <a:t>(D, A)</a:t>
            </a:r>
            <a:r>
              <a:rPr lang="zh-CN" altLang="en-US" sz="2800" dirty="0" smtClean="0"/>
              <a:t>，显然，如果</a:t>
            </a:r>
            <a:r>
              <a:rPr lang="en-US" altLang="zh-CN" sz="2800" dirty="0" smtClean="0"/>
              <a:t>A</a:t>
            </a:r>
            <a:r>
              <a:rPr lang="zh-CN" altLang="en-US" sz="2800" dirty="0" smtClean="0"/>
              <a:t>离</a:t>
            </a:r>
            <a:r>
              <a:rPr lang="en-US" altLang="zh-CN" sz="2800" dirty="0" smtClean="0"/>
              <a:t>D</a:t>
            </a:r>
            <a:r>
              <a:rPr lang="zh-CN" altLang="en-US" sz="2800" dirty="0" smtClean="0"/>
              <a:t>越远，</a:t>
            </a:r>
            <a:r>
              <a:rPr lang="en-US" altLang="zh-CN" sz="2800" dirty="0" err="1" smtClean="0"/>
              <a:t>edc</a:t>
            </a:r>
            <a:r>
              <a:rPr lang="en-US" altLang="zh-CN" sz="2800" dirty="0" smtClean="0"/>
              <a:t>(D, A)</a:t>
            </a:r>
            <a:r>
              <a:rPr lang="zh-CN" altLang="en-US" sz="2800" dirty="0" smtClean="0"/>
              <a:t>值可能越大，那么尽量选择靠近</a:t>
            </a:r>
            <a:r>
              <a:rPr lang="en-US" altLang="zh-CN" sz="2800" dirty="0" smtClean="0"/>
              <a:t>C</a:t>
            </a:r>
            <a:r>
              <a:rPr lang="zh-CN" altLang="en-US" sz="2800" dirty="0" smtClean="0"/>
              <a:t>的存在</a:t>
            </a:r>
            <a:r>
              <a:rPr lang="en-US" altLang="zh-CN" sz="2800" dirty="0" smtClean="0"/>
              <a:t>A-B</a:t>
            </a:r>
            <a:r>
              <a:rPr lang="zh-CN" altLang="en-US" sz="2800" dirty="0" smtClean="0"/>
              <a:t>路径的港口</a:t>
            </a:r>
          </a:p>
          <a:p>
            <a:pPr>
              <a:lnSpc>
                <a:spcPts val="3700"/>
              </a:lnSpc>
              <a:spcAft>
                <a:spcPts val="1200"/>
              </a:spcAft>
            </a:pPr>
            <a:r>
              <a:rPr lang="zh-CN" altLang="en-US" sz="2800" dirty="0" smtClean="0"/>
              <a:t>为了找到</a:t>
            </a:r>
            <a:r>
              <a:rPr lang="en-US" altLang="zh-CN" sz="2800" dirty="0" smtClean="0"/>
              <a:t>A</a:t>
            </a:r>
            <a:r>
              <a:rPr lang="zh-CN" altLang="en-US" sz="2800" dirty="0" smtClean="0"/>
              <a:t>，甚至可以不指定</a:t>
            </a:r>
            <a:r>
              <a:rPr lang="en-US" altLang="zh-CN" sz="2800" dirty="0" smtClean="0"/>
              <a:t>D</a:t>
            </a:r>
            <a:r>
              <a:rPr lang="zh-CN" altLang="en-US" sz="2800" dirty="0" smtClean="0"/>
              <a:t>。从指定</a:t>
            </a:r>
            <a:r>
              <a:rPr lang="en-US" altLang="zh-CN" sz="2800" dirty="0" smtClean="0"/>
              <a:t>B</a:t>
            </a:r>
            <a:r>
              <a:rPr lang="zh-CN" altLang="en-US" sz="2800" dirty="0" smtClean="0"/>
              <a:t>、</a:t>
            </a:r>
            <a:r>
              <a:rPr lang="en-US" altLang="zh-CN" sz="2800" dirty="0" smtClean="0"/>
              <a:t>C</a:t>
            </a:r>
            <a:r>
              <a:rPr lang="zh-CN" altLang="en-US" sz="2800" dirty="0" smtClean="0"/>
              <a:t>开始，找到唯一的</a:t>
            </a:r>
            <a:r>
              <a:rPr lang="en-US" altLang="zh-CN" sz="2800" dirty="0" smtClean="0"/>
              <a:t>A</a:t>
            </a:r>
            <a:r>
              <a:rPr lang="zh-CN" altLang="en-US" sz="2800" dirty="0" smtClean="0"/>
              <a:t>，然后查找可能的</a:t>
            </a:r>
            <a:r>
              <a:rPr lang="en-US" altLang="zh-CN" sz="2800" dirty="0" smtClean="0"/>
              <a:t>D</a:t>
            </a:r>
            <a:r>
              <a:rPr lang="zh-CN" altLang="en-US" sz="2800" dirty="0" smtClean="0"/>
              <a:t>。总的时间复杂度</a:t>
            </a:r>
            <a:r>
              <a:rPr lang="en-US" altLang="zh-CN" sz="2800" dirty="0" smtClean="0"/>
              <a:t>O(N</a:t>
            </a:r>
            <a:r>
              <a:rPr lang="en-US" altLang="zh-CN" sz="2800" baseline="30000" dirty="0" smtClean="0"/>
              <a:t>2</a:t>
            </a:r>
            <a:r>
              <a:rPr lang="en-US" altLang="zh-CN" sz="2800" dirty="0" smtClean="0"/>
              <a:t>)</a:t>
            </a:r>
            <a:r>
              <a:rPr lang="zh-CN" altLang="en-US" sz="2800" dirty="0" smtClean="0"/>
              <a:t>。得分</a:t>
            </a:r>
            <a:r>
              <a:rPr lang="en-US" altLang="zh-CN" sz="2800" dirty="0" smtClean="0"/>
              <a:t>100</a:t>
            </a:r>
            <a:r>
              <a:rPr lang="zh-CN" altLang="en-US" sz="2800" dirty="0" smtClean="0"/>
              <a:t>。</a:t>
            </a:r>
            <a:endParaRPr lang="en-US" altLang="zh-CN" sz="2800" dirty="0" smtClean="0"/>
          </a:p>
        </p:txBody>
      </p:sp>
      <p:sp>
        <p:nvSpPr>
          <p:cNvPr id="4" name="灯片编号占位符 3"/>
          <p:cNvSpPr>
            <a:spLocks noGrp="1"/>
          </p:cNvSpPr>
          <p:nvPr>
            <p:ph type="sldNum" sz="quarter" idx="12"/>
          </p:nvPr>
        </p:nvSpPr>
        <p:spPr/>
        <p:txBody>
          <a:bodyPr/>
          <a:lstStyle/>
          <a:p>
            <a:pPr>
              <a:defRPr/>
            </a:pPr>
            <a:fld id="{E3E6F796-20AD-431A-8345-D9C1398825A5}" type="slidenum">
              <a:rPr lang="en-US" altLang="zh-CN" smtClean="0"/>
              <a:pPr>
                <a:defRPr/>
              </a:pPr>
              <a:t>33</a:t>
            </a:fld>
            <a:endParaRPr lang="en-US" altLang="zh-CN"/>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ctrTitle" idx="4294967295"/>
          </p:nvPr>
        </p:nvSpPr>
        <p:spPr bwMode="gray">
          <a:xfrm>
            <a:off x="2816225" y="2344738"/>
            <a:ext cx="5942013" cy="2007806"/>
          </a:xfrm>
          <a:effectLst>
            <a:outerShdw dist="35921" dir="2700000" algn="ctr" rotWithShape="0">
              <a:schemeClr val="bg2"/>
            </a:outerShdw>
          </a:effectLst>
        </p:spPr>
        <p:txBody>
          <a:bodyPr/>
          <a:lstStyle/>
          <a:p>
            <a:pPr eaLnBrk="1" hangingPunct="1">
              <a:spcAft>
                <a:spcPts val="2400"/>
              </a:spcAft>
            </a:pPr>
            <a:r>
              <a:rPr lang="en-US" altLang="zh-CN" sz="4800" dirty="0" smtClean="0">
                <a:solidFill>
                  <a:schemeClr val="tx2"/>
                </a:solidFill>
              </a:rPr>
              <a:t>Day 2</a:t>
            </a:r>
            <a:br>
              <a:rPr lang="en-US" altLang="zh-CN" sz="4800" dirty="0" smtClean="0">
                <a:solidFill>
                  <a:schemeClr val="tx2"/>
                </a:solidFill>
              </a:rPr>
            </a:br>
            <a:r>
              <a:rPr lang="en-US" altLang="zh-CN" sz="4800" dirty="0" smtClean="0">
                <a:solidFill>
                  <a:srgbClr val="FF3300"/>
                </a:solidFill>
              </a:rPr>
              <a:t>Waste Recycling</a:t>
            </a:r>
            <a:br>
              <a:rPr lang="en-US" altLang="zh-CN" sz="4800" dirty="0" smtClean="0">
                <a:solidFill>
                  <a:srgbClr val="FF3300"/>
                </a:solidFill>
              </a:rPr>
            </a:br>
            <a:r>
              <a:rPr lang="zh-CN" altLang="en-US" sz="4800" dirty="0" smtClean="0">
                <a:solidFill>
                  <a:srgbClr val="7030A0"/>
                </a:solidFill>
              </a:rPr>
              <a:t> （垃圾回收）</a:t>
            </a:r>
            <a:endParaRPr lang="en-US" altLang="zh-CN" sz="4800" dirty="0" smtClean="0">
              <a:solidFill>
                <a:srgbClr val="FF3300"/>
              </a:solidFill>
            </a:endParaRPr>
          </a:p>
        </p:txBody>
      </p:sp>
      <p:pic>
        <p:nvPicPr>
          <p:cNvPr id="65539" name="Picture 5" descr="CEOI 2012 logo"/>
          <p:cNvPicPr>
            <a:picLocks noChangeAspect="1" noChangeArrowheads="1"/>
          </p:cNvPicPr>
          <p:nvPr/>
        </p:nvPicPr>
        <p:blipFill>
          <a:blip r:embed="rId2"/>
          <a:srcRect/>
          <a:stretch>
            <a:fillRect/>
          </a:stretch>
        </p:blipFill>
        <p:spPr bwMode="auto">
          <a:xfrm>
            <a:off x="6022975" y="1133475"/>
            <a:ext cx="2374900" cy="1014413"/>
          </a:xfrm>
          <a:prstGeom prst="rect">
            <a:avLst/>
          </a:prstGeom>
          <a:noFill/>
          <a:ln w="9525">
            <a:noFill/>
            <a:miter lim="800000"/>
            <a:headEnd/>
            <a:tailEnd/>
          </a:ln>
        </p:spPr>
      </p:pic>
      <p:sp>
        <p:nvSpPr>
          <p:cNvPr id="4" name="灯片编号占位符 3"/>
          <p:cNvSpPr>
            <a:spLocks noGrp="1"/>
          </p:cNvSpPr>
          <p:nvPr>
            <p:ph type="sldNum" sz="quarter" idx="12"/>
          </p:nvPr>
        </p:nvSpPr>
        <p:spPr/>
        <p:txBody>
          <a:bodyPr/>
          <a:lstStyle/>
          <a:p>
            <a:pPr>
              <a:defRPr/>
            </a:pPr>
            <a:fld id="{E2F9383D-3B82-49BA-B642-5CE2B9EB22B9}" type="slidenum">
              <a:rPr lang="en-US" altLang="zh-CN" smtClean="0"/>
              <a:pPr>
                <a:defRPr/>
              </a:pPr>
              <a:t>34</a:t>
            </a:fld>
            <a:endParaRPr lang="en-US" altLang="zh-CN"/>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zh-CN" altLang="en-US" smtClean="0"/>
              <a:t>问题描述</a:t>
            </a:r>
          </a:p>
        </p:txBody>
      </p:sp>
      <p:sp>
        <p:nvSpPr>
          <p:cNvPr id="4099" name="Rectangle 3"/>
          <p:cNvSpPr>
            <a:spLocks noGrp="1" noChangeArrowheads="1"/>
          </p:cNvSpPr>
          <p:nvPr>
            <p:ph type="body" idx="1"/>
          </p:nvPr>
        </p:nvSpPr>
        <p:spPr/>
        <p:txBody>
          <a:bodyPr/>
          <a:lstStyle/>
          <a:p>
            <a:pPr>
              <a:lnSpc>
                <a:spcPct val="90000"/>
              </a:lnSpc>
            </a:pPr>
            <a:r>
              <a:rPr lang="zh-CN" altLang="en-US" sz="2800" smtClean="0"/>
              <a:t>物资回收公司需处理铁路货车运来的垃圾。在进站的铁路轨道上有</a:t>
            </a:r>
            <a:r>
              <a:rPr lang="en-US" altLang="zh-CN" sz="2800" smtClean="0"/>
              <a:t>N</a:t>
            </a:r>
            <a:r>
              <a:rPr lang="zh-CN" altLang="en-US" sz="2800" smtClean="0"/>
              <a:t>辆铁路货车，每辆货车只包含一种垃圾。并将根据固定数目设置中的一种进行垃圾处理。对每一种设置给出能够处理的垃圾种类的集合。由于改变设置非常耗时，因此公司一天只采用一种设置。垃圾将按照到达进站轨道的顺序处理。</a:t>
            </a:r>
            <a:endParaRPr lang="en-US" altLang="zh-CN" sz="2800" smtClean="0"/>
          </a:p>
          <a:p>
            <a:pPr>
              <a:lnSpc>
                <a:spcPct val="90000"/>
              </a:lnSpc>
            </a:pPr>
            <a:r>
              <a:rPr lang="zh-CN" altLang="en-US" sz="2800" smtClean="0"/>
              <a:t>为加快回收速度，公司已经建成如图所示的辅助轨道。如果到达货车的垃圾种类当前设置无法处理，可以把它移到辅助轨道。进站轨道或者辅助轨道中的第一辆货车是下一个将要处理的对象。注意货车不能从辅助轨道回到进站轨道。公司想在接下来的</a:t>
            </a:r>
            <a:r>
              <a:rPr lang="en-US" altLang="zh-CN" sz="2800" smtClean="0"/>
              <a:t>3</a:t>
            </a:r>
            <a:r>
              <a:rPr lang="zh-CN" altLang="en-US" sz="2800" smtClean="0"/>
              <a:t>天中回收尽可能多的垃圾。在第三天结束时，辅助轨道必须为空。</a:t>
            </a:r>
            <a:endParaRPr lang="en-US" altLang="zh-CN" sz="2800" smtClean="0"/>
          </a:p>
        </p:txBody>
      </p:sp>
      <p:sp>
        <p:nvSpPr>
          <p:cNvPr id="4" name="灯片编号占位符 3"/>
          <p:cNvSpPr>
            <a:spLocks noGrp="1"/>
          </p:cNvSpPr>
          <p:nvPr>
            <p:ph type="sldNum" sz="quarter" idx="12"/>
          </p:nvPr>
        </p:nvSpPr>
        <p:spPr/>
        <p:txBody>
          <a:bodyPr/>
          <a:lstStyle/>
          <a:p>
            <a:pPr>
              <a:defRPr/>
            </a:pPr>
            <a:fld id="{E3E6F796-20AD-431A-8345-D9C1398825A5}" type="slidenum">
              <a:rPr lang="en-US" altLang="zh-CN" smtClean="0"/>
              <a:pPr>
                <a:defRPr/>
              </a:pPr>
              <a:t>35</a:t>
            </a:fld>
            <a:endParaRPr lang="en-US" altLang="zh-CN"/>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smtClean="0"/>
              <a:t>问题描述</a:t>
            </a:r>
          </a:p>
        </p:txBody>
      </p:sp>
      <p:sp>
        <p:nvSpPr>
          <p:cNvPr id="5123" name="Rectangle 3"/>
          <p:cNvSpPr>
            <a:spLocks noGrp="1" noChangeArrowheads="1"/>
          </p:cNvSpPr>
          <p:nvPr>
            <p:ph type="body" idx="1"/>
          </p:nvPr>
        </p:nvSpPr>
        <p:spPr/>
        <p:txBody>
          <a:bodyPr/>
          <a:lstStyle/>
          <a:p>
            <a:r>
              <a:rPr lang="zh-CN" altLang="en-US" sz="2800" smtClean="0"/>
              <a:t>编写一个程序计算</a:t>
            </a:r>
            <a:r>
              <a:rPr lang="en-US" altLang="zh-CN" sz="2800" smtClean="0"/>
              <a:t>3</a:t>
            </a:r>
            <a:r>
              <a:rPr lang="zh-CN" altLang="en-US" sz="2800" smtClean="0"/>
              <a:t>天的设置安排，求出满足辅助轨道最终为空时能够处理的货车最大数目。</a:t>
            </a:r>
            <a:endParaRPr lang="en-US" altLang="zh-CN" sz="2800" smtClean="0"/>
          </a:p>
          <a:p>
            <a:r>
              <a:rPr lang="zh-CN" altLang="en-US" sz="2800" smtClean="0"/>
              <a:t>如果处理完所有货车的时间少于</a:t>
            </a:r>
            <a:r>
              <a:rPr lang="en-US" altLang="zh-CN" sz="2800" smtClean="0"/>
              <a:t>3</a:t>
            </a:r>
            <a:r>
              <a:rPr lang="zh-CN" altLang="en-US" sz="2800" smtClean="0"/>
              <a:t>天，必须给出最少天数的解决方案。</a:t>
            </a:r>
          </a:p>
        </p:txBody>
      </p:sp>
      <p:pic>
        <p:nvPicPr>
          <p:cNvPr id="5124"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484438" y="3041650"/>
            <a:ext cx="5875337" cy="3214688"/>
          </a:xfrm>
          <a:prstGeom prst="rect">
            <a:avLst/>
          </a:prstGeom>
          <a:noFill/>
          <a:ln w="9525">
            <a:noFill/>
            <a:miter lim="800000"/>
            <a:headEnd/>
            <a:tailEnd/>
          </a:ln>
        </p:spPr>
      </p:pic>
      <p:sp>
        <p:nvSpPr>
          <p:cNvPr id="5" name="灯片编号占位符 4"/>
          <p:cNvSpPr>
            <a:spLocks noGrp="1"/>
          </p:cNvSpPr>
          <p:nvPr>
            <p:ph type="sldNum" sz="quarter" idx="12"/>
          </p:nvPr>
        </p:nvSpPr>
        <p:spPr/>
        <p:txBody>
          <a:bodyPr/>
          <a:lstStyle/>
          <a:p>
            <a:pPr>
              <a:defRPr/>
            </a:pPr>
            <a:fld id="{E3E6F796-20AD-431A-8345-D9C1398825A5}" type="slidenum">
              <a:rPr lang="en-US" altLang="zh-CN" smtClean="0"/>
              <a:pPr>
                <a:defRPr/>
              </a:pPr>
              <a:t>36</a:t>
            </a:fld>
            <a:endParaRPr lang="en-US" altLang="zh-CN"/>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ltLang="en-US" smtClean="0"/>
              <a:t>输入输出与问题规模</a:t>
            </a:r>
          </a:p>
        </p:txBody>
      </p:sp>
      <p:sp>
        <p:nvSpPr>
          <p:cNvPr id="6147" name="Rectangle 3"/>
          <p:cNvSpPr>
            <a:spLocks noGrp="1" noChangeArrowheads="1"/>
          </p:cNvSpPr>
          <p:nvPr>
            <p:ph type="body" idx="1"/>
          </p:nvPr>
        </p:nvSpPr>
        <p:spPr/>
        <p:txBody>
          <a:bodyPr/>
          <a:lstStyle/>
          <a:p>
            <a:pPr>
              <a:lnSpc>
                <a:spcPct val="90000"/>
              </a:lnSpc>
              <a:spcAft>
                <a:spcPts val="600"/>
              </a:spcAft>
            </a:pPr>
            <a:r>
              <a:rPr lang="zh-CN" altLang="en-US" sz="2600" smtClean="0"/>
              <a:t>输入</a:t>
            </a:r>
          </a:p>
          <a:p>
            <a:pPr lvl="1">
              <a:spcAft>
                <a:spcPts val="600"/>
              </a:spcAft>
            </a:pPr>
            <a:r>
              <a:rPr lang="zh-CN" altLang="en-US" sz="2400" smtClean="0"/>
              <a:t>第一行</a:t>
            </a:r>
            <a:r>
              <a:rPr lang="en-US" altLang="zh-CN" sz="2400" smtClean="0"/>
              <a:t>3</a:t>
            </a:r>
            <a:r>
              <a:rPr lang="zh-CN" altLang="en-US" sz="2400" smtClean="0"/>
              <a:t>个整数</a:t>
            </a:r>
            <a:r>
              <a:rPr lang="en-US" altLang="en-US" sz="2400" smtClean="0"/>
              <a:t> N (1 ≤ N ≤ 20000) </a:t>
            </a:r>
            <a:r>
              <a:rPr lang="en-US" altLang="zh-CN" sz="2400" smtClean="0"/>
              <a:t>、</a:t>
            </a:r>
            <a:r>
              <a:rPr lang="zh-CN" altLang="en-US" sz="2400" smtClean="0"/>
              <a:t> </a:t>
            </a:r>
            <a:r>
              <a:rPr lang="en-US" altLang="zh-CN" sz="2400" smtClean="0"/>
              <a:t>K (1 ≤ K ≤ 1000) </a:t>
            </a:r>
            <a:r>
              <a:rPr lang="zh-CN" altLang="en-US" sz="2400" smtClean="0"/>
              <a:t>、 </a:t>
            </a:r>
            <a:r>
              <a:rPr lang="en-US" altLang="zh-CN" sz="2400" smtClean="0"/>
              <a:t>S (1 ≤ S ≤ 1000) </a:t>
            </a:r>
            <a:r>
              <a:rPr lang="zh-CN" altLang="en-US" sz="2400" smtClean="0"/>
              <a:t>，分别表示货车、垃圾种类、设置的数目。即，货车从</a:t>
            </a:r>
            <a:r>
              <a:rPr lang="en-US" altLang="zh-CN" sz="2400" smtClean="0"/>
              <a:t>1</a:t>
            </a:r>
            <a:r>
              <a:rPr lang="zh-CN" altLang="en-US" sz="2400" smtClean="0"/>
              <a:t>到</a:t>
            </a:r>
            <a:r>
              <a:rPr lang="en-US" altLang="zh-CN" sz="2400" smtClean="0"/>
              <a:t>N</a:t>
            </a:r>
            <a:r>
              <a:rPr lang="zh-CN" altLang="en-US" sz="2400" smtClean="0"/>
              <a:t>编号、垃圾种类从</a:t>
            </a:r>
            <a:r>
              <a:rPr lang="en-US" altLang="zh-CN" sz="2400" smtClean="0"/>
              <a:t>1</a:t>
            </a:r>
            <a:r>
              <a:rPr lang="zh-CN" altLang="en-US" sz="2400" smtClean="0"/>
              <a:t>到</a:t>
            </a:r>
            <a:r>
              <a:rPr lang="en-US" altLang="zh-CN" sz="2400" smtClean="0"/>
              <a:t>K</a:t>
            </a:r>
            <a:r>
              <a:rPr lang="zh-CN" altLang="en-US" sz="2400" smtClean="0"/>
              <a:t>编号、设置从</a:t>
            </a:r>
            <a:r>
              <a:rPr lang="en-US" altLang="zh-CN" sz="2400" smtClean="0"/>
              <a:t>1</a:t>
            </a:r>
            <a:r>
              <a:rPr lang="zh-CN" altLang="en-US" sz="2400" smtClean="0"/>
              <a:t>到</a:t>
            </a:r>
            <a:r>
              <a:rPr lang="en-US" altLang="zh-CN" sz="2400" smtClean="0"/>
              <a:t>S</a:t>
            </a:r>
            <a:r>
              <a:rPr lang="zh-CN" altLang="en-US" sz="2400" smtClean="0"/>
              <a:t>编号。</a:t>
            </a:r>
            <a:endParaRPr lang="en-US" altLang="zh-CN" sz="2400" smtClean="0"/>
          </a:p>
          <a:p>
            <a:pPr lvl="1">
              <a:spcAft>
                <a:spcPts val="600"/>
              </a:spcAft>
            </a:pPr>
            <a:r>
              <a:rPr lang="en-US" altLang="zh-CN" sz="2400" smtClean="0"/>
              <a:t>50%</a:t>
            </a:r>
            <a:r>
              <a:rPr lang="zh-CN" altLang="en-US" sz="2400" smtClean="0"/>
              <a:t>的数据，</a:t>
            </a:r>
            <a:r>
              <a:rPr lang="en-US" altLang="zh-CN" sz="2400" smtClean="0"/>
              <a:t>N ≤10000</a:t>
            </a:r>
            <a:r>
              <a:rPr lang="zh-CN" altLang="en-US" sz="2400" smtClean="0"/>
              <a:t>，</a:t>
            </a:r>
            <a:r>
              <a:rPr lang="en-US" altLang="zh-CN" sz="2400" smtClean="0"/>
              <a:t>S ≤300</a:t>
            </a:r>
            <a:r>
              <a:rPr lang="zh-CN" altLang="en-US" sz="2400" smtClean="0"/>
              <a:t>。</a:t>
            </a:r>
          </a:p>
          <a:p>
            <a:pPr lvl="1">
              <a:spcAft>
                <a:spcPts val="600"/>
              </a:spcAft>
            </a:pPr>
            <a:r>
              <a:rPr lang="zh-CN" altLang="en-US" sz="2400" smtClean="0"/>
              <a:t>接下来</a:t>
            </a:r>
            <a:r>
              <a:rPr lang="en-US" altLang="zh-CN" sz="2400" smtClean="0"/>
              <a:t>S</a:t>
            </a:r>
            <a:r>
              <a:rPr lang="zh-CN" altLang="en-US" sz="2400" smtClean="0"/>
              <a:t>行对设置进行描述，第</a:t>
            </a:r>
            <a:r>
              <a:rPr lang="en-US" altLang="zh-CN" sz="2400" smtClean="0"/>
              <a:t>i+1</a:t>
            </a:r>
            <a:r>
              <a:rPr lang="zh-CN" altLang="en-US" sz="2400" smtClean="0"/>
              <a:t>行的整数表示设置</a:t>
            </a:r>
            <a:r>
              <a:rPr lang="en-US" altLang="zh-CN" sz="2400" smtClean="0"/>
              <a:t>i</a:t>
            </a:r>
            <a:r>
              <a:rPr lang="zh-CN" altLang="en-US" sz="2400" smtClean="0"/>
              <a:t>能够处理的垃圾种类，整数之间用空格隔开，每行以</a:t>
            </a:r>
            <a:r>
              <a:rPr lang="en-US" altLang="zh-CN" sz="2400" smtClean="0"/>
              <a:t>0</a:t>
            </a:r>
            <a:r>
              <a:rPr lang="zh-CN" altLang="en-US" sz="2400" smtClean="0"/>
              <a:t>结束。</a:t>
            </a:r>
          </a:p>
          <a:p>
            <a:pPr lvl="1">
              <a:spcAft>
                <a:spcPts val="600"/>
              </a:spcAft>
            </a:pPr>
            <a:r>
              <a:rPr lang="zh-CN" altLang="en-US" sz="2400" smtClean="0"/>
              <a:t>最后一行包含描述货车的</a:t>
            </a:r>
            <a:r>
              <a:rPr lang="en-US" altLang="zh-CN" sz="2400" smtClean="0"/>
              <a:t>N</a:t>
            </a:r>
            <a:r>
              <a:rPr lang="zh-CN" altLang="en-US" sz="2400" smtClean="0"/>
              <a:t>个整数，第</a:t>
            </a:r>
            <a:r>
              <a:rPr lang="en-US" altLang="zh-CN" sz="2400" smtClean="0"/>
              <a:t>i</a:t>
            </a:r>
            <a:r>
              <a:rPr lang="zh-CN" altLang="en-US" sz="2400" smtClean="0"/>
              <a:t>个数表示第</a:t>
            </a:r>
            <a:r>
              <a:rPr lang="en-US" altLang="zh-CN" sz="2400" smtClean="0"/>
              <a:t>i</a:t>
            </a:r>
            <a:r>
              <a:rPr lang="zh-CN" altLang="en-US" sz="2400" smtClean="0"/>
              <a:t>辆货车的垃圾种类。</a:t>
            </a:r>
            <a:r>
              <a:rPr lang="zh-CN" altLang="en-US" sz="2400" smtClean="0">
                <a:solidFill>
                  <a:srgbClr val="C00000"/>
                </a:solidFill>
              </a:rPr>
              <a:t>对于每种垃圾，将有至少</a:t>
            </a:r>
            <a:r>
              <a:rPr lang="en-US" altLang="zh-CN" sz="2400" smtClean="0">
                <a:solidFill>
                  <a:srgbClr val="C00000"/>
                </a:solidFill>
              </a:rPr>
              <a:t>1</a:t>
            </a:r>
            <a:r>
              <a:rPr lang="zh-CN" altLang="en-US" sz="2400" smtClean="0">
                <a:solidFill>
                  <a:srgbClr val="C00000"/>
                </a:solidFill>
              </a:rPr>
              <a:t>种、最多</a:t>
            </a:r>
            <a:r>
              <a:rPr lang="en-US" altLang="zh-CN" sz="2400" smtClean="0">
                <a:solidFill>
                  <a:srgbClr val="C00000"/>
                </a:solidFill>
              </a:rPr>
              <a:t>10</a:t>
            </a:r>
            <a:r>
              <a:rPr lang="zh-CN" altLang="en-US" sz="2400" smtClean="0">
                <a:solidFill>
                  <a:srgbClr val="C00000"/>
                </a:solidFill>
              </a:rPr>
              <a:t>种设置会包含它（能够处理）</a:t>
            </a:r>
            <a:r>
              <a:rPr lang="zh-CN" altLang="en-US" sz="2400" smtClean="0"/>
              <a:t>。</a:t>
            </a:r>
          </a:p>
        </p:txBody>
      </p:sp>
      <p:sp>
        <p:nvSpPr>
          <p:cNvPr id="4" name="灯片编号占位符 3"/>
          <p:cNvSpPr>
            <a:spLocks noGrp="1"/>
          </p:cNvSpPr>
          <p:nvPr>
            <p:ph type="sldNum" sz="quarter" idx="12"/>
          </p:nvPr>
        </p:nvSpPr>
        <p:spPr/>
        <p:txBody>
          <a:bodyPr/>
          <a:lstStyle/>
          <a:p>
            <a:pPr>
              <a:defRPr/>
            </a:pPr>
            <a:fld id="{E3E6F796-20AD-431A-8345-D9C1398825A5}" type="slidenum">
              <a:rPr lang="en-US" altLang="zh-CN" smtClean="0"/>
              <a:pPr>
                <a:defRPr/>
              </a:pPr>
              <a:t>37</a:t>
            </a:fld>
            <a:endParaRPr lang="en-US" altLang="zh-CN"/>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endParaRPr lang="zh-CN" altLang="en-US" smtClean="0"/>
          </a:p>
        </p:txBody>
      </p:sp>
      <p:sp>
        <p:nvSpPr>
          <p:cNvPr id="7171" name="内容占位符 2"/>
          <p:cNvSpPr>
            <a:spLocks noGrp="1"/>
          </p:cNvSpPr>
          <p:nvPr>
            <p:ph idx="1"/>
          </p:nvPr>
        </p:nvSpPr>
        <p:spPr/>
        <p:txBody>
          <a:bodyPr/>
          <a:lstStyle/>
          <a:p>
            <a:pPr>
              <a:lnSpc>
                <a:spcPct val="90000"/>
              </a:lnSpc>
              <a:spcAft>
                <a:spcPts val="600"/>
              </a:spcAft>
            </a:pPr>
            <a:r>
              <a:rPr lang="zh-CN" altLang="en-US" sz="2600" dirty="0" smtClean="0"/>
              <a:t>输出</a:t>
            </a:r>
            <a:endParaRPr lang="en-US" altLang="zh-CN" sz="2600" dirty="0" smtClean="0"/>
          </a:p>
          <a:p>
            <a:pPr lvl="1">
              <a:lnSpc>
                <a:spcPct val="90000"/>
              </a:lnSpc>
              <a:spcAft>
                <a:spcPts val="600"/>
              </a:spcAft>
            </a:pPr>
            <a:r>
              <a:rPr lang="zh-CN" altLang="en-US" sz="2400" dirty="0" smtClean="0"/>
              <a:t>第一行包含</a:t>
            </a:r>
            <a:r>
              <a:rPr lang="en-US" altLang="zh-CN" sz="2400" dirty="0" smtClean="0"/>
              <a:t>1</a:t>
            </a:r>
            <a:r>
              <a:rPr lang="zh-CN" altLang="en-US" sz="2400" dirty="0" smtClean="0"/>
              <a:t>个整数，表示能够处理的货车最大数目。</a:t>
            </a:r>
          </a:p>
          <a:p>
            <a:pPr lvl="1">
              <a:lnSpc>
                <a:spcPct val="90000"/>
              </a:lnSpc>
              <a:spcAft>
                <a:spcPts val="600"/>
              </a:spcAft>
            </a:pPr>
            <a:r>
              <a:rPr lang="zh-CN" altLang="en-US" sz="2400" dirty="0" smtClean="0"/>
              <a:t>第二行包含</a:t>
            </a:r>
            <a:r>
              <a:rPr lang="en-US" altLang="zh-CN" sz="2400" dirty="0" smtClean="0"/>
              <a:t>3</a:t>
            </a:r>
            <a:r>
              <a:rPr lang="zh-CN" altLang="en-US" sz="2400" dirty="0" smtClean="0"/>
              <a:t>个用空格隔开的整数，分别表示第一、二、三天的设置。</a:t>
            </a:r>
            <a:endParaRPr lang="en-US" altLang="zh-CN" sz="2400" dirty="0" smtClean="0"/>
          </a:p>
          <a:p>
            <a:pPr lvl="1">
              <a:lnSpc>
                <a:spcPct val="90000"/>
              </a:lnSpc>
              <a:spcAft>
                <a:spcPts val="600"/>
              </a:spcAft>
            </a:pPr>
            <a:r>
              <a:rPr lang="zh-CN" altLang="en-US" sz="2400" dirty="0" smtClean="0"/>
              <a:t>如果两天能够处理完所有的货车，第</a:t>
            </a:r>
            <a:r>
              <a:rPr lang="en-US" altLang="zh-CN" sz="2400" dirty="0" smtClean="0"/>
              <a:t>3</a:t>
            </a:r>
            <a:r>
              <a:rPr lang="zh-CN" altLang="en-US" sz="2400" dirty="0" smtClean="0"/>
              <a:t>个数字必须是</a:t>
            </a:r>
            <a:r>
              <a:rPr lang="en-US" altLang="zh-CN" sz="2400" dirty="0" smtClean="0"/>
              <a:t>0</a:t>
            </a:r>
            <a:r>
              <a:rPr lang="zh-CN" altLang="en-US" sz="2400" dirty="0" smtClean="0"/>
              <a:t>。</a:t>
            </a:r>
            <a:endParaRPr lang="en-US" altLang="zh-CN" sz="2400" dirty="0" smtClean="0"/>
          </a:p>
          <a:p>
            <a:pPr lvl="1">
              <a:lnSpc>
                <a:spcPct val="90000"/>
              </a:lnSpc>
              <a:spcAft>
                <a:spcPts val="600"/>
              </a:spcAft>
            </a:pPr>
            <a:r>
              <a:rPr lang="zh-CN" altLang="en-US" sz="2400" dirty="0" smtClean="0"/>
              <a:t>如果</a:t>
            </a:r>
            <a:r>
              <a:rPr lang="en-US" altLang="zh-CN" sz="2400" dirty="0" smtClean="0"/>
              <a:t>1</a:t>
            </a:r>
            <a:r>
              <a:rPr lang="zh-CN" altLang="en-US" sz="2400" dirty="0" smtClean="0"/>
              <a:t>天能够处理完，后两个数字必须是</a:t>
            </a:r>
            <a:r>
              <a:rPr lang="en-US" altLang="zh-CN" sz="2400" dirty="0" smtClean="0"/>
              <a:t>0</a:t>
            </a:r>
            <a:r>
              <a:rPr lang="zh-CN" altLang="en-US" sz="2400" dirty="0" smtClean="0"/>
              <a:t>。</a:t>
            </a:r>
            <a:endParaRPr lang="en-US" altLang="zh-CN" sz="2400" dirty="0" smtClean="0"/>
          </a:p>
          <a:p>
            <a:pPr lvl="1">
              <a:lnSpc>
                <a:spcPct val="90000"/>
              </a:lnSpc>
              <a:spcAft>
                <a:spcPts val="600"/>
              </a:spcAft>
            </a:pPr>
            <a:r>
              <a:rPr lang="zh-CN" altLang="en-US" sz="2400" dirty="0" smtClean="0"/>
              <a:t>如果有多个答案，仅需输出其中任意一个。</a:t>
            </a:r>
          </a:p>
          <a:p>
            <a:pPr lvl="1">
              <a:lnSpc>
                <a:spcPct val="90000"/>
              </a:lnSpc>
              <a:spcAft>
                <a:spcPts val="1200"/>
              </a:spcAft>
            </a:pPr>
            <a:r>
              <a:rPr lang="zh-CN" altLang="en-US" sz="2400" dirty="0" smtClean="0"/>
              <a:t>如果第一行答案正确 ，可得</a:t>
            </a:r>
            <a:r>
              <a:rPr lang="en-US" altLang="zh-CN" sz="2400" dirty="0" smtClean="0"/>
              <a:t>40%</a:t>
            </a:r>
            <a:r>
              <a:rPr lang="zh-CN" altLang="en-US" sz="2400" dirty="0" smtClean="0"/>
              <a:t>的分值</a:t>
            </a:r>
            <a:endParaRPr lang="en-US" altLang="zh-CN" sz="2600" dirty="0" smtClean="0"/>
          </a:p>
          <a:p>
            <a:pPr>
              <a:lnSpc>
                <a:spcPct val="90000"/>
              </a:lnSpc>
              <a:spcAft>
                <a:spcPts val="600"/>
              </a:spcAft>
            </a:pPr>
            <a:r>
              <a:rPr lang="zh-CN" altLang="en-US" sz="2600" dirty="0" smtClean="0"/>
              <a:t>限制：</a:t>
            </a:r>
            <a:endParaRPr lang="en-US" altLang="zh-CN" sz="2600" dirty="0" smtClean="0"/>
          </a:p>
          <a:p>
            <a:pPr>
              <a:lnSpc>
                <a:spcPct val="90000"/>
              </a:lnSpc>
              <a:spcAft>
                <a:spcPts val="600"/>
              </a:spcAft>
              <a:buNone/>
            </a:pPr>
            <a:r>
              <a:rPr lang="zh-CN" altLang="en-US" sz="2600" dirty="0" smtClean="0"/>
              <a:t>   时限</a:t>
            </a:r>
            <a:r>
              <a:rPr lang="en-US" altLang="zh-CN" sz="2600" dirty="0" smtClean="0"/>
              <a:t>1s</a:t>
            </a:r>
            <a:r>
              <a:rPr lang="zh-CN" altLang="en-US" sz="2600" dirty="0" smtClean="0"/>
              <a:t>，内存</a:t>
            </a:r>
            <a:r>
              <a:rPr lang="en-US" altLang="zh-CN" sz="2600" dirty="0" smtClean="0"/>
              <a:t>32M</a:t>
            </a:r>
          </a:p>
          <a:p>
            <a:pPr>
              <a:lnSpc>
                <a:spcPct val="90000"/>
              </a:lnSpc>
              <a:spcAft>
                <a:spcPts val="600"/>
              </a:spcAft>
              <a:buFont typeface="Wingdings" pitchFamily="2" charset="2"/>
              <a:buNone/>
            </a:pPr>
            <a:r>
              <a:rPr lang="en-US" altLang="zh-CN" sz="2600" dirty="0" smtClean="0"/>
              <a:t>     </a:t>
            </a:r>
            <a:endParaRPr lang="zh-CN" altLang="en-US" sz="2600" dirty="0" smtClean="0"/>
          </a:p>
          <a:p>
            <a:pPr lvl="1">
              <a:lnSpc>
                <a:spcPct val="90000"/>
              </a:lnSpc>
              <a:spcAft>
                <a:spcPts val="600"/>
              </a:spcAft>
              <a:buFont typeface="宋体" pitchFamily="2" charset="-122"/>
              <a:buNone/>
            </a:pPr>
            <a:endParaRPr lang="zh-CN" altLang="en-US" sz="2400" dirty="0" smtClean="0"/>
          </a:p>
          <a:p>
            <a:pPr lvl="1">
              <a:lnSpc>
                <a:spcPct val="90000"/>
              </a:lnSpc>
              <a:spcAft>
                <a:spcPts val="600"/>
              </a:spcAft>
            </a:pPr>
            <a:endParaRPr lang="zh-CN" altLang="en-US" sz="2400" dirty="0" smtClean="0"/>
          </a:p>
        </p:txBody>
      </p:sp>
      <p:sp>
        <p:nvSpPr>
          <p:cNvPr id="4" name="灯片编号占位符 3"/>
          <p:cNvSpPr>
            <a:spLocks noGrp="1"/>
          </p:cNvSpPr>
          <p:nvPr>
            <p:ph type="sldNum" sz="quarter" idx="12"/>
          </p:nvPr>
        </p:nvSpPr>
        <p:spPr/>
        <p:txBody>
          <a:bodyPr/>
          <a:lstStyle/>
          <a:p>
            <a:pPr>
              <a:defRPr/>
            </a:pPr>
            <a:fld id="{E3E6F796-20AD-431A-8345-D9C1398825A5}" type="slidenum">
              <a:rPr lang="en-US" altLang="zh-CN" smtClean="0"/>
              <a:pPr>
                <a:defRPr/>
              </a:pPr>
              <a:t>38</a:t>
            </a:fld>
            <a:endParaRPr lang="en-US" altLang="zh-CN"/>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p:txBody>
          <a:bodyPr/>
          <a:lstStyle/>
          <a:p>
            <a:r>
              <a:rPr lang="zh-CN" altLang="en-US" smtClean="0"/>
              <a:t>样例</a:t>
            </a:r>
            <a:endParaRPr lang="en-US" altLang="zh-CN" smtClean="0"/>
          </a:p>
        </p:txBody>
      </p:sp>
      <p:sp>
        <p:nvSpPr>
          <p:cNvPr id="8195" name="Rectangle 3"/>
          <p:cNvSpPr>
            <a:spLocks noGrp="1" noChangeArrowheads="1"/>
          </p:cNvSpPr>
          <p:nvPr>
            <p:ph type="body" idx="4294967295"/>
          </p:nvPr>
        </p:nvSpPr>
        <p:spPr/>
        <p:txBody>
          <a:bodyPr>
            <a:normAutofit/>
          </a:bodyPr>
          <a:lstStyle/>
          <a:p>
            <a:pPr>
              <a:lnSpc>
                <a:spcPct val="80000"/>
              </a:lnSpc>
              <a:spcAft>
                <a:spcPts val="1200"/>
              </a:spcAft>
              <a:defRPr/>
            </a:pPr>
            <a:r>
              <a:rPr lang="zh-CN" altLang="en-US" sz="2800" dirty="0" smtClean="0"/>
              <a:t>输入</a:t>
            </a:r>
            <a:endParaRPr lang="en-US" altLang="zh-CN" sz="2800" dirty="0" smtClean="0"/>
          </a:p>
          <a:p>
            <a:pPr marL="457200" lvl="1" indent="0">
              <a:lnSpc>
                <a:spcPct val="80000"/>
              </a:lnSpc>
              <a:buFont typeface="宋体" pitchFamily="2" charset="-122"/>
              <a:buNone/>
              <a:defRPr/>
            </a:pPr>
            <a:r>
              <a:rPr lang="en-US" altLang="zh-CN" dirty="0" smtClean="0"/>
              <a:t>13 5 4 </a:t>
            </a:r>
          </a:p>
          <a:p>
            <a:pPr marL="457200" lvl="1" indent="0">
              <a:lnSpc>
                <a:spcPct val="80000"/>
              </a:lnSpc>
              <a:buFont typeface="宋体" pitchFamily="2" charset="-122"/>
              <a:buNone/>
              <a:defRPr/>
            </a:pPr>
            <a:r>
              <a:rPr lang="en-US" altLang="zh-CN" dirty="0" smtClean="0"/>
              <a:t>1 0</a:t>
            </a:r>
          </a:p>
          <a:p>
            <a:pPr marL="457200" lvl="1" indent="0">
              <a:lnSpc>
                <a:spcPct val="80000"/>
              </a:lnSpc>
              <a:buFont typeface="宋体" pitchFamily="2" charset="-122"/>
              <a:buNone/>
              <a:defRPr/>
            </a:pPr>
            <a:r>
              <a:rPr lang="en-US" altLang="zh-CN" dirty="0" smtClean="0"/>
              <a:t>4 5 0</a:t>
            </a:r>
          </a:p>
          <a:p>
            <a:pPr marL="457200" lvl="1" indent="0">
              <a:lnSpc>
                <a:spcPct val="80000"/>
              </a:lnSpc>
              <a:buFont typeface="宋体" pitchFamily="2" charset="-122"/>
              <a:buNone/>
              <a:defRPr/>
            </a:pPr>
            <a:r>
              <a:rPr lang="en-US" altLang="zh-CN" dirty="0" smtClean="0"/>
              <a:t>5 3 0</a:t>
            </a:r>
          </a:p>
          <a:p>
            <a:pPr marL="457200" lvl="1" indent="0">
              <a:lnSpc>
                <a:spcPct val="80000"/>
              </a:lnSpc>
              <a:buFont typeface="宋体" pitchFamily="2" charset="-122"/>
              <a:buNone/>
              <a:defRPr/>
            </a:pPr>
            <a:r>
              <a:rPr lang="en-US" altLang="zh-CN" dirty="0" smtClean="0"/>
              <a:t>2 5 0</a:t>
            </a:r>
          </a:p>
          <a:p>
            <a:pPr marL="457200" lvl="1" indent="0">
              <a:lnSpc>
                <a:spcPct val="80000"/>
              </a:lnSpc>
              <a:spcAft>
                <a:spcPts val="1200"/>
              </a:spcAft>
              <a:buFont typeface="宋体" pitchFamily="2" charset="-122"/>
              <a:buNone/>
              <a:defRPr/>
            </a:pPr>
            <a:r>
              <a:rPr lang="en-US" altLang="zh-CN" dirty="0" smtClean="0"/>
              <a:t>4 5 2 5 5 4 1 1 5 4 5 3 3</a:t>
            </a:r>
          </a:p>
          <a:p>
            <a:pPr marL="342900" lvl="1" indent="-342900">
              <a:lnSpc>
                <a:spcPct val="80000"/>
              </a:lnSpc>
              <a:spcAft>
                <a:spcPts val="600"/>
              </a:spcAft>
              <a:buClr>
                <a:schemeClr val="accent2"/>
              </a:buClr>
              <a:buSzPct val="90000"/>
              <a:buFont typeface="Wingdings" pitchFamily="2" charset="2"/>
              <a:buChar char="v"/>
              <a:defRPr/>
            </a:pPr>
            <a:r>
              <a:rPr lang="zh-CN" altLang="en-US" dirty="0" smtClean="0">
                <a:cs typeface="+mn-cs"/>
              </a:rPr>
              <a:t>输出</a:t>
            </a:r>
            <a:endParaRPr lang="en-US" altLang="zh-CN" dirty="0" smtClean="0">
              <a:cs typeface="+mn-cs"/>
            </a:endParaRPr>
          </a:p>
          <a:p>
            <a:pPr marL="457200" lvl="1" indent="0">
              <a:lnSpc>
                <a:spcPct val="80000"/>
              </a:lnSpc>
              <a:buFont typeface="宋体" pitchFamily="2" charset="-122"/>
              <a:buNone/>
              <a:defRPr/>
            </a:pPr>
            <a:r>
              <a:rPr lang="en-US" altLang="zh-CN" dirty="0"/>
              <a:t>11</a:t>
            </a:r>
          </a:p>
          <a:p>
            <a:pPr marL="457200" lvl="1" indent="0">
              <a:lnSpc>
                <a:spcPct val="80000"/>
              </a:lnSpc>
              <a:buFont typeface="宋体" pitchFamily="2" charset="-122"/>
              <a:buNone/>
              <a:defRPr/>
            </a:pPr>
            <a:r>
              <a:rPr lang="en-US" altLang="zh-CN" dirty="0"/>
              <a:t>2 1 4</a:t>
            </a:r>
            <a:endParaRPr lang="zh-CN" altLang="en-US" dirty="0"/>
          </a:p>
        </p:txBody>
      </p:sp>
      <p:sp>
        <p:nvSpPr>
          <p:cNvPr id="4" name="灯片编号占位符 3"/>
          <p:cNvSpPr>
            <a:spLocks noGrp="1"/>
          </p:cNvSpPr>
          <p:nvPr>
            <p:ph type="sldNum" sz="quarter" idx="12"/>
          </p:nvPr>
        </p:nvSpPr>
        <p:spPr/>
        <p:txBody>
          <a:bodyPr/>
          <a:lstStyle/>
          <a:p>
            <a:pPr>
              <a:defRPr/>
            </a:pPr>
            <a:fld id="{E2F9383D-3B82-49BA-B642-5CE2B9EB22B9}" type="slidenum">
              <a:rPr lang="en-US" altLang="zh-CN" smtClean="0"/>
              <a:pPr>
                <a:defRPr/>
              </a:pPr>
              <a:t>39</a:t>
            </a:fld>
            <a:endParaRPr lang="en-US" altLang="zh-C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idx="4294967295"/>
          </p:nvPr>
        </p:nvSpPr>
        <p:spPr/>
        <p:txBody>
          <a:bodyPr/>
          <a:lstStyle/>
          <a:p>
            <a:pPr eaLnBrk="1" hangingPunct="1"/>
            <a:r>
              <a:rPr lang="en-US" altLang="zh-CN" smtClean="0"/>
              <a:t>CEOI 2012</a:t>
            </a:r>
            <a:r>
              <a:rPr lang="zh-CN" altLang="en-US" smtClean="0"/>
              <a:t>基本情况</a:t>
            </a:r>
          </a:p>
        </p:txBody>
      </p:sp>
      <p:sp>
        <p:nvSpPr>
          <p:cNvPr id="19458" name="Rectangle 3"/>
          <p:cNvSpPr>
            <a:spLocks noGrp="1" noChangeArrowheads="1"/>
          </p:cNvSpPr>
          <p:nvPr>
            <p:ph type="body" idx="4294967295"/>
          </p:nvPr>
        </p:nvSpPr>
        <p:spPr/>
        <p:txBody>
          <a:bodyPr>
            <a:normAutofit/>
          </a:bodyPr>
          <a:lstStyle/>
          <a:p>
            <a:r>
              <a:rPr lang="zh-CN" altLang="en-US" sz="2600" dirty="0" smtClean="0"/>
              <a:t>金牌分数线</a:t>
            </a:r>
            <a:r>
              <a:rPr lang="en-US" altLang="zh-CN" sz="2600" dirty="0" smtClean="0"/>
              <a:t>520</a:t>
            </a:r>
            <a:r>
              <a:rPr lang="zh-CN" altLang="en-US" sz="2600" dirty="0" smtClean="0"/>
              <a:t>（</a:t>
            </a:r>
            <a:r>
              <a:rPr lang="en-US" altLang="zh-CN" sz="2600" dirty="0" smtClean="0"/>
              <a:t>5</a:t>
            </a:r>
            <a:r>
              <a:rPr lang="zh-CN" altLang="en-US" sz="2600" dirty="0" smtClean="0"/>
              <a:t>人），银牌分数线</a:t>
            </a:r>
            <a:r>
              <a:rPr lang="en-US" altLang="zh-CN" sz="2600" dirty="0" smtClean="0"/>
              <a:t>280</a:t>
            </a:r>
            <a:r>
              <a:rPr lang="zh-CN" altLang="en-US" sz="2600" dirty="0" smtClean="0"/>
              <a:t>（</a:t>
            </a:r>
            <a:r>
              <a:rPr lang="en-US" altLang="zh-CN" sz="2600" dirty="0" smtClean="0"/>
              <a:t>10</a:t>
            </a:r>
            <a:r>
              <a:rPr lang="zh-CN" altLang="en-US" sz="2600" dirty="0" smtClean="0"/>
              <a:t>人），铜牌分数线</a:t>
            </a:r>
            <a:r>
              <a:rPr lang="en-US" altLang="zh-CN" sz="2600" dirty="0" smtClean="0"/>
              <a:t>199</a:t>
            </a:r>
            <a:r>
              <a:rPr lang="zh-CN" altLang="en-US" sz="2600" dirty="0" smtClean="0"/>
              <a:t>（</a:t>
            </a:r>
            <a:r>
              <a:rPr lang="en-US" altLang="zh-CN" sz="2600" dirty="0" smtClean="0"/>
              <a:t>14</a:t>
            </a:r>
            <a:r>
              <a:rPr lang="zh-CN" altLang="en-US" sz="2600" dirty="0" smtClean="0"/>
              <a:t>人）。</a:t>
            </a:r>
          </a:p>
          <a:p>
            <a:r>
              <a:rPr lang="zh-CN" altLang="en-US" sz="2600" dirty="0" smtClean="0"/>
              <a:t>网络同步赛吸引了</a:t>
            </a:r>
            <a:r>
              <a:rPr lang="en-US" altLang="zh-CN" sz="2600" dirty="0" smtClean="0"/>
              <a:t>400</a:t>
            </a:r>
            <a:r>
              <a:rPr lang="zh-CN" altLang="en-US" sz="2600" dirty="0" smtClean="0"/>
              <a:t>名选手报名参加，其中得分的有</a:t>
            </a:r>
            <a:r>
              <a:rPr lang="en-US" altLang="zh-CN" sz="2600" dirty="0" smtClean="0"/>
              <a:t>209</a:t>
            </a:r>
            <a:r>
              <a:rPr lang="zh-CN" altLang="en-US" sz="2600" dirty="0" smtClean="0"/>
              <a:t>人，最高分</a:t>
            </a:r>
            <a:r>
              <a:rPr lang="en-US" altLang="zh-CN" sz="2600" dirty="0" smtClean="0"/>
              <a:t>580</a:t>
            </a:r>
            <a:r>
              <a:rPr lang="zh-CN" altLang="en-US" sz="2600" dirty="0" smtClean="0"/>
              <a:t>（俄罗斯</a:t>
            </a:r>
            <a:r>
              <a:rPr lang="en-US" altLang="zh-CN" sz="2600" dirty="0" err="1" smtClean="0"/>
              <a:t>Egor</a:t>
            </a:r>
            <a:r>
              <a:rPr lang="en-US" altLang="zh-CN" sz="2600" dirty="0" smtClean="0"/>
              <a:t> Suvorov</a:t>
            </a:r>
            <a:r>
              <a:rPr lang="zh-CN" altLang="en-US" sz="2600" dirty="0" smtClean="0"/>
              <a:t>），第</a:t>
            </a:r>
            <a:r>
              <a:rPr lang="en-US" altLang="zh-CN" sz="2600" dirty="0" smtClean="0"/>
              <a:t>5</a:t>
            </a:r>
            <a:r>
              <a:rPr lang="zh-CN" altLang="en-US" sz="2600" dirty="0" smtClean="0"/>
              <a:t>名到第</a:t>
            </a:r>
            <a:r>
              <a:rPr lang="en-US" altLang="zh-CN" sz="2600" dirty="0" smtClean="0"/>
              <a:t>15</a:t>
            </a:r>
            <a:r>
              <a:rPr lang="zh-CN" altLang="en-US" sz="2600" dirty="0" smtClean="0"/>
              <a:t>名之间，除了第</a:t>
            </a:r>
            <a:r>
              <a:rPr lang="en-US" altLang="zh-CN" sz="2600" dirty="0" smtClean="0"/>
              <a:t>12</a:t>
            </a:r>
            <a:r>
              <a:rPr lang="zh-CN" altLang="en-US" sz="2600" dirty="0" smtClean="0"/>
              <a:t>名以外全是我国选手，最好成绩第</a:t>
            </a:r>
            <a:r>
              <a:rPr lang="en-US" altLang="zh-CN" sz="2600" dirty="0" smtClean="0"/>
              <a:t>5</a:t>
            </a:r>
            <a:r>
              <a:rPr lang="zh-CN" altLang="en-US" sz="2600" dirty="0" smtClean="0"/>
              <a:t>名（陈立杰</a:t>
            </a:r>
            <a:r>
              <a:rPr lang="en-US" altLang="zh-CN" sz="2600" dirty="0" smtClean="0"/>
              <a:t>485</a:t>
            </a:r>
            <a:r>
              <a:rPr lang="zh-CN" altLang="en-US" sz="2600" dirty="0" smtClean="0"/>
              <a:t>）。</a:t>
            </a:r>
          </a:p>
          <a:p>
            <a:r>
              <a:rPr lang="zh-CN" altLang="en-US" sz="2600" dirty="0" smtClean="0"/>
              <a:t>从整个成绩来看，除了</a:t>
            </a:r>
            <a:r>
              <a:rPr lang="en-US" altLang="zh-CN" sz="2600" dirty="0" smtClean="0"/>
              <a:t>highway</a:t>
            </a:r>
            <a:r>
              <a:rPr lang="zh-CN" altLang="en-US" sz="2600" dirty="0" smtClean="0"/>
              <a:t>因为区分度不好造成较大的差距以外，其他题目的成绩分布，网络同步赛与正式比赛基本一致。这里选择两试得分相对偏低的</a:t>
            </a:r>
            <a:r>
              <a:rPr lang="en-US" altLang="zh-CN" sz="2600" dirty="0" smtClean="0"/>
              <a:t>3</a:t>
            </a:r>
            <a:r>
              <a:rPr lang="zh-CN" altLang="en-US" sz="2600" dirty="0" smtClean="0"/>
              <a:t>道试题（</a:t>
            </a:r>
            <a:r>
              <a:rPr lang="en-US" altLang="zh-CN" sz="2600" dirty="0" smtClean="0"/>
              <a:t>circuit</a:t>
            </a:r>
            <a:r>
              <a:rPr lang="zh-CN" altLang="en-US" sz="2600" dirty="0" smtClean="0"/>
              <a:t>、</a:t>
            </a:r>
            <a:r>
              <a:rPr lang="en-US" altLang="zh-CN" sz="2600" dirty="0" smtClean="0"/>
              <a:t>race </a:t>
            </a:r>
            <a:r>
              <a:rPr lang="zh-CN" altLang="en-US" sz="2600" dirty="0" smtClean="0"/>
              <a:t>、</a:t>
            </a:r>
            <a:r>
              <a:rPr lang="en-US" altLang="zh-CN" sz="2600" dirty="0" smtClean="0"/>
              <a:t>wagon</a:t>
            </a:r>
            <a:r>
              <a:rPr lang="zh-CN" altLang="en-US" sz="2600" dirty="0" smtClean="0"/>
              <a:t>）进行讨论。</a:t>
            </a:r>
          </a:p>
        </p:txBody>
      </p:sp>
      <p:sp>
        <p:nvSpPr>
          <p:cNvPr id="4" name="灯片编号占位符 3"/>
          <p:cNvSpPr>
            <a:spLocks noGrp="1"/>
          </p:cNvSpPr>
          <p:nvPr>
            <p:ph type="sldNum" sz="quarter" idx="12"/>
          </p:nvPr>
        </p:nvSpPr>
        <p:spPr/>
        <p:txBody>
          <a:bodyPr/>
          <a:lstStyle/>
          <a:p>
            <a:pPr>
              <a:defRPr/>
            </a:pPr>
            <a:fld id="{E2F9383D-3B82-49BA-B642-5CE2B9EB22B9}" type="slidenum">
              <a:rPr lang="en-US" altLang="zh-CN" smtClean="0"/>
              <a:pPr>
                <a:defRPr/>
              </a:pPr>
              <a:t>4</a:t>
            </a:fld>
            <a:endParaRPr lang="en-US" altLang="zh-CN"/>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zh-CN" altLang="en-US" smtClean="0"/>
              <a:t>分析</a:t>
            </a:r>
            <a:endParaRPr lang="en-US" altLang="zh-CN" smtClean="0"/>
          </a:p>
        </p:txBody>
      </p:sp>
      <p:sp>
        <p:nvSpPr>
          <p:cNvPr id="9219" name="Rectangle 3"/>
          <p:cNvSpPr>
            <a:spLocks noGrp="1" noChangeArrowheads="1"/>
          </p:cNvSpPr>
          <p:nvPr>
            <p:ph type="body" idx="1"/>
          </p:nvPr>
        </p:nvSpPr>
        <p:spPr/>
        <p:txBody>
          <a:bodyPr/>
          <a:lstStyle/>
          <a:p>
            <a:pPr>
              <a:lnSpc>
                <a:spcPct val="80000"/>
              </a:lnSpc>
            </a:pPr>
            <a:r>
              <a:rPr lang="zh-CN" altLang="en-US" sz="3200" smtClean="0"/>
              <a:t>样例处理过程</a:t>
            </a:r>
            <a:r>
              <a:rPr lang="zh-CN" altLang="en-US" smtClean="0"/>
              <a:t>：</a:t>
            </a:r>
          </a:p>
          <a:p>
            <a:pPr marL="457200" lvl="1" indent="0">
              <a:lnSpc>
                <a:spcPct val="80000"/>
              </a:lnSpc>
              <a:buFont typeface="宋体" pitchFamily="2" charset="-122"/>
              <a:buNone/>
            </a:pPr>
            <a:r>
              <a:rPr lang="zh-CN" altLang="en-US" smtClean="0"/>
              <a:t>设置</a:t>
            </a:r>
            <a:r>
              <a:rPr lang="en-US" altLang="zh-CN" smtClean="0"/>
              <a:t>2</a:t>
            </a:r>
            <a:r>
              <a:rPr lang="zh-CN" altLang="en-US" smtClean="0"/>
              <a:t>：</a:t>
            </a:r>
            <a:r>
              <a:rPr lang="zh-CN" altLang="en-US" b="1" smtClean="0">
                <a:latin typeface="楷体" pitchFamily="49" charset="-122"/>
                <a:ea typeface="楷体" pitchFamily="49" charset="-122"/>
              </a:rPr>
              <a:t>处理</a:t>
            </a:r>
            <a:r>
              <a:rPr lang="en-US" altLang="zh-CN" b="1" smtClean="0"/>
              <a:t>4  5</a:t>
            </a:r>
            <a:r>
              <a:rPr lang="zh-CN" altLang="en-US" smtClean="0">
                <a:latin typeface="楷体" pitchFamily="49" charset="-122"/>
                <a:ea typeface="楷体" pitchFamily="49" charset="-122"/>
              </a:rPr>
              <a:t>，</a:t>
            </a:r>
            <a:r>
              <a:rPr lang="en-US" altLang="zh-CN" b="1" smtClean="0">
                <a:solidFill>
                  <a:srgbClr val="7030A0"/>
                </a:solidFill>
                <a:ea typeface="楷体" pitchFamily="49" charset="-122"/>
                <a:cs typeface="Times New Roman" pitchFamily="18" charset="0"/>
              </a:rPr>
              <a:t>2</a:t>
            </a:r>
            <a:r>
              <a:rPr lang="zh-CN" altLang="en-US" b="1" smtClean="0">
                <a:latin typeface="楷体" pitchFamily="49" charset="-122"/>
                <a:ea typeface="楷体" pitchFamily="49" charset="-122"/>
              </a:rPr>
              <a:t>进入辅助轨道，</a:t>
            </a:r>
            <a:endParaRPr lang="en-US" altLang="zh-CN" b="1" smtClean="0">
              <a:latin typeface="楷体" pitchFamily="49" charset="-122"/>
              <a:ea typeface="楷体" pitchFamily="49" charset="-122"/>
            </a:endParaRPr>
          </a:p>
          <a:p>
            <a:pPr marL="457200" lvl="1" indent="0">
              <a:lnSpc>
                <a:spcPct val="80000"/>
              </a:lnSpc>
              <a:buFont typeface="宋体" pitchFamily="2" charset="-122"/>
              <a:buNone/>
            </a:pPr>
            <a:r>
              <a:rPr lang="en-US" altLang="zh-CN" b="1" smtClean="0">
                <a:latin typeface="楷体" pitchFamily="49" charset="-122"/>
                <a:ea typeface="楷体" pitchFamily="49" charset="-122"/>
              </a:rPr>
              <a:t>       </a:t>
            </a:r>
            <a:r>
              <a:rPr lang="zh-CN" altLang="en-US" b="1" smtClean="0">
                <a:latin typeface="楷体" pitchFamily="49" charset="-122"/>
                <a:ea typeface="楷体" pitchFamily="49" charset="-122"/>
              </a:rPr>
              <a:t>处理</a:t>
            </a:r>
            <a:r>
              <a:rPr lang="en-US" altLang="zh-CN" b="1" smtClean="0">
                <a:ea typeface="楷体" pitchFamily="49" charset="-122"/>
              </a:rPr>
              <a:t>5 5 4</a:t>
            </a:r>
            <a:r>
              <a:rPr lang="zh-CN" altLang="en-US" b="1" smtClean="0">
                <a:latin typeface="楷体" pitchFamily="49" charset="-122"/>
                <a:ea typeface="楷体" pitchFamily="49" charset="-122"/>
              </a:rPr>
              <a:t>，</a:t>
            </a:r>
            <a:r>
              <a:rPr lang="en-US" altLang="zh-CN" b="1" smtClean="0">
                <a:solidFill>
                  <a:srgbClr val="7030A0"/>
                </a:solidFill>
                <a:ea typeface="楷体" pitchFamily="49" charset="-122"/>
              </a:rPr>
              <a:t>1 1</a:t>
            </a:r>
            <a:r>
              <a:rPr lang="zh-CN" altLang="en-US" b="1" smtClean="0">
                <a:latin typeface="楷体" pitchFamily="49" charset="-122"/>
                <a:ea typeface="楷体" pitchFamily="49" charset="-122"/>
              </a:rPr>
              <a:t>进入辅助轨道，处理</a:t>
            </a:r>
            <a:r>
              <a:rPr lang="en-US" altLang="zh-CN" b="1" smtClean="0">
                <a:ea typeface="楷体" pitchFamily="49" charset="-122"/>
              </a:rPr>
              <a:t>5  4  5</a:t>
            </a:r>
            <a:endParaRPr lang="zh-CN" altLang="en-US" b="1" smtClean="0">
              <a:ea typeface="楷体" pitchFamily="49" charset="-122"/>
            </a:endParaRPr>
          </a:p>
          <a:p>
            <a:pPr marL="457200" lvl="1" indent="0">
              <a:lnSpc>
                <a:spcPct val="80000"/>
              </a:lnSpc>
              <a:buFont typeface="宋体" pitchFamily="2" charset="-122"/>
              <a:buNone/>
            </a:pPr>
            <a:r>
              <a:rPr lang="zh-CN" altLang="en-US" smtClean="0"/>
              <a:t>设置</a:t>
            </a:r>
            <a:r>
              <a:rPr lang="en-US" altLang="zh-CN" smtClean="0"/>
              <a:t>1</a:t>
            </a:r>
            <a:r>
              <a:rPr lang="zh-CN" altLang="en-US" smtClean="0"/>
              <a:t>：</a:t>
            </a:r>
            <a:r>
              <a:rPr lang="zh-CN" altLang="en-US" b="1" smtClean="0">
                <a:latin typeface="楷体" pitchFamily="49" charset="-122"/>
                <a:ea typeface="楷体" pitchFamily="49" charset="-122"/>
              </a:rPr>
              <a:t>处理</a:t>
            </a:r>
            <a:r>
              <a:rPr lang="en-US" altLang="zh-CN" b="1" smtClean="0">
                <a:ea typeface="楷体" pitchFamily="49" charset="-122"/>
              </a:rPr>
              <a:t>1 1</a:t>
            </a:r>
            <a:endParaRPr lang="zh-CN" altLang="en-US" b="1" smtClean="0">
              <a:ea typeface="楷体" pitchFamily="49" charset="-122"/>
            </a:endParaRPr>
          </a:p>
          <a:p>
            <a:pPr marL="457200" lvl="1" indent="0">
              <a:lnSpc>
                <a:spcPct val="80000"/>
              </a:lnSpc>
              <a:buFont typeface="宋体" pitchFamily="2" charset="-122"/>
              <a:buNone/>
            </a:pPr>
            <a:r>
              <a:rPr lang="zh-CN" altLang="en-US" smtClean="0"/>
              <a:t>设置</a:t>
            </a:r>
            <a:r>
              <a:rPr lang="en-US" altLang="zh-CN" smtClean="0"/>
              <a:t>4</a:t>
            </a:r>
            <a:r>
              <a:rPr lang="zh-CN" altLang="en-US" smtClean="0"/>
              <a:t>：</a:t>
            </a:r>
            <a:r>
              <a:rPr lang="zh-CN" altLang="en-US" b="1" smtClean="0">
                <a:latin typeface="楷体" pitchFamily="49" charset="-122"/>
                <a:ea typeface="楷体" pitchFamily="49" charset="-122"/>
              </a:rPr>
              <a:t>处理</a:t>
            </a:r>
            <a:r>
              <a:rPr lang="en-US" altLang="zh-CN" b="1" smtClean="0">
                <a:ea typeface="楷体" pitchFamily="49" charset="-122"/>
              </a:rPr>
              <a:t>2</a:t>
            </a:r>
          </a:p>
          <a:p>
            <a:pPr marL="457200" lvl="1" indent="0">
              <a:lnSpc>
                <a:spcPct val="80000"/>
              </a:lnSpc>
              <a:buFont typeface="宋体" pitchFamily="2" charset="-122"/>
              <a:buNone/>
            </a:pPr>
            <a:r>
              <a:rPr lang="en-US" altLang="zh-CN" b="1" smtClean="0">
                <a:ea typeface="楷体" pitchFamily="49" charset="-122"/>
              </a:rPr>
              <a:t>3 3</a:t>
            </a:r>
            <a:r>
              <a:rPr lang="zh-CN" altLang="en-US" smtClean="0"/>
              <a:t>无法处理，最多处理</a:t>
            </a:r>
            <a:r>
              <a:rPr lang="en-US" altLang="zh-CN" b="1" smtClean="0"/>
              <a:t>11</a:t>
            </a:r>
            <a:r>
              <a:rPr lang="zh-CN" altLang="en-US" smtClean="0"/>
              <a:t>辆（如果要处理</a:t>
            </a:r>
            <a:r>
              <a:rPr lang="en-US" altLang="zh-CN" b="1" smtClean="0"/>
              <a:t>3 3</a:t>
            </a:r>
            <a:r>
              <a:rPr lang="zh-CN" altLang="en-US" smtClean="0"/>
              <a:t>，必须要第</a:t>
            </a:r>
            <a:r>
              <a:rPr lang="en-US" altLang="zh-CN" smtClean="0"/>
              <a:t>4</a:t>
            </a:r>
            <a:r>
              <a:rPr lang="zh-CN" altLang="en-US" smtClean="0"/>
              <a:t>种设置）</a:t>
            </a:r>
          </a:p>
        </p:txBody>
      </p:sp>
      <p:graphicFrame>
        <p:nvGraphicFramePr>
          <p:cNvPr id="7233" name="Group 65"/>
          <p:cNvGraphicFramePr>
            <a:graphicFrameLocks noGrp="1"/>
          </p:cNvGraphicFramePr>
          <p:nvPr/>
        </p:nvGraphicFramePr>
        <p:xfrm>
          <a:off x="1533525" y="4406900"/>
          <a:ext cx="5927979" cy="2194560"/>
        </p:xfrm>
        <a:graphic>
          <a:graphicData uri="http://schemas.openxmlformats.org/drawingml/2006/table">
            <a:tbl>
              <a:tblPr/>
              <a:tblGrid>
                <a:gridCol w="1875691"/>
                <a:gridCol w="1556458"/>
                <a:gridCol w="2495830"/>
              </a:tblGrid>
              <a:tr h="492417">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90000"/>
                        <a:buFont typeface="Wingdings" pitchFamily="2" charset="2"/>
                        <a:buNone/>
                        <a:tabLst/>
                      </a:pPr>
                      <a:r>
                        <a:rPr kumimoji="0" lang="zh-CN" altLang="en-US" sz="3000" b="0" i="0" u="none" strike="noStrike" cap="none" normalizeH="0" baseline="0" dirty="0" smtClean="0">
                          <a:ln>
                            <a:noFill/>
                          </a:ln>
                          <a:solidFill>
                            <a:srgbClr val="FF3300"/>
                          </a:solidFill>
                          <a:effectLst/>
                          <a:latin typeface="Arial" charset="0"/>
                          <a:ea typeface="黑体" pitchFamily="49" charset="-122"/>
                        </a:rPr>
                        <a:t>第几天</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90000"/>
                        <a:buFont typeface="Wingdings" pitchFamily="2" charset="2"/>
                        <a:buNone/>
                        <a:tabLst/>
                      </a:pPr>
                      <a:r>
                        <a:rPr kumimoji="0" lang="zh-CN" altLang="en-US" sz="3000" b="0" i="0" u="none" strike="noStrike" cap="none" normalizeH="0" baseline="0" smtClean="0">
                          <a:ln>
                            <a:noFill/>
                          </a:ln>
                          <a:solidFill>
                            <a:srgbClr val="FF3300"/>
                          </a:solidFill>
                          <a:effectLst/>
                          <a:latin typeface="Arial" charset="0"/>
                          <a:ea typeface="黑体" pitchFamily="49" charset="-122"/>
                        </a:rPr>
                        <a:t>设置</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90000"/>
                        <a:buFont typeface="Wingdings" pitchFamily="2" charset="2"/>
                        <a:buNone/>
                        <a:tabLst/>
                      </a:pPr>
                      <a:r>
                        <a:rPr kumimoji="0" lang="zh-CN" altLang="en-US" sz="3000" b="0" i="0" u="none" strike="noStrike" cap="none" normalizeH="0" baseline="0" dirty="0" smtClean="0">
                          <a:ln>
                            <a:noFill/>
                          </a:ln>
                          <a:solidFill>
                            <a:srgbClr val="FF3300"/>
                          </a:solidFill>
                          <a:effectLst/>
                          <a:latin typeface="Arial" charset="0"/>
                          <a:ea typeface="黑体" pitchFamily="49" charset="-122"/>
                        </a:rPr>
                        <a:t>处理垃圾种类</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2417">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90000"/>
                        <a:buFont typeface="Wingdings" pitchFamily="2" charset="2"/>
                        <a:buNone/>
                        <a:tabLst/>
                      </a:pPr>
                      <a:r>
                        <a:rPr kumimoji="0" lang="en-US" altLang="zh-CN" sz="3000" b="0" i="0" u="none" strike="noStrike" cap="none" normalizeH="0" baseline="0" smtClean="0">
                          <a:ln>
                            <a:noFill/>
                          </a:ln>
                          <a:solidFill>
                            <a:srgbClr val="FF3300"/>
                          </a:solidFill>
                          <a:effectLst/>
                          <a:latin typeface="Arial" charset="0"/>
                          <a:ea typeface="黑体" pitchFamily="49"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90000"/>
                        <a:buFont typeface="Wingdings" pitchFamily="2" charset="2"/>
                        <a:buNone/>
                        <a:tabLst/>
                      </a:pPr>
                      <a:r>
                        <a:rPr kumimoji="0" lang="en-US" altLang="zh-CN" sz="3000" b="0" i="0" u="none" strike="noStrike" cap="none" normalizeH="0" baseline="0" smtClean="0">
                          <a:ln>
                            <a:noFill/>
                          </a:ln>
                          <a:solidFill>
                            <a:srgbClr val="FF3300"/>
                          </a:solidFill>
                          <a:effectLst/>
                          <a:latin typeface="Arial" charset="0"/>
                          <a:ea typeface="黑体" pitchFamily="49"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90000"/>
                        <a:buFont typeface="Wingdings" pitchFamily="2" charset="2"/>
                        <a:buNone/>
                        <a:tabLst/>
                      </a:pPr>
                      <a:r>
                        <a:rPr kumimoji="0" lang="en-US" altLang="zh-CN" sz="3000" b="0" i="0" u="none" strike="noStrike" cap="none" normalizeH="0" baseline="0" smtClean="0">
                          <a:ln>
                            <a:noFill/>
                          </a:ln>
                          <a:solidFill>
                            <a:srgbClr val="FF3300"/>
                          </a:solidFill>
                          <a:effectLst/>
                          <a:latin typeface="Arial" charset="0"/>
                          <a:ea typeface="黑体" pitchFamily="49" charset="-122"/>
                        </a:rPr>
                        <a:t>4 5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2417">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90000"/>
                        <a:buFont typeface="Wingdings" pitchFamily="2" charset="2"/>
                        <a:buNone/>
                        <a:tabLst/>
                      </a:pPr>
                      <a:r>
                        <a:rPr kumimoji="0" lang="en-US" altLang="zh-CN" sz="3000" b="0" i="0" u="none" strike="noStrike" cap="none" normalizeH="0" baseline="0" smtClean="0">
                          <a:ln>
                            <a:noFill/>
                          </a:ln>
                          <a:solidFill>
                            <a:srgbClr val="FF3300"/>
                          </a:solidFill>
                          <a:effectLst/>
                          <a:latin typeface="Arial" charset="0"/>
                          <a:ea typeface="黑体" pitchFamily="49"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90000"/>
                        <a:buFont typeface="Wingdings" pitchFamily="2" charset="2"/>
                        <a:buNone/>
                        <a:tabLst/>
                      </a:pPr>
                      <a:r>
                        <a:rPr kumimoji="0" lang="en-US" altLang="zh-CN" sz="3000" b="0" i="0" u="none" strike="noStrike" cap="none" normalizeH="0" baseline="0" smtClean="0">
                          <a:ln>
                            <a:noFill/>
                          </a:ln>
                          <a:solidFill>
                            <a:srgbClr val="FF3300"/>
                          </a:solidFill>
                          <a:effectLst/>
                          <a:latin typeface="Arial" charset="0"/>
                          <a:ea typeface="黑体"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90000"/>
                        <a:buFont typeface="Wingdings" pitchFamily="2" charset="2"/>
                        <a:buNone/>
                        <a:tabLst/>
                      </a:pPr>
                      <a:r>
                        <a:rPr kumimoji="0" lang="en-US" altLang="zh-CN" sz="3000" b="0" i="0" u="none" strike="noStrike" cap="none" normalizeH="0" baseline="0" smtClean="0">
                          <a:ln>
                            <a:noFill/>
                          </a:ln>
                          <a:solidFill>
                            <a:srgbClr val="FF3300"/>
                          </a:solidFill>
                          <a:effectLst/>
                          <a:latin typeface="Arial" charset="0"/>
                          <a:ea typeface="黑体" pitchFamily="49"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1536">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90000"/>
                        <a:buFont typeface="Wingdings" pitchFamily="2" charset="2"/>
                        <a:buNone/>
                        <a:tabLst/>
                      </a:pPr>
                      <a:r>
                        <a:rPr kumimoji="0" lang="en-US" altLang="zh-CN" sz="3000" b="0" i="0" u="none" strike="noStrike" cap="none" normalizeH="0" baseline="0" smtClean="0">
                          <a:ln>
                            <a:noFill/>
                          </a:ln>
                          <a:solidFill>
                            <a:srgbClr val="FF3300"/>
                          </a:solidFill>
                          <a:effectLst/>
                          <a:latin typeface="Arial" charset="0"/>
                          <a:ea typeface="黑体" pitchFamily="49"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90000"/>
                        <a:buFont typeface="Wingdings" pitchFamily="2" charset="2"/>
                        <a:buNone/>
                        <a:tabLst/>
                      </a:pPr>
                      <a:r>
                        <a:rPr kumimoji="0" lang="en-US" altLang="zh-CN" sz="3000" b="0" i="0" u="none" strike="noStrike" cap="none" normalizeH="0" baseline="0" smtClean="0">
                          <a:ln>
                            <a:noFill/>
                          </a:ln>
                          <a:solidFill>
                            <a:srgbClr val="FF3300"/>
                          </a:solidFill>
                          <a:effectLst/>
                          <a:latin typeface="Arial" charset="0"/>
                          <a:ea typeface="黑体" pitchFamily="49"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90000"/>
                        <a:buFont typeface="Wingdings" pitchFamily="2" charset="2"/>
                        <a:buNone/>
                        <a:tabLst/>
                      </a:pPr>
                      <a:r>
                        <a:rPr kumimoji="0" lang="en-US" altLang="zh-CN" sz="3000" b="0" i="0" u="none" strike="noStrike" cap="none" normalizeH="0" baseline="0" dirty="0" smtClean="0">
                          <a:ln>
                            <a:noFill/>
                          </a:ln>
                          <a:solidFill>
                            <a:srgbClr val="FF3300"/>
                          </a:solidFill>
                          <a:effectLst/>
                          <a:latin typeface="Arial" charset="0"/>
                          <a:ea typeface="黑体" pitchFamily="49" charset="-122"/>
                        </a:rPr>
                        <a:t>2 5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灯片编号占位符 4"/>
          <p:cNvSpPr>
            <a:spLocks noGrp="1"/>
          </p:cNvSpPr>
          <p:nvPr>
            <p:ph type="sldNum" sz="quarter" idx="12"/>
          </p:nvPr>
        </p:nvSpPr>
        <p:spPr/>
        <p:txBody>
          <a:bodyPr/>
          <a:lstStyle/>
          <a:p>
            <a:pPr>
              <a:defRPr/>
            </a:pPr>
            <a:fld id="{E3E6F796-20AD-431A-8345-D9C1398825A5}" type="slidenum">
              <a:rPr lang="en-US" altLang="zh-CN" smtClean="0"/>
              <a:pPr>
                <a:defRPr/>
              </a:pPr>
              <a:t>40</a:t>
            </a:fld>
            <a:endParaRPr lang="en-US" altLang="zh-CN"/>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p:txBody>
          <a:bodyPr/>
          <a:lstStyle/>
          <a:p>
            <a:r>
              <a:rPr lang="zh-CN" altLang="en-US" smtClean="0"/>
              <a:t>思考</a:t>
            </a:r>
          </a:p>
        </p:txBody>
      </p:sp>
      <p:sp>
        <p:nvSpPr>
          <p:cNvPr id="34819" name="Rectangle 3"/>
          <p:cNvSpPr>
            <a:spLocks noGrp="1" noChangeArrowheads="1"/>
          </p:cNvSpPr>
          <p:nvPr>
            <p:ph type="body" idx="4294967295"/>
          </p:nvPr>
        </p:nvSpPr>
        <p:spPr/>
        <p:txBody>
          <a:bodyPr/>
          <a:lstStyle/>
          <a:p>
            <a:pPr>
              <a:spcAft>
                <a:spcPts val="600"/>
              </a:spcAft>
            </a:pPr>
            <a:r>
              <a:rPr lang="zh-CN" altLang="en-US" sz="3200" dirty="0" smtClean="0"/>
              <a:t>选 </a:t>
            </a:r>
            <a:r>
              <a:rPr lang="en-US" altLang="zh-CN" sz="3200" dirty="0" smtClean="0"/>
              <a:t>3 </a:t>
            </a:r>
            <a:r>
              <a:rPr lang="zh-CN" altLang="en-US" sz="3200" dirty="0" smtClean="0"/>
              <a:t>种设置的排列，使能够处理的货车数目最大</a:t>
            </a:r>
            <a:endParaRPr lang="zh-CN" altLang="en-US" sz="3200" dirty="0" smtClean="0">
              <a:solidFill>
                <a:srgbClr val="FF3300"/>
              </a:solidFill>
            </a:endParaRPr>
          </a:p>
          <a:p>
            <a:pPr>
              <a:lnSpc>
                <a:spcPct val="80000"/>
              </a:lnSpc>
              <a:spcAft>
                <a:spcPts val="600"/>
              </a:spcAft>
            </a:pPr>
            <a:r>
              <a:rPr lang="zh-CN" altLang="en-US" sz="3200" dirty="0" smtClean="0"/>
              <a:t>时间复杂度</a:t>
            </a:r>
            <a:r>
              <a:rPr lang="en-US" altLang="zh-CN" sz="3200" dirty="0" smtClean="0"/>
              <a:t>O(n*s</a:t>
            </a:r>
            <a:r>
              <a:rPr lang="en-US" altLang="zh-CN" sz="3200" baseline="30000" dirty="0" smtClean="0"/>
              <a:t>3</a:t>
            </a:r>
            <a:r>
              <a:rPr lang="en-US" altLang="zh-CN" sz="3200" dirty="0" smtClean="0"/>
              <a:t>)</a:t>
            </a:r>
            <a:endParaRPr lang="zh-CN" altLang="en-US" sz="3200" dirty="0" smtClean="0"/>
          </a:p>
          <a:p>
            <a:pPr>
              <a:spcAft>
                <a:spcPts val="600"/>
              </a:spcAft>
            </a:pPr>
            <a:r>
              <a:rPr lang="zh-CN" altLang="en-US" sz="3200" dirty="0" smtClean="0"/>
              <a:t>注意到题目描述中，“</a:t>
            </a:r>
            <a:r>
              <a:rPr lang="zh-CN" altLang="en-US" sz="3200" dirty="0" smtClean="0">
                <a:solidFill>
                  <a:srgbClr val="FF3300"/>
                </a:solidFill>
              </a:rPr>
              <a:t>每种垃圾都有至少</a:t>
            </a:r>
            <a:r>
              <a:rPr lang="en-US" altLang="zh-CN" sz="3200" dirty="0" smtClean="0">
                <a:solidFill>
                  <a:srgbClr val="FF3300"/>
                </a:solidFill>
              </a:rPr>
              <a:t>1</a:t>
            </a:r>
            <a:r>
              <a:rPr lang="zh-CN" altLang="en-US" sz="3200" dirty="0" smtClean="0">
                <a:solidFill>
                  <a:srgbClr val="FF3300"/>
                </a:solidFill>
              </a:rPr>
              <a:t>种、最多</a:t>
            </a:r>
            <a:r>
              <a:rPr lang="en-US" altLang="zh-CN" sz="3200" dirty="0" smtClean="0">
                <a:solidFill>
                  <a:srgbClr val="FF3300"/>
                </a:solidFill>
              </a:rPr>
              <a:t>10</a:t>
            </a:r>
            <a:r>
              <a:rPr lang="zh-CN" altLang="en-US" sz="3200" dirty="0" smtClean="0">
                <a:solidFill>
                  <a:srgbClr val="FF3300"/>
                </a:solidFill>
              </a:rPr>
              <a:t>种设置能够处理</a:t>
            </a:r>
            <a:r>
              <a:rPr lang="zh-CN" altLang="en-US" sz="3200" dirty="0" smtClean="0"/>
              <a:t>”，因此只需要对包含这种垃圾的设置进行处理即可。时间复杂度</a:t>
            </a:r>
            <a:r>
              <a:rPr lang="en-US" altLang="zh-CN" sz="3200" dirty="0" smtClean="0"/>
              <a:t>O(n*10</a:t>
            </a:r>
            <a:r>
              <a:rPr lang="en-US" altLang="zh-CN" sz="3200" baseline="30000" dirty="0" smtClean="0"/>
              <a:t>3</a:t>
            </a:r>
            <a:r>
              <a:rPr lang="en-US" altLang="zh-CN" sz="3200" dirty="0" smtClean="0"/>
              <a:t>)</a:t>
            </a:r>
          </a:p>
          <a:p>
            <a:pPr>
              <a:spcAft>
                <a:spcPts val="600"/>
              </a:spcAft>
            </a:pPr>
            <a:r>
              <a:rPr lang="zh-CN" altLang="en-US" sz="3200" dirty="0" smtClean="0"/>
              <a:t>但是，对每一个序列都必须找出能够处理的最大长度，时间复杂度</a:t>
            </a:r>
            <a:r>
              <a:rPr lang="en-US" altLang="zh-CN" sz="3200" dirty="0" smtClean="0"/>
              <a:t>O(n</a:t>
            </a:r>
            <a:r>
              <a:rPr lang="en-US" altLang="zh-CN" sz="3200" baseline="30000" dirty="0" smtClean="0"/>
              <a:t>2</a:t>
            </a:r>
            <a:r>
              <a:rPr lang="en-US" altLang="zh-CN" sz="3200" dirty="0" smtClean="0"/>
              <a:t>*10</a:t>
            </a:r>
            <a:r>
              <a:rPr lang="en-US" altLang="zh-CN" sz="3200" baseline="30000" dirty="0" smtClean="0"/>
              <a:t>3</a:t>
            </a:r>
            <a:r>
              <a:rPr lang="en-US" altLang="zh-CN" sz="3200" dirty="0" smtClean="0"/>
              <a:t>)</a:t>
            </a:r>
            <a:r>
              <a:rPr lang="zh-CN" altLang="en-US" sz="3200" dirty="0" smtClean="0"/>
              <a:t>，可以优化</a:t>
            </a:r>
          </a:p>
        </p:txBody>
      </p:sp>
      <p:sp>
        <p:nvSpPr>
          <p:cNvPr id="34843" name="Rectangle 27"/>
          <p:cNvSpPr>
            <a:spLocks noChangeArrowheads="1"/>
          </p:cNvSpPr>
          <p:nvPr/>
        </p:nvSpPr>
        <p:spPr bwMode="auto">
          <a:xfrm>
            <a:off x="1535113" y="1673225"/>
            <a:ext cx="2895600" cy="609600"/>
          </a:xfrm>
          <a:prstGeom prst="rect">
            <a:avLst/>
          </a:prstGeom>
          <a:noFill/>
          <a:ln w="9525" algn="ctr">
            <a:noFill/>
            <a:miter lim="800000"/>
            <a:headEnd/>
            <a:tailEnd/>
          </a:ln>
        </p:spPr>
        <p:txBody>
          <a:bodyPr wrap="none">
            <a:spAutoFit/>
          </a:bodyPr>
          <a:lstStyle/>
          <a:p>
            <a:r>
              <a:rPr lang="zh-CN" altLang="en-US" sz="3400">
                <a:solidFill>
                  <a:srgbClr val="FF3300"/>
                </a:solidFill>
              </a:rPr>
              <a:t>→ 直接枚举？</a:t>
            </a:r>
          </a:p>
        </p:txBody>
      </p:sp>
      <p:sp>
        <p:nvSpPr>
          <p:cNvPr id="5" name="灯片编号占位符 4"/>
          <p:cNvSpPr>
            <a:spLocks noGrp="1"/>
          </p:cNvSpPr>
          <p:nvPr>
            <p:ph type="sldNum" sz="quarter" idx="12"/>
          </p:nvPr>
        </p:nvSpPr>
        <p:spPr/>
        <p:txBody>
          <a:bodyPr/>
          <a:lstStyle/>
          <a:p>
            <a:pPr>
              <a:defRPr/>
            </a:pPr>
            <a:fld id="{E2F9383D-3B82-49BA-B642-5CE2B9EB22B9}" type="slidenum">
              <a:rPr lang="en-US" altLang="zh-CN" smtClean="0"/>
              <a:pPr>
                <a:defRPr/>
              </a:pPr>
              <a:t>41</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8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8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8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4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p:txBody>
          <a:bodyPr/>
          <a:lstStyle/>
          <a:p>
            <a:r>
              <a:rPr lang="zh-CN" altLang="en-US" smtClean="0"/>
              <a:t>简化</a:t>
            </a:r>
            <a:endParaRPr lang="en-US" altLang="zh-CN" smtClean="0"/>
          </a:p>
        </p:txBody>
      </p:sp>
      <p:sp>
        <p:nvSpPr>
          <p:cNvPr id="11267" name="Rectangle 3"/>
          <p:cNvSpPr>
            <a:spLocks noGrp="1" noChangeArrowheads="1"/>
          </p:cNvSpPr>
          <p:nvPr>
            <p:ph type="body" idx="4294967295"/>
          </p:nvPr>
        </p:nvSpPr>
        <p:spPr/>
        <p:txBody>
          <a:bodyPr/>
          <a:lstStyle/>
          <a:p>
            <a:pPr>
              <a:spcAft>
                <a:spcPts val="600"/>
              </a:spcAft>
            </a:pPr>
            <a:r>
              <a:rPr lang="zh-CN" altLang="en-US" sz="3200" smtClean="0"/>
              <a:t>为了便于理解，我们可以把问题简化为考虑一个设置只能处理一种垃圾的情况，那么可以用垃圾种类代替设置。输入的垃圾类型</a:t>
            </a:r>
            <a:r>
              <a:rPr lang="en-US" altLang="zh-CN" sz="3200" smtClean="0"/>
              <a:t>x1,...,xi,...,xn</a:t>
            </a:r>
            <a:r>
              <a:rPr lang="zh-CN" altLang="en-US" sz="3200" smtClean="0"/>
              <a:t>。</a:t>
            </a:r>
          </a:p>
          <a:p>
            <a:pPr>
              <a:spcAft>
                <a:spcPts val="600"/>
              </a:spcAft>
            </a:pPr>
            <a:r>
              <a:rPr lang="en-US" altLang="zh-CN" sz="3200" smtClean="0"/>
              <a:t>3</a:t>
            </a:r>
            <a:r>
              <a:rPr lang="zh-CN" altLang="en-US" sz="3200" smtClean="0"/>
              <a:t>天的设置方案可用一个三元组</a:t>
            </a:r>
            <a:r>
              <a:rPr lang="en-US" altLang="zh-CN" sz="3200" smtClean="0"/>
              <a:t>(a, b, c)</a:t>
            </a:r>
            <a:r>
              <a:rPr lang="zh-CN" altLang="en-US" sz="3200" smtClean="0"/>
              <a:t>表示，</a:t>
            </a:r>
            <a:r>
              <a:rPr lang="en-US" altLang="zh-CN" sz="3200" smtClean="0"/>
              <a:t>a</a:t>
            </a:r>
            <a:r>
              <a:rPr lang="zh-CN" altLang="en-US" sz="3200" smtClean="0"/>
              <a:t>、</a:t>
            </a:r>
            <a:r>
              <a:rPr lang="en-US" altLang="zh-CN" sz="3200" smtClean="0"/>
              <a:t>b</a:t>
            </a:r>
            <a:r>
              <a:rPr lang="zh-CN" altLang="en-US" sz="3200" smtClean="0"/>
              <a:t>、</a:t>
            </a:r>
            <a:r>
              <a:rPr lang="en-US" altLang="zh-CN" sz="3200" smtClean="0"/>
              <a:t>c</a:t>
            </a:r>
            <a:r>
              <a:rPr lang="zh-CN" altLang="en-US" sz="3200" smtClean="0"/>
              <a:t>分别表示第一、二、三天的设置（垃圾种类）。</a:t>
            </a:r>
            <a:endParaRPr lang="en-US" altLang="zh-CN" sz="3200" smtClean="0"/>
          </a:p>
          <a:p>
            <a:pPr>
              <a:spcAft>
                <a:spcPts val="600"/>
              </a:spcAft>
            </a:pPr>
            <a:r>
              <a:rPr lang="zh-CN" altLang="en-US" sz="3200" smtClean="0"/>
              <a:t>从第一辆货车开始，依次对各种可能的状态</a:t>
            </a:r>
            <a:r>
              <a:rPr lang="en-US" altLang="zh-CN" sz="3200" smtClean="0"/>
              <a:t>(a, b, c)</a:t>
            </a:r>
            <a:r>
              <a:rPr lang="zh-CN" altLang="en-US" sz="3200" smtClean="0"/>
              <a:t>进行处理。</a:t>
            </a:r>
          </a:p>
          <a:p>
            <a:endParaRPr lang="zh-CN" altLang="en-US" smtClean="0"/>
          </a:p>
        </p:txBody>
      </p:sp>
      <p:sp>
        <p:nvSpPr>
          <p:cNvPr id="4" name="灯片编号占位符 3"/>
          <p:cNvSpPr>
            <a:spLocks noGrp="1"/>
          </p:cNvSpPr>
          <p:nvPr>
            <p:ph type="sldNum" sz="quarter" idx="12"/>
          </p:nvPr>
        </p:nvSpPr>
        <p:spPr/>
        <p:txBody>
          <a:bodyPr/>
          <a:lstStyle/>
          <a:p>
            <a:pPr>
              <a:defRPr/>
            </a:pPr>
            <a:fld id="{E2F9383D-3B82-49BA-B642-5CE2B9EB22B9}" type="slidenum">
              <a:rPr lang="en-US" altLang="zh-CN" smtClean="0"/>
              <a:pPr>
                <a:defRPr/>
              </a:pPr>
              <a:t>42</a:t>
            </a:fld>
            <a:endParaRPr lang="en-US" altLang="zh-CN"/>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p:txBody>
          <a:bodyPr/>
          <a:lstStyle/>
          <a:p>
            <a:r>
              <a:rPr lang="zh-CN" altLang="en-US" smtClean="0"/>
              <a:t>处理过程中可能出现的状态</a:t>
            </a:r>
          </a:p>
        </p:txBody>
      </p:sp>
      <p:pic>
        <p:nvPicPr>
          <p:cNvPr id="12291" name="Picture 4" descr="EJ}IQ~_JC3V8KO46Y`OGMCX"/>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873125" y="1685925"/>
            <a:ext cx="7202488" cy="4387850"/>
          </a:xfrm>
          <a:prstGeom prst="rect">
            <a:avLst/>
          </a:prstGeom>
          <a:noFill/>
          <a:ln w="9525">
            <a:noFill/>
            <a:miter lim="800000"/>
            <a:headEnd/>
            <a:tailEnd/>
          </a:ln>
        </p:spPr>
      </p:pic>
      <p:sp>
        <p:nvSpPr>
          <p:cNvPr id="36869" name="Text Box 5"/>
          <p:cNvSpPr txBox="1">
            <a:spLocks noChangeArrowheads="1"/>
          </p:cNvSpPr>
          <p:nvPr/>
        </p:nvSpPr>
        <p:spPr bwMode="auto">
          <a:xfrm>
            <a:off x="2344738" y="3001963"/>
            <a:ext cx="488950" cy="457200"/>
          </a:xfrm>
          <a:prstGeom prst="rect">
            <a:avLst/>
          </a:prstGeom>
          <a:noFill/>
          <a:ln w="9525">
            <a:noFill/>
            <a:miter lim="800000"/>
            <a:headEnd/>
            <a:tailEnd/>
          </a:ln>
        </p:spPr>
        <p:txBody>
          <a:bodyPr wrap="none">
            <a:spAutoFit/>
          </a:bodyPr>
          <a:lstStyle/>
          <a:p>
            <a:pPr eaLnBrk="1" hangingPunct="1">
              <a:spcBef>
                <a:spcPct val="0"/>
              </a:spcBef>
              <a:buSzTx/>
              <a:buFontTx/>
              <a:buNone/>
            </a:pPr>
            <a:r>
              <a:rPr lang="zh-CN" altLang="en-US" sz="2400" b="1">
                <a:solidFill>
                  <a:srgbClr val="FF3300"/>
                </a:solidFill>
                <a:ea typeface="宋体" pitchFamily="2" charset="-122"/>
              </a:rPr>
              <a:t>①</a:t>
            </a:r>
          </a:p>
        </p:txBody>
      </p:sp>
      <p:sp>
        <p:nvSpPr>
          <p:cNvPr id="36870" name="Text Box 6"/>
          <p:cNvSpPr txBox="1">
            <a:spLocks noChangeArrowheads="1"/>
          </p:cNvSpPr>
          <p:nvPr/>
        </p:nvSpPr>
        <p:spPr bwMode="auto">
          <a:xfrm>
            <a:off x="2360613" y="4224338"/>
            <a:ext cx="488950" cy="457200"/>
          </a:xfrm>
          <a:prstGeom prst="rect">
            <a:avLst/>
          </a:prstGeom>
          <a:noFill/>
          <a:ln w="9525">
            <a:noFill/>
            <a:miter lim="800000"/>
            <a:headEnd/>
            <a:tailEnd/>
          </a:ln>
        </p:spPr>
        <p:txBody>
          <a:bodyPr wrap="none">
            <a:spAutoFit/>
          </a:bodyPr>
          <a:lstStyle/>
          <a:p>
            <a:pPr eaLnBrk="1" hangingPunct="1">
              <a:spcBef>
                <a:spcPct val="0"/>
              </a:spcBef>
              <a:buSzTx/>
              <a:buFontTx/>
              <a:buNone/>
            </a:pPr>
            <a:r>
              <a:rPr lang="zh-CN" altLang="en-US" sz="2400" b="1">
                <a:solidFill>
                  <a:srgbClr val="FF3300"/>
                </a:solidFill>
                <a:ea typeface="宋体" pitchFamily="2" charset="-122"/>
              </a:rPr>
              <a:t>②</a:t>
            </a:r>
          </a:p>
        </p:txBody>
      </p:sp>
      <p:sp>
        <p:nvSpPr>
          <p:cNvPr id="36871" name="Text Box 7"/>
          <p:cNvSpPr txBox="1">
            <a:spLocks noChangeArrowheads="1"/>
          </p:cNvSpPr>
          <p:nvPr/>
        </p:nvSpPr>
        <p:spPr bwMode="auto">
          <a:xfrm>
            <a:off x="4094163" y="3001963"/>
            <a:ext cx="488950" cy="457200"/>
          </a:xfrm>
          <a:prstGeom prst="rect">
            <a:avLst/>
          </a:prstGeom>
          <a:noFill/>
          <a:ln w="9525">
            <a:noFill/>
            <a:miter lim="800000"/>
            <a:headEnd/>
            <a:tailEnd/>
          </a:ln>
        </p:spPr>
        <p:txBody>
          <a:bodyPr wrap="none">
            <a:spAutoFit/>
          </a:bodyPr>
          <a:lstStyle/>
          <a:p>
            <a:pPr eaLnBrk="1" hangingPunct="1">
              <a:spcBef>
                <a:spcPct val="0"/>
              </a:spcBef>
              <a:buSzTx/>
              <a:buFontTx/>
              <a:buNone/>
            </a:pPr>
            <a:r>
              <a:rPr lang="zh-CN" altLang="en-US" sz="2400" b="1">
                <a:solidFill>
                  <a:srgbClr val="FF3300"/>
                </a:solidFill>
                <a:ea typeface="宋体" pitchFamily="2" charset="-122"/>
              </a:rPr>
              <a:t>③</a:t>
            </a:r>
          </a:p>
        </p:txBody>
      </p:sp>
      <p:sp>
        <p:nvSpPr>
          <p:cNvPr id="36872" name="Text Box 8"/>
          <p:cNvSpPr txBox="1">
            <a:spLocks noChangeArrowheads="1"/>
          </p:cNvSpPr>
          <p:nvPr/>
        </p:nvSpPr>
        <p:spPr bwMode="auto">
          <a:xfrm>
            <a:off x="5668963" y="3925888"/>
            <a:ext cx="488950" cy="457200"/>
          </a:xfrm>
          <a:prstGeom prst="rect">
            <a:avLst/>
          </a:prstGeom>
          <a:noFill/>
          <a:ln w="9525">
            <a:noFill/>
            <a:miter lim="800000"/>
            <a:headEnd/>
            <a:tailEnd/>
          </a:ln>
        </p:spPr>
        <p:txBody>
          <a:bodyPr wrap="none">
            <a:spAutoFit/>
          </a:bodyPr>
          <a:lstStyle/>
          <a:p>
            <a:pPr eaLnBrk="1" hangingPunct="1">
              <a:spcBef>
                <a:spcPct val="0"/>
              </a:spcBef>
              <a:buSzTx/>
              <a:buFontTx/>
              <a:buNone/>
            </a:pPr>
            <a:r>
              <a:rPr lang="zh-CN" altLang="en-US" sz="2400" b="1">
                <a:solidFill>
                  <a:srgbClr val="FF3300"/>
                </a:solidFill>
                <a:ea typeface="宋体" pitchFamily="2" charset="-122"/>
              </a:rPr>
              <a:t>④</a:t>
            </a:r>
          </a:p>
        </p:txBody>
      </p:sp>
      <p:sp>
        <p:nvSpPr>
          <p:cNvPr id="36873" name="Text Box 9"/>
          <p:cNvSpPr txBox="1">
            <a:spLocks noChangeArrowheads="1"/>
          </p:cNvSpPr>
          <p:nvPr/>
        </p:nvSpPr>
        <p:spPr bwMode="auto">
          <a:xfrm>
            <a:off x="7410450" y="3925888"/>
            <a:ext cx="488950" cy="457200"/>
          </a:xfrm>
          <a:prstGeom prst="rect">
            <a:avLst/>
          </a:prstGeom>
          <a:noFill/>
          <a:ln w="9525">
            <a:noFill/>
            <a:miter lim="800000"/>
            <a:headEnd/>
            <a:tailEnd/>
          </a:ln>
        </p:spPr>
        <p:txBody>
          <a:bodyPr wrap="none">
            <a:spAutoFit/>
          </a:bodyPr>
          <a:lstStyle/>
          <a:p>
            <a:pPr eaLnBrk="1" hangingPunct="1">
              <a:spcBef>
                <a:spcPct val="0"/>
              </a:spcBef>
              <a:buSzTx/>
              <a:buFontTx/>
              <a:buNone/>
            </a:pPr>
            <a:r>
              <a:rPr lang="zh-CN" altLang="en-US" sz="2400" b="1">
                <a:solidFill>
                  <a:srgbClr val="FF3300"/>
                </a:solidFill>
                <a:ea typeface="宋体" pitchFamily="2" charset="-122"/>
              </a:rPr>
              <a:t>⑤</a:t>
            </a:r>
          </a:p>
        </p:txBody>
      </p:sp>
      <p:sp>
        <p:nvSpPr>
          <p:cNvPr id="10" name="灯片编号占位符 9"/>
          <p:cNvSpPr>
            <a:spLocks noGrp="1"/>
          </p:cNvSpPr>
          <p:nvPr>
            <p:ph type="sldNum" sz="quarter" idx="12"/>
          </p:nvPr>
        </p:nvSpPr>
        <p:spPr/>
        <p:txBody>
          <a:bodyPr/>
          <a:lstStyle/>
          <a:p>
            <a:pPr>
              <a:defRPr/>
            </a:pPr>
            <a:fld id="{E2F9383D-3B82-49BA-B642-5CE2B9EB22B9}" type="slidenum">
              <a:rPr lang="en-US" altLang="zh-CN" smtClean="0"/>
              <a:pPr>
                <a:defRPr/>
              </a:pPr>
              <a:t>43</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6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87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687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87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8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9" grpId="0"/>
      <p:bldP spid="36870" grpId="0"/>
      <p:bldP spid="36871" grpId="0"/>
      <p:bldP spid="36872" grpId="0"/>
      <p:bldP spid="3687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p:txBody>
          <a:bodyPr/>
          <a:lstStyle/>
          <a:p>
            <a:r>
              <a:rPr lang="zh-CN" altLang="en-US" smtClean="0"/>
              <a:t>处理过程中可能出现的状态</a:t>
            </a:r>
          </a:p>
        </p:txBody>
      </p:sp>
      <p:sp>
        <p:nvSpPr>
          <p:cNvPr id="13315" name="Rectangle 3"/>
          <p:cNvSpPr>
            <a:spLocks noGrp="1" noChangeArrowheads="1"/>
          </p:cNvSpPr>
          <p:nvPr>
            <p:ph type="body" idx="4294967295"/>
          </p:nvPr>
        </p:nvSpPr>
        <p:spPr/>
        <p:txBody>
          <a:bodyPr/>
          <a:lstStyle/>
          <a:p>
            <a:pPr>
              <a:spcAft>
                <a:spcPts val="600"/>
              </a:spcAft>
            </a:pPr>
            <a:r>
              <a:rPr lang="en-US" altLang="zh-CN" sz="2800" smtClean="0"/>
              <a:t>(0, 0, 0)</a:t>
            </a:r>
            <a:r>
              <a:rPr lang="zh-CN" altLang="en-US" sz="2800" smtClean="0"/>
              <a:t>：初始状态</a:t>
            </a:r>
          </a:p>
          <a:p>
            <a:pPr>
              <a:spcAft>
                <a:spcPts val="600"/>
              </a:spcAft>
            </a:pPr>
            <a:r>
              <a:rPr lang="en-US" altLang="zh-CN" sz="2800" smtClean="0">
                <a:sym typeface="Wingdings" pitchFamily="2" charset="2"/>
              </a:rPr>
              <a:t> </a:t>
            </a:r>
            <a:r>
              <a:rPr lang="en-US" altLang="zh-CN" sz="2800" smtClean="0"/>
              <a:t>(a, 0, 0)</a:t>
            </a:r>
            <a:r>
              <a:rPr lang="zh-CN" altLang="en-US" sz="2800" smtClean="0"/>
              <a:t>：第一天处理</a:t>
            </a:r>
            <a:r>
              <a:rPr lang="en-US" altLang="zh-CN" sz="2800" smtClean="0"/>
              <a:t>a</a:t>
            </a:r>
            <a:r>
              <a:rPr lang="zh-CN" altLang="en-US" sz="2800" smtClean="0"/>
              <a:t>类垃圾</a:t>
            </a:r>
            <a:endParaRPr lang="en-US" altLang="zh-CN" sz="2800" smtClean="0"/>
          </a:p>
          <a:p>
            <a:pPr>
              <a:spcAft>
                <a:spcPts val="600"/>
              </a:spcAft>
            </a:pPr>
            <a:r>
              <a:rPr lang="en-US" altLang="zh-CN" sz="2800" smtClean="0">
                <a:sym typeface="Wingdings" pitchFamily="2" charset="2"/>
              </a:rPr>
              <a:t> </a:t>
            </a:r>
            <a:r>
              <a:rPr lang="en-US" altLang="zh-CN" sz="2800" smtClean="0"/>
              <a:t>(0, 0, c)</a:t>
            </a:r>
            <a:r>
              <a:rPr lang="zh-CN" altLang="en-US" sz="2800" smtClean="0"/>
              <a:t>：</a:t>
            </a:r>
            <a:r>
              <a:rPr lang="en-US" altLang="zh-CN" sz="2800" smtClean="0"/>
              <a:t>c</a:t>
            </a:r>
            <a:r>
              <a:rPr lang="zh-CN" altLang="en-US" sz="2800" smtClean="0"/>
              <a:t>类垃圾移到辅助轨道第三天处理</a:t>
            </a:r>
            <a:endParaRPr lang="en-US" altLang="zh-CN" sz="2800" smtClean="0"/>
          </a:p>
          <a:p>
            <a:pPr>
              <a:spcAft>
                <a:spcPts val="600"/>
              </a:spcAft>
            </a:pPr>
            <a:r>
              <a:rPr lang="en-US" altLang="zh-CN" sz="2800" smtClean="0">
                <a:sym typeface="Wingdings" pitchFamily="2" charset="2"/>
              </a:rPr>
              <a:t> </a:t>
            </a:r>
            <a:r>
              <a:rPr lang="en-US" altLang="zh-CN" sz="2800" smtClean="0"/>
              <a:t>(a, 0, c)</a:t>
            </a:r>
            <a:r>
              <a:rPr lang="zh-CN" altLang="en-US" sz="2800" smtClean="0"/>
              <a:t>：第一天处理</a:t>
            </a:r>
            <a:r>
              <a:rPr lang="en-US" altLang="zh-CN" sz="2800" smtClean="0"/>
              <a:t>a</a:t>
            </a:r>
            <a:r>
              <a:rPr lang="zh-CN" altLang="en-US" sz="2800" smtClean="0"/>
              <a:t>类垃圾；</a:t>
            </a:r>
            <a:r>
              <a:rPr lang="en-US" altLang="zh-CN" sz="2800" smtClean="0"/>
              <a:t> c</a:t>
            </a:r>
            <a:r>
              <a:rPr lang="zh-CN" altLang="en-US" sz="2800" smtClean="0"/>
              <a:t>类垃圾移到辅助轨道第三天处理</a:t>
            </a:r>
            <a:endParaRPr lang="en-US" altLang="zh-CN" sz="2800" smtClean="0"/>
          </a:p>
          <a:p>
            <a:pPr>
              <a:spcAft>
                <a:spcPts val="600"/>
              </a:spcAft>
            </a:pPr>
            <a:r>
              <a:rPr lang="en-US" altLang="zh-CN" sz="2800" smtClean="0">
                <a:sym typeface="Wingdings" pitchFamily="2" charset="2"/>
              </a:rPr>
              <a:t> </a:t>
            </a:r>
            <a:r>
              <a:rPr lang="en-US" altLang="zh-CN" sz="2800" smtClean="0"/>
              <a:t>(a, b, c)</a:t>
            </a:r>
            <a:r>
              <a:rPr lang="zh-CN" altLang="en-US" sz="2800" smtClean="0"/>
              <a:t>：第一天处理</a:t>
            </a:r>
            <a:r>
              <a:rPr lang="en-US" altLang="zh-CN" sz="2800" smtClean="0"/>
              <a:t>a</a:t>
            </a:r>
            <a:r>
              <a:rPr lang="zh-CN" altLang="en-US" sz="2800" smtClean="0"/>
              <a:t>类垃圾；</a:t>
            </a:r>
            <a:r>
              <a:rPr lang="en-US" altLang="zh-CN" sz="2800" smtClean="0"/>
              <a:t>b</a:t>
            </a:r>
            <a:r>
              <a:rPr lang="zh-CN" altLang="en-US" sz="2800" smtClean="0"/>
              <a:t>类、</a:t>
            </a:r>
            <a:r>
              <a:rPr lang="en-US" altLang="zh-CN" sz="2800" smtClean="0"/>
              <a:t>c</a:t>
            </a:r>
            <a:r>
              <a:rPr lang="zh-CN" altLang="en-US" sz="2800" smtClean="0"/>
              <a:t>类垃圾移到辅助轨道，</a:t>
            </a:r>
            <a:r>
              <a:rPr lang="en-US" altLang="zh-CN" sz="2800" smtClean="0"/>
              <a:t>c</a:t>
            </a:r>
            <a:r>
              <a:rPr lang="zh-CN" altLang="en-US" sz="2800" smtClean="0"/>
              <a:t>类先进辅助轨道</a:t>
            </a:r>
            <a:endParaRPr lang="en-US" altLang="zh-CN" sz="2800" smtClean="0"/>
          </a:p>
          <a:p>
            <a:pPr>
              <a:spcAft>
                <a:spcPts val="600"/>
              </a:spcAft>
            </a:pPr>
            <a:r>
              <a:rPr lang="en-US" altLang="zh-CN" sz="2800" smtClean="0">
                <a:sym typeface="Wingdings" pitchFamily="2" charset="2"/>
              </a:rPr>
              <a:t></a:t>
            </a:r>
            <a:r>
              <a:rPr lang="en-US" altLang="zh-CN" sz="2800" smtClean="0"/>
              <a:t>(-a, b, c)</a:t>
            </a:r>
            <a:r>
              <a:rPr lang="zh-CN" altLang="en-US" sz="2800" smtClean="0"/>
              <a:t>：第二天处理</a:t>
            </a:r>
            <a:r>
              <a:rPr lang="en-US" altLang="zh-CN" sz="2800" smtClean="0"/>
              <a:t>b</a:t>
            </a:r>
            <a:r>
              <a:rPr lang="zh-CN" altLang="en-US" sz="2800" smtClean="0"/>
              <a:t>类，</a:t>
            </a:r>
            <a:r>
              <a:rPr lang="en-US" altLang="zh-CN" sz="2800" smtClean="0"/>
              <a:t>c</a:t>
            </a:r>
            <a:r>
              <a:rPr lang="zh-CN" altLang="en-US" sz="2800" smtClean="0"/>
              <a:t>类在辅助轨道（</a:t>
            </a:r>
            <a:r>
              <a:rPr lang="en-US" altLang="zh-CN" sz="2800" smtClean="0"/>
              <a:t>a</a:t>
            </a:r>
            <a:r>
              <a:rPr lang="zh-CN" altLang="en-US" sz="2800" smtClean="0"/>
              <a:t>已经处理）</a:t>
            </a:r>
          </a:p>
        </p:txBody>
      </p:sp>
      <p:sp>
        <p:nvSpPr>
          <p:cNvPr id="4" name="灯片编号占位符 3"/>
          <p:cNvSpPr>
            <a:spLocks noGrp="1"/>
          </p:cNvSpPr>
          <p:nvPr>
            <p:ph type="sldNum" sz="quarter" idx="12"/>
          </p:nvPr>
        </p:nvSpPr>
        <p:spPr/>
        <p:txBody>
          <a:bodyPr/>
          <a:lstStyle/>
          <a:p>
            <a:pPr>
              <a:defRPr/>
            </a:pPr>
            <a:fld id="{E2F9383D-3B82-49BA-B642-5CE2B9EB22B9}" type="slidenum">
              <a:rPr lang="en-US" altLang="zh-CN" smtClean="0"/>
              <a:pPr>
                <a:defRPr/>
              </a:pPr>
              <a:t>44</a:t>
            </a:fld>
            <a:endParaRPr lang="en-US" altLang="zh-CN"/>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zh-CN" altLang="en-US" smtClean="0"/>
              <a:t>状态的数据结构定义</a:t>
            </a:r>
          </a:p>
        </p:txBody>
      </p:sp>
      <p:sp>
        <p:nvSpPr>
          <p:cNvPr id="14339" name="Rectangle 3"/>
          <p:cNvSpPr>
            <a:spLocks noGrp="1" noChangeArrowheads="1"/>
          </p:cNvSpPr>
          <p:nvPr>
            <p:ph sz="half" idx="1"/>
          </p:nvPr>
        </p:nvSpPr>
        <p:spPr/>
        <p:txBody>
          <a:bodyPr/>
          <a:lstStyle/>
          <a:p>
            <a:pPr marL="0" indent="0">
              <a:lnSpc>
                <a:spcPct val="80000"/>
              </a:lnSpc>
              <a:buFont typeface="Wingdings" pitchFamily="2" charset="2"/>
              <a:buNone/>
            </a:pPr>
            <a:r>
              <a:rPr lang="en-US" altLang="zh-CN" sz="2400" smtClean="0"/>
              <a:t>typedef struct triple {</a:t>
            </a:r>
          </a:p>
          <a:p>
            <a:pPr marL="0" indent="0">
              <a:lnSpc>
                <a:spcPct val="80000"/>
              </a:lnSpc>
              <a:buFont typeface="Wingdings" pitchFamily="2" charset="2"/>
              <a:buNone/>
            </a:pPr>
            <a:r>
              <a:rPr lang="en-US" altLang="zh-CN" sz="2400" smtClean="0"/>
              <a:t>  int a,b,c;</a:t>
            </a:r>
          </a:p>
          <a:p>
            <a:pPr marL="0" indent="0">
              <a:lnSpc>
                <a:spcPct val="80000"/>
              </a:lnSpc>
              <a:buFont typeface="Wingdings" pitchFamily="2" charset="2"/>
              <a:buNone/>
            </a:pPr>
            <a:r>
              <a:rPr lang="en-US" altLang="zh-CN" sz="2400" smtClean="0"/>
              <a:t>}triple;</a:t>
            </a:r>
          </a:p>
          <a:p>
            <a:pPr marL="0" indent="0">
              <a:lnSpc>
                <a:spcPct val="80000"/>
              </a:lnSpc>
              <a:buFont typeface="Wingdings" pitchFamily="2" charset="2"/>
              <a:buNone/>
            </a:pPr>
            <a:r>
              <a:rPr lang="en-US" altLang="zh-CN" sz="2400" smtClean="0"/>
              <a:t>triple Q[maxQ];   /*</a:t>
            </a:r>
            <a:r>
              <a:rPr lang="zh-CN" altLang="en-US" sz="2400" smtClean="0">
                <a:solidFill>
                  <a:srgbClr val="FF3300"/>
                </a:solidFill>
              </a:rPr>
              <a:t>数组</a:t>
            </a:r>
            <a:r>
              <a:rPr lang="en-US" altLang="zh-CN" sz="2400" smtClean="0">
                <a:solidFill>
                  <a:srgbClr val="FF3300"/>
                </a:solidFill>
              </a:rPr>
              <a:t>Q</a:t>
            </a:r>
            <a:r>
              <a:rPr lang="zh-CN" altLang="en-US" sz="2400" smtClean="0">
                <a:solidFill>
                  <a:srgbClr val="FF3300"/>
                </a:solidFill>
              </a:rPr>
              <a:t>用来保存处理到当前货车可能出现的各种状态</a:t>
            </a:r>
            <a:r>
              <a:rPr lang="zh-CN" altLang="en-US" sz="2400" smtClean="0"/>
              <a:t>*</a:t>
            </a:r>
            <a:r>
              <a:rPr lang="en-US" altLang="zh-CN" sz="2400" smtClean="0"/>
              <a:t>/</a:t>
            </a:r>
            <a:endParaRPr lang="zh-CN" altLang="en-US" sz="2400" smtClean="0"/>
          </a:p>
          <a:p>
            <a:pPr marL="0" indent="0">
              <a:lnSpc>
                <a:spcPct val="80000"/>
              </a:lnSpc>
              <a:buFont typeface="Wingdings" pitchFamily="2" charset="2"/>
              <a:buNone/>
            </a:pPr>
            <a:endParaRPr lang="en-US" altLang="zh-CN" sz="2400" smtClean="0">
              <a:solidFill>
                <a:srgbClr val="FF3300"/>
              </a:solidFill>
            </a:endParaRPr>
          </a:p>
          <a:p>
            <a:pPr marL="0" indent="0">
              <a:lnSpc>
                <a:spcPct val="80000"/>
              </a:lnSpc>
              <a:buFont typeface="Wingdings" pitchFamily="2" charset="2"/>
              <a:buNone/>
            </a:pPr>
            <a:r>
              <a:rPr lang="en-US" altLang="zh-CN" sz="2400" smtClean="0"/>
              <a:t>int qfirst=0,qnext=0;</a:t>
            </a:r>
          </a:p>
          <a:p>
            <a:pPr marL="0" indent="0">
              <a:lnSpc>
                <a:spcPct val="80000"/>
              </a:lnSpc>
              <a:buFont typeface="Wingdings" pitchFamily="2" charset="2"/>
              <a:buNone/>
            </a:pPr>
            <a:endParaRPr lang="en-US" altLang="zh-CN" sz="1500" smtClean="0"/>
          </a:p>
        </p:txBody>
      </p:sp>
      <p:sp>
        <p:nvSpPr>
          <p:cNvPr id="2" name="内容占位符 1"/>
          <p:cNvSpPr>
            <a:spLocks noGrp="1"/>
          </p:cNvSpPr>
          <p:nvPr>
            <p:ph sz="half" idx="2"/>
          </p:nvPr>
        </p:nvSpPr>
        <p:spPr/>
        <p:txBody>
          <a:bodyPr>
            <a:normAutofit fontScale="85000" lnSpcReduction="20000"/>
          </a:bodyPr>
          <a:lstStyle/>
          <a:p>
            <a:pPr marL="0" indent="0">
              <a:buFont typeface="Wingdings" pitchFamily="2" charset="2"/>
              <a:buNone/>
              <a:defRPr/>
            </a:pPr>
            <a:r>
              <a:rPr lang="en-US" altLang="zh-CN" dirty="0"/>
              <a:t>void put(</a:t>
            </a:r>
            <a:r>
              <a:rPr lang="en-US" altLang="zh-CN" dirty="0" err="1"/>
              <a:t>int</a:t>
            </a:r>
            <a:r>
              <a:rPr lang="en-US" altLang="zh-CN" dirty="0"/>
              <a:t> </a:t>
            </a:r>
            <a:r>
              <a:rPr lang="en-US" altLang="zh-CN" dirty="0" err="1"/>
              <a:t>x,int</a:t>
            </a:r>
            <a:r>
              <a:rPr lang="en-US" altLang="zh-CN" dirty="0"/>
              <a:t> </a:t>
            </a:r>
            <a:r>
              <a:rPr lang="en-US" altLang="zh-CN" dirty="0" err="1"/>
              <a:t>y,int</a:t>
            </a:r>
            <a:r>
              <a:rPr lang="en-US" altLang="zh-CN" dirty="0"/>
              <a:t> z</a:t>
            </a:r>
            <a:r>
              <a:rPr lang="en-US" altLang="zh-CN" dirty="0" smtClean="0"/>
              <a:t>)</a:t>
            </a:r>
          </a:p>
          <a:p>
            <a:pPr marL="0" indent="0">
              <a:buFont typeface="Wingdings" pitchFamily="2" charset="2"/>
              <a:buNone/>
              <a:defRPr/>
            </a:pPr>
            <a:r>
              <a:rPr lang="en-US" altLang="zh-CN" dirty="0" smtClean="0"/>
              <a:t>{</a:t>
            </a:r>
            <a:endParaRPr lang="en-US" altLang="zh-CN" dirty="0"/>
          </a:p>
          <a:p>
            <a:pPr marL="0" indent="0">
              <a:buFont typeface="Wingdings" pitchFamily="2" charset="2"/>
              <a:buNone/>
              <a:defRPr/>
            </a:pPr>
            <a:r>
              <a:rPr lang="en-US" altLang="zh-CN" dirty="0"/>
              <a:t>  triple t;</a:t>
            </a:r>
          </a:p>
          <a:p>
            <a:pPr marL="0" indent="0">
              <a:buFont typeface="Wingdings" pitchFamily="2" charset="2"/>
              <a:buNone/>
              <a:defRPr/>
            </a:pPr>
            <a:r>
              <a:rPr lang="en-US" altLang="zh-CN" dirty="0"/>
              <a:t>  </a:t>
            </a:r>
            <a:r>
              <a:rPr lang="en-US" altLang="zh-CN" dirty="0" err="1"/>
              <a:t>t.a</a:t>
            </a:r>
            <a:r>
              <a:rPr lang="en-US" altLang="zh-CN" dirty="0"/>
              <a:t>=x; </a:t>
            </a:r>
            <a:r>
              <a:rPr lang="en-US" altLang="zh-CN" dirty="0" err="1"/>
              <a:t>t.b</a:t>
            </a:r>
            <a:r>
              <a:rPr lang="en-US" altLang="zh-CN" dirty="0"/>
              <a:t>=y; </a:t>
            </a:r>
            <a:r>
              <a:rPr lang="en-US" altLang="zh-CN" dirty="0" err="1"/>
              <a:t>t.c</a:t>
            </a:r>
            <a:r>
              <a:rPr lang="en-US" altLang="zh-CN" dirty="0"/>
              <a:t>=z;</a:t>
            </a:r>
          </a:p>
          <a:p>
            <a:pPr marL="0" indent="0">
              <a:buFont typeface="Wingdings" pitchFamily="2" charset="2"/>
              <a:buNone/>
              <a:defRPr/>
            </a:pPr>
            <a:r>
              <a:rPr lang="en-US" altLang="zh-CN" dirty="0"/>
              <a:t>  Q[</a:t>
            </a:r>
            <a:r>
              <a:rPr lang="en-US" altLang="zh-CN" dirty="0" err="1"/>
              <a:t>qnext</a:t>
            </a:r>
            <a:r>
              <a:rPr lang="en-US" altLang="zh-CN" dirty="0"/>
              <a:t>]=t;</a:t>
            </a:r>
          </a:p>
          <a:p>
            <a:pPr marL="0" indent="0">
              <a:buFont typeface="Wingdings" pitchFamily="2" charset="2"/>
              <a:buNone/>
              <a:defRPr/>
            </a:pPr>
            <a:r>
              <a:rPr lang="en-US" altLang="zh-CN" dirty="0"/>
              <a:t>  </a:t>
            </a:r>
            <a:r>
              <a:rPr lang="en-US" altLang="zh-CN" dirty="0" err="1"/>
              <a:t>qnext</a:t>
            </a:r>
            <a:r>
              <a:rPr lang="en-US" altLang="zh-CN" dirty="0"/>
              <a:t>=(++</a:t>
            </a:r>
            <a:r>
              <a:rPr lang="en-US" altLang="zh-CN" dirty="0" err="1"/>
              <a:t>qnext</a:t>
            </a:r>
            <a:r>
              <a:rPr lang="en-US" altLang="zh-CN" dirty="0"/>
              <a:t>)%</a:t>
            </a:r>
            <a:r>
              <a:rPr lang="en-US" altLang="zh-CN" dirty="0" err="1"/>
              <a:t>maxQ</a:t>
            </a:r>
            <a:r>
              <a:rPr lang="en-US" altLang="zh-CN" dirty="0"/>
              <a:t>;</a:t>
            </a:r>
          </a:p>
          <a:p>
            <a:pPr marL="0" indent="0">
              <a:buFont typeface="Wingdings" pitchFamily="2" charset="2"/>
              <a:buNone/>
              <a:defRPr/>
            </a:pPr>
            <a:r>
              <a:rPr lang="en-US" altLang="zh-CN" dirty="0" smtClean="0"/>
              <a:t>}</a:t>
            </a:r>
          </a:p>
          <a:p>
            <a:pPr marL="0" indent="0">
              <a:buFont typeface="Wingdings" pitchFamily="2" charset="2"/>
              <a:buNone/>
              <a:defRPr/>
            </a:pPr>
            <a:endParaRPr lang="en-US" altLang="zh-CN" dirty="0"/>
          </a:p>
          <a:p>
            <a:pPr marL="0" indent="0">
              <a:buFont typeface="Wingdings" pitchFamily="2" charset="2"/>
              <a:buNone/>
              <a:defRPr/>
            </a:pPr>
            <a:r>
              <a:rPr lang="en-US" altLang="zh-CN" dirty="0" smtClean="0"/>
              <a:t>triple </a:t>
            </a:r>
            <a:r>
              <a:rPr lang="en-US" altLang="zh-CN" dirty="0"/>
              <a:t>get( </a:t>
            </a:r>
            <a:r>
              <a:rPr lang="en-US" altLang="zh-CN" dirty="0" smtClean="0"/>
              <a:t>)</a:t>
            </a:r>
          </a:p>
          <a:p>
            <a:pPr marL="0" indent="0">
              <a:buFont typeface="Wingdings" pitchFamily="2" charset="2"/>
              <a:buNone/>
              <a:defRPr/>
            </a:pPr>
            <a:r>
              <a:rPr lang="en-US" altLang="zh-CN" dirty="0" smtClean="0"/>
              <a:t>{</a:t>
            </a:r>
            <a:endParaRPr lang="en-US" altLang="zh-CN" dirty="0"/>
          </a:p>
          <a:p>
            <a:pPr marL="0" indent="0">
              <a:buFont typeface="Wingdings" pitchFamily="2" charset="2"/>
              <a:buNone/>
              <a:defRPr/>
            </a:pPr>
            <a:r>
              <a:rPr lang="en-US" altLang="zh-CN" dirty="0"/>
              <a:t>  triple t=Q[</a:t>
            </a:r>
            <a:r>
              <a:rPr lang="en-US" altLang="zh-CN" dirty="0" err="1"/>
              <a:t>qfirst</a:t>
            </a:r>
            <a:r>
              <a:rPr lang="en-US" altLang="zh-CN" dirty="0"/>
              <a:t>];</a:t>
            </a:r>
          </a:p>
          <a:p>
            <a:pPr marL="0" indent="0">
              <a:buFont typeface="Wingdings" pitchFamily="2" charset="2"/>
              <a:buNone/>
              <a:defRPr/>
            </a:pPr>
            <a:r>
              <a:rPr lang="en-US" altLang="zh-CN" dirty="0"/>
              <a:t>  </a:t>
            </a:r>
            <a:r>
              <a:rPr lang="en-US" altLang="zh-CN" dirty="0" err="1"/>
              <a:t>qfirst</a:t>
            </a:r>
            <a:r>
              <a:rPr lang="en-US" altLang="zh-CN" dirty="0"/>
              <a:t>=(++</a:t>
            </a:r>
            <a:r>
              <a:rPr lang="en-US" altLang="zh-CN" dirty="0" err="1"/>
              <a:t>qfirst</a:t>
            </a:r>
            <a:r>
              <a:rPr lang="en-US" altLang="zh-CN" dirty="0"/>
              <a:t>)%</a:t>
            </a:r>
            <a:r>
              <a:rPr lang="en-US" altLang="zh-CN" dirty="0" err="1"/>
              <a:t>maxQ</a:t>
            </a:r>
            <a:r>
              <a:rPr lang="en-US" altLang="zh-CN" dirty="0"/>
              <a:t>;</a:t>
            </a:r>
          </a:p>
          <a:p>
            <a:pPr marL="0" indent="0">
              <a:buFont typeface="Wingdings" pitchFamily="2" charset="2"/>
              <a:buNone/>
              <a:defRPr/>
            </a:pPr>
            <a:r>
              <a:rPr lang="en-US" altLang="zh-CN" dirty="0"/>
              <a:t>  return t;</a:t>
            </a:r>
          </a:p>
          <a:p>
            <a:pPr marL="0" indent="0">
              <a:buFont typeface="Wingdings" pitchFamily="2" charset="2"/>
              <a:buNone/>
              <a:defRPr/>
            </a:pPr>
            <a:r>
              <a:rPr lang="en-US" altLang="zh-CN" dirty="0"/>
              <a:t>}</a:t>
            </a:r>
            <a:endParaRPr lang="zh-CN" altLang="en-US" dirty="0"/>
          </a:p>
          <a:p>
            <a:pPr>
              <a:defRPr/>
            </a:pPr>
            <a:endParaRPr lang="zh-CN" altLang="en-US" dirty="0"/>
          </a:p>
        </p:txBody>
      </p:sp>
      <p:sp>
        <p:nvSpPr>
          <p:cNvPr id="5" name="灯片编号占位符 4"/>
          <p:cNvSpPr>
            <a:spLocks noGrp="1"/>
          </p:cNvSpPr>
          <p:nvPr>
            <p:ph type="sldNum" sz="quarter" idx="12"/>
          </p:nvPr>
        </p:nvSpPr>
        <p:spPr/>
        <p:txBody>
          <a:bodyPr/>
          <a:lstStyle/>
          <a:p>
            <a:pPr>
              <a:defRPr/>
            </a:pPr>
            <a:fld id="{1BAC6240-6E0A-4D23-9A83-0E4EC63E8C76}" type="slidenum">
              <a:rPr lang="en-US" altLang="zh-CN" smtClean="0"/>
              <a:pPr>
                <a:defRPr/>
              </a:pPr>
              <a:t>45</a:t>
            </a:fld>
            <a:endParaRPr lang="en-US" altLang="zh-CN"/>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p:txBody>
          <a:bodyPr/>
          <a:lstStyle/>
          <a:p>
            <a:r>
              <a:rPr lang="zh-CN" altLang="en-US" smtClean="0"/>
              <a:t>各种状态的处理方法</a:t>
            </a:r>
          </a:p>
        </p:txBody>
      </p:sp>
      <p:sp>
        <p:nvSpPr>
          <p:cNvPr id="15363" name="Rectangle 3"/>
          <p:cNvSpPr>
            <a:spLocks noGrp="1" noChangeArrowheads="1"/>
          </p:cNvSpPr>
          <p:nvPr>
            <p:ph type="body" idx="4294967295"/>
          </p:nvPr>
        </p:nvSpPr>
        <p:spPr/>
        <p:txBody>
          <a:bodyPr/>
          <a:lstStyle/>
          <a:p>
            <a:r>
              <a:rPr lang="zh-CN" altLang="en-US" sz="3000" smtClean="0"/>
              <a:t>初始化</a:t>
            </a:r>
            <a:endParaRPr lang="en-US" altLang="zh-CN" sz="3000" smtClean="0"/>
          </a:p>
          <a:p>
            <a:pPr marL="457200" lvl="1" indent="0">
              <a:buFont typeface="宋体" pitchFamily="2" charset="-122"/>
              <a:buNone/>
            </a:pPr>
            <a:r>
              <a:rPr lang="en-US" altLang="zh-CN" sz="2400" smtClean="0"/>
              <a:t>put(x, 0, 0)</a:t>
            </a:r>
            <a:r>
              <a:rPr lang="zh-CN" altLang="en-US" sz="2400" smtClean="0"/>
              <a:t>  </a:t>
            </a:r>
            <a:r>
              <a:rPr lang="en-US" altLang="zh-CN" sz="2400" smtClean="0"/>
              <a:t>//</a:t>
            </a:r>
            <a:r>
              <a:rPr lang="zh-CN" altLang="en-US" sz="2400" smtClean="0">
                <a:solidFill>
                  <a:srgbClr val="FF0000"/>
                </a:solidFill>
              </a:rPr>
              <a:t>直接处理</a:t>
            </a:r>
            <a:endParaRPr lang="en-US" altLang="zh-CN" sz="2400" smtClean="0"/>
          </a:p>
          <a:p>
            <a:pPr marL="457200" lvl="1" indent="0">
              <a:buFont typeface="宋体" pitchFamily="2" charset="-122"/>
              <a:buNone/>
            </a:pPr>
            <a:r>
              <a:rPr lang="en-US" altLang="zh-CN" sz="2400" smtClean="0"/>
              <a:t>put(0, 0, x)  //</a:t>
            </a:r>
            <a:r>
              <a:rPr lang="zh-CN" altLang="en-US" sz="2400" smtClean="0">
                <a:solidFill>
                  <a:srgbClr val="FF0000"/>
                </a:solidFill>
              </a:rPr>
              <a:t>进入辅助轨道第三天处理</a:t>
            </a:r>
            <a:endParaRPr lang="zh-CN" altLang="en-US" sz="2400" smtClean="0"/>
          </a:p>
          <a:p>
            <a:r>
              <a:rPr lang="zh-CN" altLang="en-US" sz="2800" smtClean="0"/>
              <a:t>对每一个待处理的货车，用</a:t>
            </a:r>
            <a:r>
              <a:rPr lang="en-US" altLang="zh-CN" sz="2800" smtClean="0"/>
              <a:t>get()</a:t>
            </a:r>
            <a:r>
              <a:rPr lang="zh-CN" altLang="en-US" sz="2800" smtClean="0"/>
              <a:t>获得处理前一辆货车时的各种状态</a:t>
            </a:r>
            <a:r>
              <a:rPr lang="en-US" altLang="zh-CN" sz="2800" smtClean="0"/>
              <a:t>t</a:t>
            </a:r>
            <a:r>
              <a:rPr lang="zh-CN" altLang="en-US" sz="2800" smtClean="0"/>
              <a:t>，依次进行处理</a:t>
            </a:r>
          </a:p>
          <a:p>
            <a:pPr marL="457200" lvl="1" indent="0">
              <a:buFont typeface="宋体" pitchFamily="2" charset="-122"/>
              <a:buNone/>
            </a:pPr>
            <a:r>
              <a:rPr lang="zh-CN" altLang="zh-CN" sz="2400" smtClean="0">
                <a:sym typeface="Wingdings" pitchFamily="2" charset="2"/>
              </a:rPr>
              <a:t></a:t>
            </a:r>
            <a:r>
              <a:rPr lang="en-US" altLang="zh-CN" sz="2400" smtClean="0"/>
              <a:t> (a, 0, 0) </a:t>
            </a:r>
          </a:p>
          <a:p>
            <a:pPr marL="457200" lvl="1" indent="0">
              <a:buFont typeface="宋体" pitchFamily="2" charset="-122"/>
              <a:buNone/>
            </a:pPr>
            <a:r>
              <a:rPr lang="en-US" altLang="zh-CN" sz="2400" smtClean="0">
                <a:sym typeface="Wingdings 3" pitchFamily="18" charset="2"/>
              </a:rPr>
              <a:t>x</a:t>
            </a:r>
            <a:r>
              <a:rPr lang="zh-CN" altLang="en-US" sz="2400" smtClean="0">
                <a:sym typeface="Wingdings 3" pitchFamily="18" charset="2"/>
              </a:rPr>
              <a:t>属于种类</a:t>
            </a:r>
            <a:r>
              <a:rPr lang="en-US" altLang="zh-CN" sz="2400" smtClean="0">
                <a:sym typeface="Wingdings 3" pitchFamily="18" charset="2"/>
              </a:rPr>
              <a:t>t.a  </a:t>
            </a:r>
            <a:r>
              <a:rPr lang="en-US" altLang="zh-CN" sz="2400" smtClean="0"/>
              <a:t>put(t.a, 0, 0)</a:t>
            </a:r>
          </a:p>
          <a:p>
            <a:pPr marL="457200" lvl="1" indent="0">
              <a:buFont typeface="宋体" pitchFamily="2" charset="-122"/>
              <a:buNone/>
            </a:pPr>
            <a:r>
              <a:rPr lang="zh-CN" altLang="en-US" sz="2400" smtClean="0"/>
              <a:t>否则 </a:t>
            </a:r>
            <a:r>
              <a:rPr lang="en-US" altLang="zh-CN" sz="2400" smtClean="0">
                <a:sym typeface="Wingdings 3" pitchFamily="18" charset="2"/>
              </a:rPr>
              <a:t> </a:t>
            </a:r>
            <a:r>
              <a:rPr lang="en-US" altLang="zh-CN" sz="2400" smtClean="0"/>
              <a:t>put(a, 0, x)</a:t>
            </a:r>
          </a:p>
          <a:p>
            <a:pPr marL="457200" lvl="1" indent="0">
              <a:buFont typeface="宋体" pitchFamily="2" charset="-122"/>
              <a:buNone/>
            </a:pPr>
            <a:r>
              <a:rPr lang="en-US" altLang="zh-CN" sz="2400" smtClean="0">
                <a:sym typeface="Wingdings" pitchFamily="2" charset="2"/>
              </a:rPr>
              <a:t> </a:t>
            </a:r>
            <a:r>
              <a:rPr lang="en-US" altLang="zh-CN" sz="2400" smtClean="0"/>
              <a:t>(0, 0, c)</a:t>
            </a:r>
            <a:r>
              <a:rPr lang="zh-CN" altLang="en-US" sz="2400" smtClean="0"/>
              <a:t> </a:t>
            </a:r>
            <a:endParaRPr lang="en-US" altLang="zh-CN" sz="2400" smtClean="0"/>
          </a:p>
          <a:p>
            <a:pPr marL="457200" lvl="1" indent="0">
              <a:buFont typeface="宋体" pitchFamily="2" charset="-122"/>
              <a:buNone/>
            </a:pPr>
            <a:r>
              <a:rPr lang="en-US" altLang="zh-CN" sz="2400" smtClean="0">
                <a:sym typeface="Wingdings 3" pitchFamily="18" charset="2"/>
              </a:rPr>
              <a:t>x</a:t>
            </a:r>
            <a:r>
              <a:rPr lang="zh-CN" altLang="en-US" sz="2400" smtClean="0">
                <a:sym typeface="Wingdings 3" pitchFamily="18" charset="2"/>
              </a:rPr>
              <a:t>属于种类</a:t>
            </a:r>
            <a:r>
              <a:rPr lang="en-US" altLang="zh-CN" sz="2400" smtClean="0">
                <a:sym typeface="Wingdings 3" pitchFamily="18" charset="2"/>
              </a:rPr>
              <a:t>t.c  </a:t>
            </a:r>
            <a:r>
              <a:rPr lang="en-US" altLang="zh-CN" sz="2400" smtClean="0"/>
              <a:t>put(0, 0, t.c)</a:t>
            </a:r>
          </a:p>
          <a:p>
            <a:pPr marL="457200" lvl="1" indent="0">
              <a:buFont typeface="宋体" pitchFamily="2" charset="-122"/>
              <a:buNone/>
            </a:pPr>
            <a:r>
              <a:rPr lang="zh-CN" altLang="en-US" sz="2400" smtClean="0"/>
              <a:t>否则 </a:t>
            </a:r>
            <a:r>
              <a:rPr lang="en-US" altLang="zh-CN" sz="2400" smtClean="0">
                <a:sym typeface="Wingdings 3" pitchFamily="18" charset="2"/>
              </a:rPr>
              <a:t> </a:t>
            </a:r>
            <a:r>
              <a:rPr lang="en-US" altLang="zh-CN" sz="2400" smtClean="0"/>
              <a:t>put(x, 0, c)</a:t>
            </a:r>
          </a:p>
          <a:p>
            <a:pPr marL="457200" lvl="1" indent="0">
              <a:buFont typeface="宋体" pitchFamily="2" charset="-122"/>
              <a:buNone/>
            </a:pPr>
            <a:endParaRPr lang="zh-CN" altLang="en-US" sz="2400" smtClean="0"/>
          </a:p>
        </p:txBody>
      </p:sp>
      <p:sp>
        <p:nvSpPr>
          <p:cNvPr id="4" name="灯片编号占位符 3"/>
          <p:cNvSpPr>
            <a:spLocks noGrp="1"/>
          </p:cNvSpPr>
          <p:nvPr>
            <p:ph type="sldNum" sz="quarter" idx="12"/>
          </p:nvPr>
        </p:nvSpPr>
        <p:spPr/>
        <p:txBody>
          <a:bodyPr/>
          <a:lstStyle/>
          <a:p>
            <a:pPr>
              <a:defRPr/>
            </a:pPr>
            <a:fld id="{E2F9383D-3B82-49BA-B642-5CE2B9EB22B9}" type="slidenum">
              <a:rPr lang="en-US" altLang="zh-CN" smtClean="0"/>
              <a:pPr>
                <a:defRPr/>
              </a:pPr>
              <a:t>46</a:t>
            </a:fld>
            <a:endParaRPr lang="en-US" altLang="zh-CN"/>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p:txBody>
          <a:bodyPr/>
          <a:lstStyle/>
          <a:p>
            <a:r>
              <a:rPr lang="zh-CN" altLang="en-US" smtClean="0"/>
              <a:t>各种状态的处理方法</a:t>
            </a:r>
          </a:p>
        </p:txBody>
      </p:sp>
      <p:sp>
        <p:nvSpPr>
          <p:cNvPr id="16387" name="Rectangle 3"/>
          <p:cNvSpPr>
            <a:spLocks noGrp="1" noChangeArrowheads="1"/>
          </p:cNvSpPr>
          <p:nvPr>
            <p:ph type="body" idx="4294967295"/>
          </p:nvPr>
        </p:nvSpPr>
        <p:spPr/>
        <p:txBody>
          <a:bodyPr/>
          <a:lstStyle/>
          <a:p>
            <a:pPr marL="457200" lvl="1" indent="0">
              <a:buFont typeface="宋体" pitchFamily="2" charset="-122"/>
              <a:buNone/>
            </a:pPr>
            <a:r>
              <a:rPr lang="zh-CN" altLang="en-US" smtClean="0">
                <a:sym typeface="Wingdings" pitchFamily="2" charset="2"/>
              </a:rPr>
              <a:t></a:t>
            </a:r>
            <a:r>
              <a:rPr lang="en-US" altLang="zh-CN" smtClean="0"/>
              <a:t> (a, 0, c) </a:t>
            </a:r>
          </a:p>
          <a:p>
            <a:pPr marL="457200" lvl="1" indent="0">
              <a:buFont typeface="宋体" pitchFamily="2" charset="-122"/>
              <a:buNone/>
            </a:pPr>
            <a:r>
              <a:rPr lang="en-US" altLang="zh-CN" smtClean="0">
                <a:sym typeface="Wingdings 3" pitchFamily="18" charset="2"/>
              </a:rPr>
              <a:t>x</a:t>
            </a:r>
            <a:r>
              <a:rPr lang="zh-CN" altLang="en-US" smtClean="0">
                <a:sym typeface="Wingdings 3" pitchFamily="18" charset="2"/>
              </a:rPr>
              <a:t>属于种类</a:t>
            </a:r>
            <a:r>
              <a:rPr lang="en-US" altLang="zh-CN" smtClean="0">
                <a:sym typeface="Wingdings 3" pitchFamily="18" charset="2"/>
              </a:rPr>
              <a:t>t.a</a:t>
            </a:r>
            <a:r>
              <a:rPr lang="zh-CN" altLang="en-US" smtClean="0">
                <a:sym typeface="Wingdings 3" pitchFamily="18" charset="2"/>
              </a:rPr>
              <a:t>或</a:t>
            </a:r>
            <a:r>
              <a:rPr lang="en-US" altLang="zh-CN" smtClean="0">
                <a:sym typeface="Wingdings 3" pitchFamily="18" charset="2"/>
              </a:rPr>
              <a:t>t.c  </a:t>
            </a:r>
            <a:r>
              <a:rPr lang="en-US" altLang="zh-CN" smtClean="0"/>
              <a:t>put(t.a, 0, t.c)</a:t>
            </a:r>
          </a:p>
          <a:p>
            <a:pPr marL="457200" lvl="1" indent="0">
              <a:buFont typeface="宋体" pitchFamily="2" charset="-122"/>
              <a:buNone/>
            </a:pPr>
            <a:r>
              <a:rPr lang="zh-CN" altLang="en-US" smtClean="0"/>
              <a:t>否则 </a:t>
            </a:r>
            <a:r>
              <a:rPr lang="en-US" altLang="zh-CN" smtClean="0">
                <a:sym typeface="Wingdings 3" pitchFamily="18" charset="2"/>
              </a:rPr>
              <a:t> </a:t>
            </a:r>
            <a:r>
              <a:rPr lang="en-US" altLang="zh-CN" smtClean="0"/>
              <a:t>put(a, x, c)</a:t>
            </a:r>
          </a:p>
          <a:p>
            <a:pPr marL="457200" lvl="1" indent="0">
              <a:buFont typeface="宋体" pitchFamily="2" charset="-122"/>
              <a:buNone/>
            </a:pPr>
            <a:r>
              <a:rPr lang="en-US" altLang="zh-CN" smtClean="0">
                <a:sym typeface="Wingdings" pitchFamily="2" charset="2"/>
              </a:rPr>
              <a:t> </a:t>
            </a:r>
            <a:r>
              <a:rPr lang="en-US" altLang="zh-CN" smtClean="0"/>
              <a:t>(a, b, c)</a:t>
            </a:r>
            <a:r>
              <a:rPr lang="zh-CN" altLang="en-US" smtClean="0"/>
              <a:t> </a:t>
            </a:r>
            <a:endParaRPr lang="en-US" altLang="zh-CN" smtClean="0"/>
          </a:p>
          <a:p>
            <a:pPr marL="457200" lvl="1" indent="0">
              <a:buFont typeface="宋体" pitchFamily="2" charset="-122"/>
              <a:buNone/>
            </a:pPr>
            <a:r>
              <a:rPr lang="en-US" altLang="zh-CN" smtClean="0">
                <a:sym typeface="Wingdings 3" pitchFamily="18" charset="2"/>
              </a:rPr>
              <a:t>x</a:t>
            </a:r>
            <a:r>
              <a:rPr lang="zh-CN" altLang="en-US" smtClean="0">
                <a:sym typeface="Wingdings 3" pitchFamily="18" charset="2"/>
              </a:rPr>
              <a:t>属于种类</a:t>
            </a:r>
            <a:r>
              <a:rPr lang="en-US" altLang="zh-CN" smtClean="0">
                <a:sym typeface="Wingdings 3" pitchFamily="18" charset="2"/>
              </a:rPr>
              <a:t>t.a</a:t>
            </a:r>
            <a:r>
              <a:rPr lang="zh-CN" altLang="en-US" smtClean="0">
                <a:sym typeface="Wingdings 3" pitchFamily="18" charset="2"/>
              </a:rPr>
              <a:t>或</a:t>
            </a:r>
            <a:r>
              <a:rPr lang="en-US" altLang="zh-CN" smtClean="0">
                <a:sym typeface="Wingdings 3" pitchFamily="18" charset="2"/>
              </a:rPr>
              <a:t>t.b  </a:t>
            </a:r>
            <a:r>
              <a:rPr lang="en-US" altLang="zh-CN" smtClean="0"/>
              <a:t>put(t.a, t.b, t.c)</a:t>
            </a:r>
          </a:p>
          <a:p>
            <a:pPr marL="457200" lvl="1" indent="0">
              <a:buFont typeface="宋体" pitchFamily="2" charset="-122"/>
              <a:buNone/>
            </a:pPr>
            <a:r>
              <a:rPr lang="en-US" altLang="zh-CN" smtClean="0">
                <a:sym typeface="Wingdings 3" pitchFamily="18" charset="2"/>
              </a:rPr>
              <a:t>x</a:t>
            </a:r>
            <a:r>
              <a:rPr lang="zh-CN" altLang="en-US" smtClean="0">
                <a:sym typeface="Wingdings 3" pitchFamily="18" charset="2"/>
              </a:rPr>
              <a:t>属于种类</a:t>
            </a:r>
            <a:r>
              <a:rPr lang="en-US" altLang="zh-CN" smtClean="0">
                <a:sym typeface="Wingdings 3" pitchFamily="18" charset="2"/>
              </a:rPr>
              <a:t>t.c  </a:t>
            </a:r>
            <a:r>
              <a:rPr lang="en-US" altLang="zh-CN" smtClean="0"/>
              <a:t>put(-t.a, t.b, t.c) </a:t>
            </a:r>
          </a:p>
          <a:p>
            <a:pPr marL="457200" lvl="1" indent="0">
              <a:buFont typeface="宋体" pitchFamily="2" charset="-122"/>
              <a:buNone/>
            </a:pPr>
            <a:r>
              <a:rPr lang="en-US" altLang="zh-CN" smtClean="0">
                <a:sym typeface="Wingdings" pitchFamily="2" charset="2"/>
              </a:rPr>
              <a:t> </a:t>
            </a:r>
            <a:r>
              <a:rPr lang="en-US" altLang="zh-CN" smtClean="0"/>
              <a:t>(-a, b, c)</a:t>
            </a:r>
            <a:r>
              <a:rPr lang="zh-CN" altLang="en-US" smtClean="0"/>
              <a:t> </a:t>
            </a:r>
            <a:endParaRPr lang="en-US" altLang="zh-CN" smtClean="0"/>
          </a:p>
          <a:p>
            <a:pPr marL="457200" lvl="1" indent="0">
              <a:buFont typeface="宋体" pitchFamily="2" charset="-122"/>
              <a:buNone/>
            </a:pPr>
            <a:r>
              <a:rPr lang="en-US" altLang="zh-CN" smtClean="0">
                <a:sym typeface="Wingdings 3" pitchFamily="18" charset="2"/>
              </a:rPr>
              <a:t>x</a:t>
            </a:r>
            <a:r>
              <a:rPr lang="zh-CN" altLang="en-US" smtClean="0">
                <a:sym typeface="Wingdings 3" pitchFamily="18" charset="2"/>
              </a:rPr>
              <a:t>属于种类</a:t>
            </a:r>
            <a:r>
              <a:rPr lang="en-US" altLang="zh-CN" smtClean="0">
                <a:sym typeface="Wingdings 3" pitchFamily="18" charset="2"/>
              </a:rPr>
              <a:t>t.b</a:t>
            </a:r>
            <a:r>
              <a:rPr lang="zh-CN" altLang="en-US" smtClean="0">
                <a:sym typeface="Wingdings 3" pitchFamily="18" charset="2"/>
              </a:rPr>
              <a:t>或</a:t>
            </a:r>
            <a:r>
              <a:rPr lang="en-US" altLang="zh-CN" smtClean="0">
                <a:sym typeface="Wingdings 3" pitchFamily="18" charset="2"/>
              </a:rPr>
              <a:t>t.c  </a:t>
            </a:r>
            <a:r>
              <a:rPr lang="en-US" altLang="zh-CN" smtClean="0"/>
              <a:t>put(t.a, t.b, t.c)</a:t>
            </a:r>
          </a:p>
          <a:p>
            <a:pPr marL="457200" lvl="1" indent="0">
              <a:buFont typeface="宋体" pitchFamily="2" charset="-122"/>
              <a:buNone/>
            </a:pPr>
            <a:endParaRPr lang="en-US" altLang="zh-CN" smtClean="0"/>
          </a:p>
          <a:p>
            <a:pPr marL="457200" lvl="1" indent="0">
              <a:buFont typeface="宋体" pitchFamily="2" charset="-122"/>
              <a:buNone/>
            </a:pPr>
            <a:endParaRPr lang="en-US" altLang="zh-CN" smtClean="0"/>
          </a:p>
          <a:p>
            <a:pPr marL="457200" lvl="1" indent="0">
              <a:buFont typeface="宋体" pitchFamily="2" charset="-122"/>
              <a:buNone/>
            </a:pPr>
            <a:endParaRPr lang="zh-CN" altLang="en-US" smtClean="0"/>
          </a:p>
        </p:txBody>
      </p:sp>
      <p:sp>
        <p:nvSpPr>
          <p:cNvPr id="4" name="灯片编号占位符 3"/>
          <p:cNvSpPr>
            <a:spLocks noGrp="1"/>
          </p:cNvSpPr>
          <p:nvPr>
            <p:ph type="sldNum" sz="quarter" idx="12"/>
          </p:nvPr>
        </p:nvSpPr>
        <p:spPr/>
        <p:txBody>
          <a:bodyPr/>
          <a:lstStyle/>
          <a:p>
            <a:pPr>
              <a:defRPr/>
            </a:pPr>
            <a:fld id="{E2F9383D-3B82-49BA-B642-5CE2B9EB22B9}" type="slidenum">
              <a:rPr lang="en-US" altLang="zh-CN" smtClean="0"/>
              <a:pPr>
                <a:defRPr/>
              </a:pPr>
              <a:t>47</a:t>
            </a:fld>
            <a:endParaRPr lang="en-US" altLang="zh-CN"/>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p:txBody>
          <a:bodyPr/>
          <a:lstStyle/>
          <a:p>
            <a:r>
              <a:rPr lang="zh-CN" altLang="en-US" smtClean="0"/>
              <a:t>结果的处理</a:t>
            </a:r>
          </a:p>
        </p:txBody>
      </p:sp>
      <p:sp>
        <p:nvSpPr>
          <p:cNvPr id="17411" name="Rectangle 3"/>
          <p:cNvSpPr>
            <a:spLocks noGrp="1" noChangeArrowheads="1"/>
          </p:cNvSpPr>
          <p:nvPr>
            <p:ph type="body" idx="4294967295"/>
          </p:nvPr>
        </p:nvSpPr>
        <p:spPr/>
        <p:txBody>
          <a:bodyPr/>
          <a:lstStyle/>
          <a:p>
            <a:r>
              <a:rPr lang="zh-CN" altLang="en-US" sz="3200" smtClean="0"/>
              <a:t>最终状态</a:t>
            </a:r>
            <a:r>
              <a:rPr lang="en-US" altLang="zh-CN" sz="3200" smtClean="0"/>
              <a:t>(a, b, c)</a:t>
            </a:r>
            <a:r>
              <a:rPr lang="zh-CN" altLang="en-US" sz="3200" smtClean="0"/>
              <a:t>的货车编号就是能够处理的最大货车数目。</a:t>
            </a:r>
          </a:p>
          <a:p>
            <a:r>
              <a:rPr lang="zh-CN" altLang="en-US" sz="3200" smtClean="0"/>
              <a:t>如果最后的状态序列中有多个状态，首先查找是否有</a:t>
            </a:r>
            <a:r>
              <a:rPr lang="en-US" altLang="zh-CN" sz="3200" smtClean="0"/>
              <a:t>b</a:t>
            </a:r>
            <a:r>
              <a:rPr lang="zh-CN" altLang="en-US" sz="3200" smtClean="0"/>
              <a:t>、</a:t>
            </a:r>
            <a:r>
              <a:rPr lang="en-US" altLang="zh-CN" sz="3200" smtClean="0"/>
              <a:t>c</a:t>
            </a:r>
            <a:r>
              <a:rPr lang="zh-CN" altLang="en-US" sz="3200" smtClean="0"/>
              <a:t>同时为</a:t>
            </a:r>
            <a:r>
              <a:rPr lang="en-US" altLang="zh-CN" sz="3200" smtClean="0"/>
              <a:t>0</a:t>
            </a:r>
            <a:r>
              <a:rPr lang="zh-CN" altLang="en-US" sz="3200" smtClean="0"/>
              <a:t>的状态：</a:t>
            </a:r>
            <a:endParaRPr lang="en-US" altLang="zh-CN" sz="3200" smtClean="0"/>
          </a:p>
          <a:p>
            <a:r>
              <a:rPr lang="zh-CN" altLang="en-US" sz="3200" smtClean="0"/>
              <a:t>如果有，输出这个状态的</a:t>
            </a:r>
            <a:r>
              <a:rPr lang="en-US" altLang="zh-CN" sz="3200" smtClean="0"/>
              <a:t>3</a:t>
            </a:r>
            <a:r>
              <a:rPr lang="zh-CN" altLang="en-US" sz="3200" smtClean="0"/>
              <a:t>个设置；</a:t>
            </a:r>
            <a:endParaRPr lang="en-US" altLang="zh-CN" sz="3200" smtClean="0"/>
          </a:p>
          <a:p>
            <a:pPr>
              <a:buFont typeface="Wingdings" pitchFamily="2" charset="2"/>
              <a:buNone/>
            </a:pPr>
            <a:r>
              <a:rPr lang="zh-CN" altLang="en-US" sz="3200" smtClean="0"/>
              <a:t>   否则，查找</a:t>
            </a:r>
            <a:r>
              <a:rPr lang="en-US" altLang="zh-CN" sz="3200" smtClean="0"/>
              <a:t>c</a:t>
            </a:r>
            <a:r>
              <a:rPr lang="zh-CN" altLang="en-US" sz="3200" smtClean="0"/>
              <a:t>为</a:t>
            </a:r>
            <a:r>
              <a:rPr lang="en-US" altLang="zh-CN" sz="3200" smtClean="0"/>
              <a:t>0</a:t>
            </a:r>
            <a:r>
              <a:rPr lang="zh-CN" altLang="en-US" sz="3200" smtClean="0"/>
              <a:t>的状态：</a:t>
            </a:r>
            <a:endParaRPr lang="en-US" altLang="zh-CN" sz="3200" smtClean="0"/>
          </a:p>
          <a:p>
            <a:pPr>
              <a:buFont typeface="Wingdings" pitchFamily="2" charset="2"/>
              <a:buNone/>
            </a:pPr>
            <a:r>
              <a:rPr lang="en-US" altLang="zh-CN" sz="3200" smtClean="0"/>
              <a:t>       </a:t>
            </a:r>
            <a:r>
              <a:rPr lang="zh-CN" altLang="en-US" sz="3200" smtClean="0"/>
              <a:t>如果有，输出这个状态的</a:t>
            </a:r>
            <a:r>
              <a:rPr lang="en-US" altLang="zh-CN" sz="3200" smtClean="0"/>
              <a:t>3</a:t>
            </a:r>
            <a:r>
              <a:rPr lang="zh-CN" altLang="en-US" sz="3200" smtClean="0"/>
              <a:t>个设置；</a:t>
            </a:r>
            <a:endParaRPr lang="en-US" altLang="zh-CN" sz="3200" smtClean="0"/>
          </a:p>
          <a:p>
            <a:pPr>
              <a:buFont typeface="Wingdings" pitchFamily="2" charset="2"/>
              <a:buNone/>
            </a:pPr>
            <a:r>
              <a:rPr lang="en-US" altLang="zh-CN" sz="3200" smtClean="0"/>
              <a:t>       </a:t>
            </a:r>
            <a:r>
              <a:rPr lang="zh-CN" altLang="en-US" sz="3200" smtClean="0"/>
              <a:t>否则，输出最后一个状态的</a:t>
            </a:r>
            <a:r>
              <a:rPr lang="en-US" altLang="zh-CN" sz="3200" smtClean="0"/>
              <a:t>3</a:t>
            </a:r>
            <a:r>
              <a:rPr lang="zh-CN" altLang="en-US" sz="3200" smtClean="0"/>
              <a:t>个设置。</a:t>
            </a:r>
          </a:p>
        </p:txBody>
      </p:sp>
      <p:sp>
        <p:nvSpPr>
          <p:cNvPr id="4" name="灯片编号占位符 3"/>
          <p:cNvSpPr>
            <a:spLocks noGrp="1"/>
          </p:cNvSpPr>
          <p:nvPr>
            <p:ph type="sldNum" sz="quarter" idx="12"/>
          </p:nvPr>
        </p:nvSpPr>
        <p:spPr/>
        <p:txBody>
          <a:bodyPr/>
          <a:lstStyle/>
          <a:p>
            <a:pPr>
              <a:defRPr/>
            </a:pPr>
            <a:fld id="{E2F9383D-3B82-49BA-B642-5CE2B9EB22B9}" type="slidenum">
              <a:rPr lang="en-US" altLang="zh-CN" smtClean="0"/>
              <a:pPr>
                <a:defRPr/>
              </a:pPr>
              <a:t>48</a:t>
            </a:fld>
            <a:endParaRPr lang="en-US" altLang="zh-CN"/>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p:txBody>
          <a:bodyPr/>
          <a:lstStyle/>
          <a:p>
            <a:r>
              <a:rPr lang="zh-CN" altLang="en-US" smtClean="0"/>
              <a:t>推广</a:t>
            </a:r>
          </a:p>
        </p:txBody>
      </p:sp>
      <p:sp>
        <p:nvSpPr>
          <p:cNvPr id="18435" name="Rectangle 3"/>
          <p:cNvSpPr>
            <a:spLocks noGrp="1" noChangeArrowheads="1"/>
          </p:cNvSpPr>
          <p:nvPr>
            <p:ph type="body" idx="4294967295"/>
          </p:nvPr>
        </p:nvSpPr>
        <p:spPr>
          <a:xfrm>
            <a:off x="250825" y="1079500"/>
            <a:ext cx="8642350" cy="5445125"/>
          </a:xfrm>
        </p:spPr>
        <p:txBody>
          <a:bodyPr/>
          <a:lstStyle/>
          <a:p>
            <a:r>
              <a:rPr lang="zh-CN" altLang="en-US" sz="2800" smtClean="0"/>
              <a:t>一个设置处理多种垃圾的解决办法非常相似，在状态转换时用</a:t>
            </a:r>
            <a:r>
              <a:rPr lang="en-US" altLang="zh-CN" sz="2800" smtClean="0"/>
              <a:t>x</a:t>
            </a:r>
            <a:r>
              <a:rPr lang="zh-CN" altLang="en-US" sz="2800" smtClean="0"/>
              <a:t>∈</a:t>
            </a:r>
            <a:r>
              <a:rPr lang="en-US" altLang="zh-CN" sz="2800" smtClean="0"/>
              <a:t>A</a:t>
            </a:r>
            <a:r>
              <a:rPr lang="zh-CN" altLang="en-US" sz="2800" smtClean="0"/>
              <a:t>代替</a:t>
            </a:r>
            <a:r>
              <a:rPr lang="en-US" altLang="zh-CN" sz="2800" smtClean="0"/>
              <a:t>x=a</a:t>
            </a:r>
            <a:r>
              <a:rPr lang="zh-CN" altLang="en-US" sz="2800" smtClean="0"/>
              <a:t>，根据集合</a:t>
            </a:r>
            <a:r>
              <a:rPr lang="en-US" altLang="zh-CN" sz="2800" smtClean="0"/>
              <a:t>A</a:t>
            </a:r>
            <a:r>
              <a:rPr lang="zh-CN" altLang="en-US" sz="2800" smtClean="0"/>
              <a:t>、</a:t>
            </a:r>
            <a:r>
              <a:rPr lang="en-US" altLang="zh-CN" sz="2800" smtClean="0"/>
              <a:t>B</a:t>
            </a:r>
            <a:r>
              <a:rPr lang="zh-CN" altLang="en-US" sz="2800" smtClean="0"/>
              <a:t>、</a:t>
            </a:r>
            <a:r>
              <a:rPr lang="en-US" altLang="zh-CN" sz="2800" smtClean="0"/>
              <a:t>C</a:t>
            </a:r>
            <a:r>
              <a:rPr lang="zh-CN" altLang="en-US" sz="2800" smtClean="0"/>
              <a:t>计算能够处理的货车最大数目。因为能够直接得到答案，所以时间复杂度为</a:t>
            </a:r>
            <a:r>
              <a:rPr lang="en-US" altLang="zh-CN" sz="2800" smtClean="0"/>
              <a:t>O(n*10</a:t>
            </a:r>
            <a:r>
              <a:rPr lang="en-US" altLang="zh-CN" sz="2800" baseline="30000" smtClean="0"/>
              <a:t>3</a:t>
            </a:r>
            <a:r>
              <a:rPr lang="en-US" altLang="zh-CN" sz="2800" smtClean="0"/>
              <a:t>)</a:t>
            </a:r>
            <a:r>
              <a:rPr lang="zh-CN" altLang="en-US" sz="2800" smtClean="0"/>
              <a:t>。</a:t>
            </a:r>
          </a:p>
        </p:txBody>
      </p:sp>
      <p:pic>
        <p:nvPicPr>
          <p:cNvPr id="18436" name="Picture 4" descr="RRY~PO68D3HGLQJWN49J_XR"/>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965200" y="2944813"/>
            <a:ext cx="7259638" cy="3690937"/>
          </a:xfrm>
          <a:prstGeom prst="rect">
            <a:avLst/>
          </a:prstGeom>
          <a:noFill/>
          <a:ln w="9525">
            <a:noFill/>
            <a:miter lim="800000"/>
            <a:headEnd/>
            <a:tailEnd/>
          </a:ln>
        </p:spPr>
      </p:pic>
      <p:sp>
        <p:nvSpPr>
          <p:cNvPr id="5" name="灯片编号占位符 4"/>
          <p:cNvSpPr>
            <a:spLocks noGrp="1"/>
          </p:cNvSpPr>
          <p:nvPr>
            <p:ph type="sldNum" sz="quarter" idx="12"/>
          </p:nvPr>
        </p:nvSpPr>
        <p:spPr/>
        <p:txBody>
          <a:bodyPr/>
          <a:lstStyle/>
          <a:p>
            <a:pPr>
              <a:defRPr/>
            </a:pPr>
            <a:fld id="{E2F9383D-3B82-49BA-B642-5CE2B9EB22B9}" type="slidenum">
              <a:rPr lang="en-US" altLang="zh-CN" smtClean="0"/>
              <a:pPr>
                <a:defRPr/>
              </a:pPr>
              <a:t>49</a:t>
            </a:fld>
            <a:endParaRPr lang="en-US" altLang="zh-C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ctrTitle" idx="4294967295"/>
          </p:nvPr>
        </p:nvSpPr>
        <p:spPr bwMode="gray">
          <a:xfrm>
            <a:off x="2816225" y="2344738"/>
            <a:ext cx="5942013" cy="1219200"/>
          </a:xfrm>
          <a:effectLst>
            <a:outerShdw dist="35921" dir="2700000" algn="ctr" rotWithShape="0">
              <a:schemeClr val="bg2"/>
            </a:outerShdw>
          </a:effectLst>
        </p:spPr>
        <p:txBody>
          <a:bodyPr/>
          <a:lstStyle/>
          <a:p>
            <a:pPr eaLnBrk="1" hangingPunct="1"/>
            <a:r>
              <a:rPr lang="en-US" altLang="zh-CN" sz="4800" smtClean="0">
                <a:solidFill>
                  <a:schemeClr val="tx2"/>
                </a:solidFill>
              </a:rPr>
              <a:t>Day 1</a:t>
            </a:r>
            <a:br>
              <a:rPr lang="en-US" altLang="zh-CN" sz="4800" smtClean="0">
                <a:solidFill>
                  <a:schemeClr val="tx2"/>
                </a:solidFill>
              </a:rPr>
            </a:br>
            <a:r>
              <a:rPr lang="en-US" altLang="zh-CN" sz="4800" smtClean="0">
                <a:solidFill>
                  <a:srgbClr val="FF3300"/>
                </a:solidFill>
              </a:rPr>
              <a:t>Printed Circuit Board</a:t>
            </a:r>
          </a:p>
        </p:txBody>
      </p:sp>
      <p:pic>
        <p:nvPicPr>
          <p:cNvPr id="49155" name="Picture 3" descr="CEOI 2012 logo"/>
          <p:cNvPicPr>
            <a:picLocks noChangeAspect="1" noChangeArrowheads="1"/>
          </p:cNvPicPr>
          <p:nvPr/>
        </p:nvPicPr>
        <p:blipFill>
          <a:blip r:embed="rId2"/>
          <a:srcRect/>
          <a:stretch>
            <a:fillRect/>
          </a:stretch>
        </p:blipFill>
        <p:spPr bwMode="auto">
          <a:xfrm>
            <a:off x="6022975" y="1133475"/>
            <a:ext cx="2374900" cy="1014413"/>
          </a:xfrm>
          <a:prstGeom prst="rect">
            <a:avLst/>
          </a:prstGeom>
          <a:noFill/>
        </p:spPr>
      </p:pic>
      <p:sp>
        <p:nvSpPr>
          <p:cNvPr id="4" name="灯片编号占位符 3"/>
          <p:cNvSpPr>
            <a:spLocks noGrp="1"/>
          </p:cNvSpPr>
          <p:nvPr>
            <p:ph type="sldNum" sz="quarter" idx="12"/>
          </p:nvPr>
        </p:nvSpPr>
        <p:spPr/>
        <p:txBody>
          <a:bodyPr/>
          <a:lstStyle/>
          <a:p>
            <a:pPr>
              <a:defRPr/>
            </a:pPr>
            <a:fld id="{E2F9383D-3B82-49BA-B642-5CE2B9EB22B9}" type="slidenum">
              <a:rPr lang="en-US" altLang="zh-CN" smtClean="0"/>
              <a:pPr>
                <a:defRPr/>
              </a:pPr>
              <a:t>5</a:t>
            </a:fld>
            <a:endParaRPr lang="en-US" altLang="zh-CN"/>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p:txBody>
          <a:bodyPr/>
          <a:lstStyle/>
          <a:p>
            <a:r>
              <a:rPr lang="zh-CN" altLang="en-US" smtClean="0"/>
              <a:t>推广</a:t>
            </a:r>
          </a:p>
        </p:txBody>
      </p:sp>
      <p:sp>
        <p:nvSpPr>
          <p:cNvPr id="19459" name="Rectangle 3"/>
          <p:cNvSpPr>
            <a:spLocks noGrp="1" noChangeArrowheads="1"/>
          </p:cNvSpPr>
          <p:nvPr>
            <p:ph type="body" idx="4294967295"/>
          </p:nvPr>
        </p:nvSpPr>
        <p:spPr/>
        <p:txBody>
          <a:bodyPr/>
          <a:lstStyle/>
          <a:p>
            <a:pPr>
              <a:spcAft>
                <a:spcPts val="1200"/>
              </a:spcAft>
            </a:pPr>
            <a:r>
              <a:rPr lang="zh-CN" altLang="en-US" sz="3200" smtClean="0"/>
              <a:t>对每一辆货车进行</a:t>
            </a:r>
            <a:r>
              <a:rPr lang="en-US" altLang="zh-CN" sz="3200" smtClean="0"/>
              <a:t>(A, B, C)</a:t>
            </a:r>
            <a:r>
              <a:rPr lang="zh-CN" altLang="en-US" sz="3200" smtClean="0"/>
              <a:t>的排列，时间复杂度达到</a:t>
            </a:r>
            <a:r>
              <a:rPr lang="en-US" altLang="zh-CN" sz="3200" smtClean="0"/>
              <a:t>O(n*s</a:t>
            </a:r>
            <a:r>
              <a:rPr lang="en-US" altLang="zh-CN" sz="3200" baseline="30000" smtClean="0"/>
              <a:t>3</a:t>
            </a:r>
            <a:r>
              <a:rPr lang="en-US" altLang="zh-CN" sz="3200" smtClean="0"/>
              <a:t>)</a:t>
            </a:r>
            <a:r>
              <a:rPr lang="zh-CN" altLang="en-US" sz="3200" smtClean="0"/>
              <a:t>，必须进行优化。</a:t>
            </a:r>
          </a:p>
          <a:p>
            <a:pPr>
              <a:spcAft>
                <a:spcPts val="1200"/>
              </a:spcAft>
            </a:pPr>
            <a:r>
              <a:rPr lang="zh-CN" altLang="en-US" sz="3200" smtClean="0"/>
              <a:t>注意到题目描述中，每种类型的垃圾都有至少</a:t>
            </a:r>
            <a:r>
              <a:rPr lang="en-US" altLang="zh-CN" sz="3200" smtClean="0"/>
              <a:t>1</a:t>
            </a:r>
            <a:r>
              <a:rPr lang="zh-CN" altLang="en-US" sz="3200" smtClean="0"/>
              <a:t>种、最多</a:t>
            </a:r>
            <a:r>
              <a:rPr lang="en-US" altLang="zh-CN" sz="3200" smtClean="0"/>
              <a:t>10</a:t>
            </a:r>
            <a:r>
              <a:rPr lang="zh-CN" altLang="en-US" sz="3200" smtClean="0"/>
              <a:t>种设置能够处理，因此只需要对包含这种垃圾的设置进行处理即可。</a:t>
            </a:r>
            <a:endParaRPr lang="en-US" altLang="zh-CN" sz="3200" smtClean="0"/>
          </a:p>
          <a:p>
            <a:r>
              <a:rPr lang="zh-CN" altLang="en-US" sz="3200" smtClean="0"/>
              <a:t>优化后时间复杂度可降到</a:t>
            </a:r>
            <a:r>
              <a:rPr lang="en-US" altLang="zh-CN" sz="3200" smtClean="0"/>
              <a:t>O(n*10</a:t>
            </a:r>
            <a:r>
              <a:rPr lang="en-US" altLang="zh-CN" sz="3200" baseline="30000" smtClean="0"/>
              <a:t>3</a:t>
            </a:r>
            <a:r>
              <a:rPr lang="en-US" altLang="zh-CN" sz="3200" smtClean="0"/>
              <a:t>)</a:t>
            </a:r>
            <a:r>
              <a:rPr lang="zh-CN" altLang="en-US" sz="3200" smtClean="0"/>
              <a:t>。</a:t>
            </a:r>
          </a:p>
        </p:txBody>
      </p:sp>
      <p:sp>
        <p:nvSpPr>
          <p:cNvPr id="4" name="灯片编号占位符 3"/>
          <p:cNvSpPr>
            <a:spLocks noGrp="1"/>
          </p:cNvSpPr>
          <p:nvPr>
            <p:ph type="sldNum" sz="quarter" idx="12"/>
          </p:nvPr>
        </p:nvSpPr>
        <p:spPr/>
        <p:txBody>
          <a:bodyPr/>
          <a:lstStyle/>
          <a:p>
            <a:pPr>
              <a:defRPr/>
            </a:pPr>
            <a:fld id="{E2F9383D-3B82-49BA-B642-5CE2B9EB22B9}" type="slidenum">
              <a:rPr lang="en-US" altLang="zh-CN" smtClean="0"/>
              <a:pPr>
                <a:defRPr/>
              </a:pPr>
              <a:t>50</a:t>
            </a:fld>
            <a:endParaRPr lang="en-US" altLang="zh-C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zh-CN" altLang="en-US" smtClean="0"/>
              <a:t>问题描述</a:t>
            </a:r>
          </a:p>
        </p:txBody>
      </p:sp>
      <p:sp>
        <p:nvSpPr>
          <p:cNvPr id="7171" name="Rectangle 3"/>
          <p:cNvSpPr>
            <a:spLocks noGrp="1" noChangeArrowheads="1"/>
          </p:cNvSpPr>
          <p:nvPr>
            <p:ph type="body" idx="1"/>
          </p:nvPr>
        </p:nvSpPr>
        <p:spPr/>
        <p:txBody>
          <a:bodyPr/>
          <a:lstStyle/>
          <a:p>
            <a:r>
              <a:rPr lang="zh-CN" altLang="en-US" sz="2600" dirty="0" smtClean="0"/>
              <a:t>根据维基百科，印刷电路板</a:t>
            </a:r>
            <a:r>
              <a:rPr lang="en-US" altLang="zh-CN" sz="2600" dirty="0" smtClean="0"/>
              <a:t>(PCB)</a:t>
            </a:r>
            <a:r>
              <a:rPr lang="zh-CN" altLang="en-US" sz="2600" dirty="0" smtClean="0"/>
              <a:t>，主要用于机械支撑并通过蚀刻铜层压板上的绝缘基板形成导电通路以连接电子元件。某公司准备生产一种用印刷电路板组装的新型电子设备。设计要求的印刷电路板外形是一个封闭的多边形，由编号</a:t>
            </a:r>
            <a:r>
              <a:rPr lang="en-US" altLang="zh-CN" sz="2600" dirty="0" smtClean="0"/>
              <a:t>1</a:t>
            </a:r>
            <a:r>
              <a:rPr lang="zh-CN" altLang="en-US" sz="2600" dirty="0" smtClean="0"/>
              <a:t>到</a:t>
            </a:r>
            <a:r>
              <a:rPr lang="en-US" altLang="zh-CN" sz="2600" dirty="0" smtClean="0"/>
              <a:t>N</a:t>
            </a:r>
            <a:r>
              <a:rPr lang="zh-CN" altLang="en-US" sz="2600" dirty="0" smtClean="0"/>
              <a:t>的</a:t>
            </a:r>
            <a:r>
              <a:rPr lang="en-US" altLang="zh-CN" sz="2600" dirty="0" smtClean="0"/>
              <a:t>N</a:t>
            </a:r>
            <a:r>
              <a:rPr lang="zh-CN" altLang="en-US" sz="2600" dirty="0" smtClean="0"/>
              <a:t>个结点组成，结点</a:t>
            </a:r>
            <a:r>
              <a:rPr lang="en-US" altLang="zh-CN" sz="2600" dirty="0" smtClean="0"/>
              <a:t>u</a:t>
            </a:r>
            <a:r>
              <a:rPr lang="zh-CN" altLang="en-US" sz="2600" dirty="0" smtClean="0"/>
              <a:t>和结点</a:t>
            </a:r>
            <a:r>
              <a:rPr lang="en-US" altLang="zh-CN" sz="2600" dirty="0" smtClean="0"/>
              <a:t>u+1</a:t>
            </a:r>
            <a:r>
              <a:rPr lang="zh-CN" altLang="en-US" sz="2600" dirty="0" smtClean="0"/>
              <a:t>、结点</a:t>
            </a:r>
            <a:r>
              <a:rPr lang="en-US" altLang="zh-CN" sz="2600" dirty="0" smtClean="0"/>
              <a:t>N</a:t>
            </a:r>
            <a:r>
              <a:rPr lang="zh-CN" altLang="en-US" sz="2600" dirty="0" smtClean="0"/>
              <a:t>和结点</a:t>
            </a:r>
            <a:r>
              <a:rPr lang="en-US" altLang="zh-CN" sz="2600" dirty="0" smtClean="0"/>
              <a:t>1</a:t>
            </a:r>
            <a:r>
              <a:rPr lang="zh-CN" altLang="en-US" sz="2600" dirty="0" smtClean="0"/>
              <a:t>用直线导线线段连接。导线线段之间没有交叉，有共同点的任何一对导线线段，其共同点只能是两者的一个端点，并且每个结点都是两个线段的端点。每个结点的位置用</a:t>
            </a:r>
            <a:r>
              <a:rPr lang="en-US" altLang="zh-CN" sz="2600" dirty="0" smtClean="0"/>
              <a:t>x</a:t>
            </a:r>
            <a:r>
              <a:rPr lang="zh-CN" altLang="en-US" sz="2600" dirty="0" smtClean="0"/>
              <a:t>坐标和</a:t>
            </a:r>
            <a:r>
              <a:rPr lang="en-US" altLang="zh-CN" sz="2600" dirty="0" smtClean="0"/>
              <a:t>y</a:t>
            </a:r>
            <a:r>
              <a:rPr lang="zh-CN" altLang="en-US" sz="2600" dirty="0" smtClean="0"/>
              <a:t>坐标表示，原点</a:t>
            </a:r>
            <a:r>
              <a:rPr lang="en-US" altLang="zh-CN" sz="2600" dirty="0" smtClean="0"/>
              <a:t>(0,0)</a:t>
            </a:r>
            <a:r>
              <a:rPr lang="zh-CN" altLang="en-US" sz="2600" dirty="0" smtClean="0"/>
              <a:t>位于板的左下角。</a:t>
            </a:r>
          </a:p>
          <a:p>
            <a:r>
              <a:rPr lang="zh-CN" altLang="en-US" sz="2600" dirty="0" smtClean="0"/>
              <a:t>编程计算电路的所有结点中，用一条直线导线线段连接原点，除了本身以外与多边形没有其它共同点的结点。</a:t>
            </a:r>
          </a:p>
        </p:txBody>
      </p:sp>
      <p:sp>
        <p:nvSpPr>
          <p:cNvPr id="4" name="灯片编号占位符 3"/>
          <p:cNvSpPr>
            <a:spLocks noGrp="1"/>
          </p:cNvSpPr>
          <p:nvPr>
            <p:ph type="sldNum" sz="quarter" idx="12"/>
          </p:nvPr>
        </p:nvSpPr>
        <p:spPr/>
        <p:txBody>
          <a:bodyPr/>
          <a:lstStyle/>
          <a:p>
            <a:pPr>
              <a:defRPr/>
            </a:pPr>
            <a:fld id="{E3E6F796-20AD-431A-8345-D9C1398825A5}" type="slidenum">
              <a:rPr lang="en-US" altLang="zh-CN" smtClean="0"/>
              <a:pPr>
                <a:defRPr/>
              </a:pPr>
              <a:t>6</a:t>
            </a:fld>
            <a:endParaRPr lang="en-US" altLang="zh-C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zh-CN" altLang="en-US" smtClean="0"/>
              <a:t>输入输出与问题规模</a:t>
            </a:r>
          </a:p>
        </p:txBody>
      </p:sp>
      <p:sp>
        <p:nvSpPr>
          <p:cNvPr id="8195" name="Rectangle 3"/>
          <p:cNvSpPr>
            <a:spLocks noGrp="1" noChangeArrowheads="1"/>
          </p:cNvSpPr>
          <p:nvPr>
            <p:ph type="body" idx="1"/>
          </p:nvPr>
        </p:nvSpPr>
        <p:spPr/>
        <p:txBody>
          <a:bodyPr/>
          <a:lstStyle/>
          <a:p>
            <a:r>
              <a:rPr lang="zh-CN" altLang="en-US" sz="3000" dirty="0" smtClean="0"/>
              <a:t>输入</a:t>
            </a:r>
          </a:p>
          <a:p>
            <a:pPr lvl="1"/>
            <a:r>
              <a:rPr lang="zh-CN" altLang="en-US" sz="2400" dirty="0" smtClean="0"/>
              <a:t>第一行一个整数</a:t>
            </a:r>
            <a:r>
              <a:rPr lang="en-US" altLang="zh-CN" sz="2400" dirty="0" smtClean="0"/>
              <a:t>N(1 ≤ N ≤ 100000) </a:t>
            </a:r>
            <a:r>
              <a:rPr lang="zh-CN" altLang="en-US" sz="2400" dirty="0" smtClean="0"/>
              <a:t>，表示多边形结点个数。</a:t>
            </a:r>
          </a:p>
          <a:p>
            <a:pPr lvl="1"/>
            <a:r>
              <a:rPr lang="zh-CN" altLang="en-US" sz="2400" dirty="0" smtClean="0"/>
              <a:t>接下来</a:t>
            </a:r>
            <a:r>
              <a:rPr lang="en-US" altLang="zh-CN" sz="2400" dirty="0" smtClean="0"/>
              <a:t>N</a:t>
            </a:r>
            <a:r>
              <a:rPr lang="zh-CN" altLang="en-US" sz="2400" dirty="0" smtClean="0"/>
              <a:t>行，每行包含两个整数</a:t>
            </a:r>
            <a:r>
              <a:rPr lang="en-US" altLang="zh-CN" sz="2400" dirty="0" smtClean="0"/>
              <a:t>x</a:t>
            </a:r>
            <a:r>
              <a:rPr lang="zh-CN" altLang="en-US" sz="2400" dirty="0" smtClean="0"/>
              <a:t>、</a:t>
            </a:r>
            <a:r>
              <a:rPr lang="en-US" altLang="zh-CN" sz="2400" dirty="0" smtClean="0"/>
              <a:t>y(0 &lt; x, y ≤ 1000000)</a:t>
            </a:r>
            <a:r>
              <a:rPr lang="zh-CN" altLang="en-US" sz="2400" dirty="0" smtClean="0"/>
              <a:t>，分别表示结点的</a:t>
            </a:r>
            <a:r>
              <a:rPr lang="en-US" altLang="zh-CN" sz="2400" dirty="0" smtClean="0"/>
              <a:t>x</a:t>
            </a:r>
            <a:r>
              <a:rPr lang="zh-CN" altLang="en-US" sz="2400" dirty="0" smtClean="0"/>
              <a:t>坐标和</a:t>
            </a:r>
            <a:r>
              <a:rPr lang="en-US" altLang="zh-CN" sz="2400" dirty="0" smtClean="0"/>
              <a:t>y</a:t>
            </a:r>
            <a:r>
              <a:rPr lang="zh-CN" altLang="en-US" sz="2400" dirty="0" smtClean="0"/>
              <a:t>坐标。结点从</a:t>
            </a:r>
            <a:r>
              <a:rPr lang="en-US" altLang="zh-CN" sz="2400" dirty="0" smtClean="0"/>
              <a:t>1</a:t>
            </a:r>
            <a:r>
              <a:rPr lang="zh-CN" altLang="en-US" sz="2400" dirty="0" smtClean="0"/>
              <a:t>到</a:t>
            </a:r>
            <a:r>
              <a:rPr lang="en-US" altLang="zh-CN" sz="2400" dirty="0" smtClean="0"/>
              <a:t>N</a:t>
            </a:r>
            <a:r>
              <a:rPr lang="zh-CN" altLang="en-US" sz="2400" dirty="0" smtClean="0"/>
              <a:t>编号，第</a:t>
            </a:r>
            <a:r>
              <a:rPr lang="en-US" altLang="zh-CN" sz="2400" dirty="0" smtClean="0"/>
              <a:t>i+1</a:t>
            </a:r>
            <a:r>
              <a:rPr lang="zh-CN" altLang="en-US" sz="2400" dirty="0" smtClean="0"/>
              <a:t>行表示结点</a:t>
            </a:r>
            <a:r>
              <a:rPr lang="en-US" altLang="zh-CN" sz="2400" dirty="0" err="1" smtClean="0"/>
              <a:t>i</a:t>
            </a:r>
            <a:r>
              <a:rPr lang="zh-CN" altLang="en-US" sz="2400" dirty="0" smtClean="0"/>
              <a:t>的坐标。</a:t>
            </a:r>
          </a:p>
          <a:p>
            <a:pPr lvl="1"/>
            <a:r>
              <a:rPr lang="en-US" altLang="zh-CN" sz="2400" dirty="0" smtClean="0"/>
              <a:t>10%</a:t>
            </a:r>
            <a:r>
              <a:rPr lang="zh-CN" altLang="en-US" sz="2400" dirty="0" smtClean="0"/>
              <a:t>的测试数据，</a:t>
            </a:r>
            <a:r>
              <a:rPr lang="en-US" altLang="zh-CN" sz="2400" dirty="0" smtClean="0"/>
              <a:t>N</a:t>
            </a:r>
            <a:r>
              <a:rPr lang="zh-CN" altLang="en-US" sz="2400" dirty="0" smtClean="0"/>
              <a:t>不超过</a:t>
            </a:r>
            <a:r>
              <a:rPr lang="en-US" altLang="zh-CN" sz="2400" dirty="0" smtClean="0"/>
              <a:t>1000</a:t>
            </a:r>
            <a:r>
              <a:rPr lang="zh-CN" altLang="en-US" sz="2400" dirty="0" smtClean="0"/>
              <a:t>。</a:t>
            </a:r>
          </a:p>
          <a:p>
            <a:r>
              <a:rPr lang="zh-CN" altLang="en-US" sz="3000" dirty="0" smtClean="0"/>
              <a:t>输出</a:t>
            </a:r>
          </a:p>
          <a:p>
            <a:pPr lvl="1"/>
            <a:r>
              <a:rPr lang="zh-CN" altLang="en-US" sz="2400" dirty="0" smtClean="0"/>
              <a:t>第一行包含一个</a:t>
            </a:r>
            <a:r>
              <a:rPr lang="en-US" altLang="zh-CN" sz="2400" dirty="0" smtClean="0"/>
              <a:t>M</a:t>
            </a:r>
            <a:r>
              <a:rPr lang="zh-CN" altLang="en-US" sz="2400" dirty="0" smtClean="0"/>
              <a:t>，表示用直线导线线段连接到原点，与多边形的任何线段除了本身外没有任何共同点的结点数目。第二行用升序输出这些结点，用空格隔开。</a:t>
            </a:r>
          </a:p>
          <a:p>
            <a:pPr lvl="1"/>
            <a:r>
              <a:rPr lang="zh-CN" altLang="en-US" sz="2400" dirty="0" smtClean="0"/>
              <a:t>如果第一行输出正确，可得</a:t>
            </a:r>
            <a:r>
              <a:rPr lang="en-US" altLang="zh-CN" sz="2400" dirty="0" smtClean="0"/>
              <a:t>40%</a:t>
            </a:r>
            <a:r>
              <a:rPr lang="zh-CN" altLang="en-US" sz="2400" dirty="0" smtClean="0"/>
              <a:t>的分数。</a:t>
            </a:r>
          </a:p>
        </p:txBody>
      </p:sp>
      <p:sp>
        <p:nvSpPr>
          <p:cNvPr id="4" name="灯片编号占位符 3"/>
          <p:cNvSpPr>
            <a:spLocks noGrp="1"/>
          </p:cNvSpPr>
          <p:nvPr>
            <p:ph type="sldNum" sz="quarter" idx="12"/>
          </p:nvPr>
        </p:nvSpPr>
        <p:spPr/>
        <p:txBody>
          <a:bodyPr/>
          <a:lstStyle/>
          <a:p>
            <a:pPr>
              <a:defRPr/>
            </a:pPr>
            <a:fld id="{E3E6F796-20AD-431A-8345-D9C1398825A5}" type="slidenum">
              <a:rPr lang="en-US" altLang="zh-CN" smtClean="0"/>
              <a:pPr>
                <a:defRPr/>
              </a:pPr>
              <a:t>7</a:t>
            </a:fld>
            <a:endParaRPr lang="en-US" altLang="zh-C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p:txBody>
          <a:bodyPr/>
          <a:lstStyle/>
          <a:p>
            <a:r>
              <a:rPr lang="zh-CN" altLang="en-US" smtClean="0"/>
              <a:t>题目简述</a:t>
            </a:r>
          </a:p>
        </p:txBody>
      </p:sp>
      <p:sp>
        <p:nvSpPr>
          <p:cNvPr id="1029" name="Rectangle 3"/>
          <p:cNvSpPr>
            <a:spLocks noGrp="1" noChangeArrowheads="1"/>
          </p:cNvSpPr>
          <p:nvPr>
            <p:ph type="body" idx="1"/>
          </p:nvPr>
        </p:nvSpPr>
        <p:spPr/>
        <p:txBody>
          <a:bodyPr/>
          <a:lstStyle/>
          <a:p>
            <a:pPr>
              <a:spcAft>
                <a:spcPts val="600"/>
              </a:spcAft>
            </a:pPr>
            <a:r>
              <a:rPr lang="zh-CN" altLang="en-US" sz="2800" dirty="0" smtClean="0"/>
              <a:t>一个由结点</a:t>
            </a:r>
            <a:r>
              <a:rPr lang="en-US" altLang="zh-CN" sz="2800" dirty="0" smtClean="0"/>
              <a:t>P</a:t>
            </a:r>
            <a:r>
              <a:rPr lang="zh-CN" altLang="en-US" sz="2800" dirty="0" smtClean="0"/>
              <a:t>序列组成的封闭多边形，每个点的位置用</a:t>
            </a:r>
            <a:r>
              <a:rPr lang="en-US" altLang="zh-CN" sz="2800" dirty="0" smtClean="0"/>
              <a:t>x</a:t>
            </a:r>
            <a:r>
              <a:rPr lang="zh-CN" altLang="en-US" sz="2800" dirty="0" smtClean="0"/>
              <a:t>坐标和</a:t>
            </a:r>
            <a:r>
              <a:rPr lang="en-US" altLang="zh-CN" sz="2800" dirty="0" smtClean="0"/>
              <a:t>y</a:t>
            </a:r>
            <a:r>
              <a:rPr lang="zh-CN" altLang="en-US" sz="2800" dirty="0" smtClean="0"/>
              <a:t>坐标表示。多边形的边是                </a:t>
            </a:r>
            <a:r>
              <a:rPr lang="en-US" altLang="zh-CN" sz="2800" dirty="0" smtClean="0"/>
              <a:t>(</a:t>
            </a:r>
            <a:r>
              <a:rPr lang="en-US" altLang="zh-CN" sz="2800" dirty="0" err="1" smtClean="0"/>
              <a:t>i</a:t>
            </a:r>
            <a:r>
              <a:rPr lang="en-US" altLang="zh-CN" sz="2800" dirty="0" smtClean="0"/>
              <a:t>&lt;n)</a:t>
            </a:r>
            <a:r>
              <a:rPr lang="zh-CN" altLang="en-US" sz="2800" dirty="0" smtClean="0"/>
              <a:t>和</a:t>
            </a:r>
            <a:r>
              <a:rPr lang="en-US" altLang="zh-CN" sz="2800" dirty="0" smtClean="0"/>
              <a:t>              </a:t>
            </a:r>
            <a:r>
              <a:rPr lang="zh-CN" altLang="en-US" sz="3200" dirty="0" smtClean="0"/>
              <a:t>。</a:t>
            </a:r>
          </a:p>
          <a:p>
            <a:r>
              <a:rPr lang="zh-CN" altLang="en-US" sz="2800" dirty="0" smtClean="0"/>
              <a:t>要求计算</a:t>
            </a:r>
            <a:r>
              <a:rPr lang="zh-CN" altLang="en-US" sz="2800" dirty="0" smtClean="0">
                <a:solidFill>
                  <a:srgbClr val="FF3300"/>
                </a:solidFill>
              </a:rPr>
              <a:t>从原点能够看到的多边形结点</a:t>
            </a:r>
            <a:r>
              <a:rPr lang="zh-CN" altLang="en-US" sz="2800" dirty="0" smtClean="0"/>
              <a:t>。</a:t>
            </a:r>
            <a:endParaRPr lang="en-US" altLang="zh-CN" sz="2800" dirty="0" smtClean="0"/>
          </a:p>
          <a:p>
            <a:pPr>
              <a:spcAft>
                <a:spcPts val="1200"/>
              </a:spcAft>
            </a:pPr>
            <a:r>
              <a:rPr lang="zh-CN" altLang="en-US" sz="2800" b="1" dirty="0" smtClean="0"/>
              <a:t>时限</a:t>
            </a:r>
            <a:r>
              <a:rPr lang="en-US" altLang="zh-CN" sz="2800" b="1" dirty="0" smtClean="0"/>
              <a:t>0.1s, </a:t>
            </a:r>
            <a:r>
              <a:rPr lang="zh-CN" altLang="en-US" sz="2800" b="1" dirty="0" smtClean="0"/>
              <a:t>内存</a:t>
            </a:r>
            <a:r>
              <a:rPr lang="en-US" altLang="zh-CN" sz="2800" b="1" dirty="0" smtClean="0"/>
              <a:t>32M</a:t>
            </a:r>
            <a:endParaRPr lang="zh-CN" altLang="en-US" dirty="0" smtClean="0"/>
          </a:p>
          <a:p>
            <a:pPr>
              <a:spcAft>
                <a:spcPts val="600"/>
              </a:spcAft>
            </a:pPr>
            <a:r>
              <a:rPr lang="zh-CN" altLang="en-US" sz="2800" dirty="0" smtClean="0"/>
              <a:t>这是</a:t>
            </a:r>
            <a:r>
              <a:rPr lang="en-US" altLang="zh-CN" sz="2800" b="1" dirty="0" smtClean="0"/>
              <a:t>CEOI2012</a:t>
            </a:r>
            <a:r>
              <a:rPr lang="zh-CN" altLang="en-US" sz="2800" dirty="0" smtClean="0"/>
              <a:t>得分最低的一道题目，网络赛前</a:t>
            </a:r>
            <a:r>
              <a:rPr lang="en-US" altLang="zh-CN" sz="2800" dirty="0" smtClean="0"/>
              <a:t>50</a:t>
            </a:r>
            <a:r>
              <a:rPr lang="zh-CN" altLang="en-US" sz="2800" dirty="0" smtClean="0"/>
              <a:t>名的平均分不到</a:t>
            </a:r>
            <a:r>
              <a:rPr lang="en-US" altLang="zh-CN" sz="2800" dirty="0" smtClean="0"/>
              <a:t>40</a:t>
            </a:r>
            <a:r>
              <a:rPr lang="zh-CN" altLang="en-US" sz="2800" dirty="0" smtClean="0"/>
              <a:t>分。</a:t>
            </a:r>
            <a:endParaRPr lang="en-US" altLang="zh-CN" sz="2800" dirty="0" smtClean="0"/>
          </a:p>
          <a:p>
            <a:r>
              <a:rPr lang="zh-CN" altLang="en-US" sz="2800" dirty="0" smtClean="0"/>
              <a:t>只有两位选手获得满分（俄罗斯的</a:t>
            </a:r>
            <a:r>
              <a:rPr lang="en-US" altLang="zh-CN" sz="2800" dirty="0" err="1" smtClean="0"/>
              <a:t>Egor</a:t>
            </a:r>
            <a:r>
              <a:rPr lang="en-US" altLang="zh-CN" sz="2800" dirty="0" smtClean="0"/>
              <a:t> Suvorov </a:t>
            </a:r>
            <a:r>
              <a:rPr lang="zh-CN" altLang="en-US" sz="2800" dirty="0" smtClean="0"/>
              <a:t>和我国的刘定峰），</a:t>
            </a:r>
            <a:r>
              <a:rPr lang="en-US" altLang="zh-CN" sz="2800" dirty="0" smtClean="0"/>
              <a:t>40</a:t>
            </a:r>
            <a:r>
              <a:rPr lang="zh-CN" altLang="en-US" sz="2800" dirty="0" smtClean="0"/>
              <a:t>分以上的选手</a:t>
            </a:r>
            <a:r>
              <a:rPr lang="en-US" altLang="zh-CN" sz="2800" dirty="0" smtClean="0"/>
              <a:t>19</a:t>
            </a:r>
            <a:r>
              <a:rPr lang="zh-CN" altLang="en-US" sz="2800" dirty="0" smtClean="0"/>
              <a:t>人。</a:t>
            </a:r>
            <a:endParaRPr lang="en-US" altLang="zh-CN" sz="2800" dirty="0" smtClean="0"/>
          </a:p>
        </p:txBody>
      </p:sp>
      <p:graphicFrame>
        <p:nvGraphicFramePr>
          <p:cNvPr id="1026" name="Object 25"/>
          <p:cNvGraphicFramePr>
            <a:graphicFrameLocks noChangeAspect="1"/>
          </p:cNvGraphicFramePr>
          <p:nvPr/>
        </p:nvGraphicFramePr>
        <p:xfrm>
          <a:off x="6302375" y="1582738"/>
          <a:ext cx="1711325" cy="565150"/>
        </p:xfrm>
        <a:graphic>
          <a:graphicData uri="http://schemas.openxmlformats.org/presentationml/2006/ole">
            <mc:AlternateContent xmlns:mc="http://schemas.openxmlformats.org/markup-compatibility/2006">
              <mc:Choice xmlns:v="urn:schemas-microsoft-com:vml" Requires="v">
                <p:oleObj spid="_x0000_s99336" name="Equation" r:id="rId3" imgW="799920" imgH="253800" progId="Equation.DSMT4">
                  <p:embed/>
                </p:oleObj>
              </mc:Choice>
              <mc:Fallback>
                <p:oleObj name="Equation" r:id="rId3" imgW="799920" imgH="253800" progId="Equation.DSMT4">
                  <p:embed/>
                  <p:pic>
                    <p:nvPicPr>
                      <p:cNvPr id="0" name="Object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2375" y="1582738"/>
                        <a:ext cx="1711325" cy="565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7" name="Object 27"/>
          <p:cNvGraphicFramePr>
            <a:graphicFrameLocks noChangeAspect="1"/>
          </p:cNvGraphicFramePr>
          <p:nvPr/>
        </p:nvGraphicFramePr>
        <p:xfrm>
          <a:off x="995363" y="2038350"/>
          <a:ext cx="1384300" cy="565150"/>
        </p:xfrm>
        <a:graphic>
          <a:graphicData uri="http://schemas.openxmlformats.org/presentationml/2006/ole">
            <mc:AlternateContent xmlns:mc="http://schemas.openxmlformats.org/markup-compatibility/2006">
              <mc:Choice xmlns:v="urn:schemas-microsoft-com:vml" Requires="v">
                <p:oleObj spid="_x0000_s99337" name="Equation" r:id="rId5" imgW="647640" imgH="253800" progId="Equation.DSMT4">
                  <p:embed/>
                </p:oleObj>
              </mc:Choice>
              <mc:Fallback>
                <p:oleObj name="Equation" r:id="rId5" imgW="647640" imgH="253800" progId="Equation.DSMT4">
                  <p:embed/>
                  <p:pic>
                    <p:nvPicPr>
                      <p:cNvPr id="0" name="Object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5363" y="2038350"/>
                        <a:ext cx="1384300" cy="565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灯片编号占位符 5"/>
          <p:cNvSpPr>
            <a:spLocks noGrp="1"/>
          </p:cNvSpPr>
          <p:nvPr>
            <p:ph type="sldNum" sz="quarter" idx="12"/>
          </p:nvPr>
        </p:nvSpPr>
        <p:spPr/>
        <p:txBody>
          <a:bodyPr/>
          <a:lstStyle/>
          <a:p>
            <a:pPr>
              <a:defRPr/>
            </a:pPr>
            <a:fld id="{E3E6F796-20AD-431A-8345-D9C1398825A5}" type="slidenum">
              <a:rPr lang="en-US" altLang="zh-CN" smtClean="0"/>
              <a:pPr>
                <a:defRPr/>
              </a:pPr>
              <a:t>8</a:t>
            </a:fld>
            <a:endParaRPr lang="en-US"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zh-CN" altLang="en-US" smtClean="0"/>
              <a:t>样例</a:t>
            </a:r>
            <a:endParaRPr lang="en-US" altLang="zh-CN" smtClean="0"/>
          </a:p>
        </p:txBody>
      </p:sp>
      <p:sp>
        <p:nvSpPr>
          <p:cNvPr id="9219" name="Rectangle 3"/>
          <p:cNvSpPr>
            <a:spLocks noGrp="1" noChangeArrowheads="1"/>
          </p:cNvSpPr>
          <p:nvPr>
            <p:ph type="body" idx="1"/>
          </p:nvPr>
        </p:nvSpPr>
        <p:spPr/>
        <p:txBody>
          <a:bodyPr/>
          <a:lstStyle/>
          <a:p>
            <a:pPr>
              <a:lnSpc>
                <a:spcPct val="80000"/>
              </a:lnSpc>
            </a:pPr>
            <a:r>
              <a:rPr lang="zh-CN" altLang="en-US" sz="2600" smtClean="0"/>
              <a:t>输入</a:t>
            </a:r>
          </a:p>
          <a:p>
            <a:pPr lvl="1">
              <a:lnSpc>
                <a:spcPct val="80000"/>
              </a:lnSpc>
              <a:buFont typeface="宋体" pitchFamily="2" charset="-122"/>
              <a:buNone/>
            </a:pPr>
            <a:r>
              <a:rPr lang="en-US" altLang="zh-CN" sz="2000" smtClean="0"/>
              <a:t>11 </a:t>
            </a:r>
          </a:p>
          <a:p>
            <a:pPr lvl="1">
              <a:lnSpc>
                <a:spcPct val="80000"/>
              </a:lnSpc>
              <a:buFont typeface="宋体" pitchFamily="2" charset="-122"/>
              <a:buNone/>
            </a:pPr>
            <a:r>
              <a:rPr lang="en-US" altLang="zh-CN" sz="2000" smtClean="0"/>
              <a:t>7 6 </a:t>
            </a:r>
          </a:p>
          <a:p>
            <a:pPr lvl="1">
              <a:lnSpc>
                <a:spcPct val="80000"/>
              </a:lnSpc>
              <a:buFont typeface="宋体" pitchFamily="2" charset="-122"/>
              <a:buNone/>
            </a:pPr>
            <a:r>
              <a:rPr lang="en-US" altLang="zh-CN" sz="2000" smtClean="0"/>
              <a:t>4 4</a:t>
            </a:r>
          </a:p>
          <a:p>
            <a:pPr lvl="1">
              <a:lnSpc>
                <a:spcPct val="80000"/>
              </a:lnSpc>
              <a:buFont typeface="宋体" pitchFamily="2" charset="-122"/>
              <a:buNone/>
            </a:pPr>
            <a:r>
              <a:rPr lang="en-US" altLang="zh-CN" sz="2000" smtClean="0"/>
              <a:t>3 2</a:t>
            </a:r>
          </a:p>
          <a:p>
            <a:pPr lvl="1">
              <a:lnSpc>
                <a:spcPct val="80000"/>
              </a:lnSpc>
              <a:buFont typeface="宋体" pitchFamily="2" charset="-122"/>
              <a:buNone/>
            </a:pPr>
            <a:r>
              <a:rPr lang="en-US" altLang="zh-CN" sz="2000" smtClean="0"/>
              <a:t>1 3</a:t>
            </a:r>
          </a:p>
          <a:p>
            <a:pPr lvl="1">
              <a:lnSpc>
                <a:spcPct val="80000"/>
              </a:lnSpc>
              <a:buFont typeface="宋体" pitchFamily="2" charset="-122"/>
              <a:buNone/>
            </a:pPr>
            <a:r>
              <a:rPr lang="en-US" altLang="zh-CN" sz="2000" smtClean="0"/>
              <a:t>9 9</a:t>
            </a:r>
          </a:p>
          <a:p>
            <a:pPr lvl="1">
              <a:lnSpc>
                <a:spcPct val="80000"/>
              </a:lnSpc>
              <a:buFont typeface="宋体" pitchFamily="2" charset="-122"/>
              <a:buNone/>
            </a:pPr>
            <a:r>
              <a:rPr lang="en-US" altLang="zh-CN" sz="2000" smtClean="0"/>
              <a:t>13 4</a:t>
            </a:r>
          </a:p>
          <a:p>
            <a:pPr lvl="1">
              <a:lnSpc>
                <a:spcPct val="80000"/>
              </a:lnSpc>
              <a:buFont typeface="宋体" pitchFamily="2" charset="-122"/>
              <a:buNone/>
            </a:pPr>
            <a:r>
              <a:rPr lang="en-US" altLang="zh-CN" sz="2000" smtClean="0"/>
              <a:t>8 1</a:t>
            </a:r>
          </a:p>
          <a:p>
            <a:pPr lvl="1">
              <a:lnSpc>
                <a:spcPct val="80000"/>
              </a:lnSpc>
              <a:buFont typeface="宋体" pitchFamily="2" charset="-122"/>
              <a:buNone/>
            </a:pPr>
            <a:r>
              <a:rPr lang="en-US" altLang="zh-CN" sz="2000" smtClean="0"/>
              <a:t>6 4</a:t>
            </a:r>
          </a:p>
          <a:p>
            <a:pPr lvl="1">
              <a:lnSpc>
                <a:spcPct val="80000"/>
              </a:lnSpc>
              <a:buFont typeface="宋体" pitchFamily="2" charset="-122"/>
              <a:buNone/>
            </a:pPr>
            <a:r>
              <a:rPr lang="en-US" altLang="zh-CN" sz="2000" smtClean="0"/>
              <a:t>9 5</a:t>
            </a:r>
          </a:p>
          <a:p>
            <a:pPr lvl="1">
              <a:lnSpc>
                <a:spcPct val="80000"/>
              </a:lnSpc>
              <a:buFont typeface="宋体" pitchFamily="2" charset="-122"/>
              <a:buNone/>
            </a:pPr>
            <a:r>
              <a:rPr lang="en-US" altLang="zh-CN" sz="2000" smtClean="0"/>
              <a:t>8 3</a:t>
            </a:r>
          </a:p>
          <a:p>
            <a:pPr lvl="1">
              <a:lnSpc>
                <a:spcPct val="80000"/>
              </a:lnSpc>
              <a:buFont typeface="宋体" pitchFamily="2" charset="-122"/>
              <a:buNone/>
            </a:pPr>
            <a:r>
              <a:rPr lang="en-US" altLang="zh-CN" sz="2000" smtClean="0"/>
              <a:t>11 5</a:t>
            </a:r>
          </a:p>
          <a:p>
            <a:pPr>
              <a:lnSpc>
                <a:spcPct val="80000"/>
              </a:lnSpc>
            </a:pPr>
            <a:r>
              <a:rPr lang="zh-CN" altLang="en-US" sz="2600" smtClean="0"/>
              <a:t>输出</a:t>
            </a:r>
          </a:p>
          <a:p>
            <a:pPr lvl="1">
              <a:lnSpc>
                <a:spcPct val="80000"/>
              </a:lnSpc>
              <a:buFont typeface="宋体" pitchFamily="2" charset="-122"/>
              <a:buNone/>
            </a:pPr>
            <a:r>
              <a:rPr lang="en-US" altLang="zh-CN" sz="2000" smtClean="0"/>
              <a:t>3</a:t>
            </a:r>
          </a:p>
          <a:p>
            <a:pPr lvl="1">
              <a:lnSpc>
                <a:spcPct val="80000"/>
              </a:lnSpc>
              <a:buFont typeface="宋体" pitchFamily="2" charset="-122"/>
              <a:buNone/>
            </a:pPr>
            <a:r>
              <a:rPr lang="en-US" altLang="zh-CN" sz="2000" smtClean="0"/>
              <a:t>3 4 7</a:t>
            </a:r>
            <a:endParaRPr lang="zh-CN" altLang="en-US" sz="2000" smtClean="0"/>
          </a:p>
        </p:txBody>
      </p:sp>
      <p:pic>
        <p:nvPicPr>
          <p:cNvPr id="9220" name="Picture 6"/>
          <p:cNvPicPr>
            <a:picLocks noChangeAspect="1" noChangeArrowheads="1"/>
          </p:cNvPicPr>
          <p:nvPr/>
        </p:nvPicPr>
        <p:blipFill>
          <a:blip r:embed="rId2"/>
          <a:srcRect/>
          <a:stretch>
            <a:fillRect/>
          </a:stretch>
        </p:blipFill>
        <p:spPr bwMode="auto">
          <a:xfrm>
            <a:off x="3041650" y="1539875"/>
            <a:ext cx="5127625" cy="4048125"/>
          </a:xfrm>
          <a:prstGeom prst="rect">
            <a:avLst/>
          </a:prstGeom>
          <a:noFill/>
          <a:ln w="9525">
            <a:noFill/>
            <a:miter lim="800000"/>
            <a:headEnd/>
            <a:tailEnd/>
          </a:ln>
        </p:spPr>
      </p:pic>
      <p:sp>
        <p:nvSpPr>
          <p:cNvPr id="238599" name="Line 7"/>
          <p:cNvSpPr>
            <a:spLocks noChangeShapeType="1"/>
          </p:cNvSpPr>
          <p:nvPr/>
        </p:nvSpPr>
        <p:spPr bwMode="auto">
          <a:xfrm flipV="1">
            <a:off x="3267075" y="4329113"/>
            <a:ext cx="360363" cy="1050925"/>
          </a:xfrm>
          <a:prstGeom prst="line">
            <a:avLst/>
          </a:prstGeom>
          <a:noFill/>
          <a:ln w="19050">
            <a:solidFill>
              <a:srgbClr val="FF3300"/>
            </a:solidFill>
            <a:round/>
            <a:headEnd/>
            <a:tailEnd/>
          </a:ln>
        </p:spPr>
        <p:txBody>
          <a:bodyPr/>
          <a:lstStyle/>
          <a:p>
            <a:endParaRPr lang="zh-CN" altLang="en-US"/>
          </a:p>
        </p:txBody>
      </p:sp>
      <p:sp>
        <p:nvSpPr>
          <p:cNvPr id="238600" name="Line 8"/>
          <p:cNvSpPr>
            <a:spLocks noChangeShapeType="1"/>
          </p:cNvSpPr>
          <p:nvPr/>
        </p:nvSpPr>
        <p:spPr bwMode="auto">
          <a:xfrm flipV="1">
            <a:off x="3267075" y="3292475"/>
            <a:ext cx="2447925" cy="2087563"/>
          </a:xfrm>
          <a:prstGeom prst="line">
            <a:avLst/>
          </a:prstGeom>
          <a:noFill/>
          <a:ln w="19050">
            <a:solidFill>
              <a:srgbClr val="FF3300"/>
            </a:solidFill>
            <a:round/>
            <a:headEnd/>
            <a:tailEnd/>
          </a:ln>
        </p:spPr>
        <p:txBody>
          <a:bodyPr/>
          <a:lstStyle/>
          <a:p>
            <a:endParaRPr lang="zh-CN" altLang="en-US"/>
          </a:p>
        </p:txBody>
      </p:sp>
      <p:sp>
        <p:nvSpPr>
          <p:cNvPr id="238601" name="Line 9"/>
          <p:cNvSpPr>
            <a:spLocks noChangeShapeType="1"/>
          </p:cNvSpPr>
          <p:nvPr/>
        </p:nvSpPr>
        <p:spPr bwMode="auto">
          <a:xfrm flipV="1">
            <a:off x="3267075" y="3986213"/>
            <a:ext cx="1395413" cy="1393825"/>
          </a:xfrm>
          <a:prstGeom prst="line">
            <a:avLst/>
          </a:prstGeom>
          <a:noFill/>
          <a:ln w="19050">
            <a:solidFill>
              <a:srgbClr val="FF3300"/>
            </a:solidFill>
            <a:round/>
            <a:headEnd/>
            <a:tailEnd/>
          </a:ln>
        </p:spPr>
        <p:txBody>
          <a:bodyPr/>
          <a:lstStyle/>
          <a:p>
            <a:endParaRPr lang="zh-CN" altLang="en-US"/>
          </a:p>
        </p:txBody>
      </p:sp>
      <p:sp>
        <p:nvSpPr>
          <p:cNvPr id="238603" name="Line 11"/>
          <p:cNvSpPr>
            <a:spLocks noChangeShapeType="1"/>
          </p:cNvSpPr>
          <p:nvPr/>
        </p:nvSpPr>
        <p:spPr bwMode="auto">
          <a:xfrm flipV="1">
            <a:off x="3267075" y="3986213"/>
            <a:ext cx="2093913" cy="1393825"/>
          </a:xfrm>
          <a:prstGeom prst="line">
            <a:avLst/>
          </a:prstGeom>
          <a:noFill/>
          <a:ln w="19050">
            <a:solidFill>
              <a:srgbClr val="FF3300"/>
            </a:solidFill>
            <a:round/>
            <a:headEnd/>
            <a:tailEnd/>
          </a:ln>
        </p:spPr>
        <p:txBody>
          <a:bodyPr/>
          <a:lstStyle/>
          <a:p>
            <a:endParaRPr lang="zh-CN" altLang="en-US"/>
          </a:p>
        </p:txBody>
      </p:sp>
      <p:sp>
        <p:nvSpPr>
          <p:cNvPr id="238604" name="Oval 12"/>
          <p:cNvSpPr>
            <a:spLocks noChangeArrowheads="1"/>
          </p:cNvSpPr>
          <p:nvPr/>
        </p:nvSpPr>
        <p:spPr bwMode="auto">
          <a:xfrm>
            <a:off x="3487738" y="4189413"/>
            <a:ext cx="277812" cy="277812"/>
          </a:xfrm>
          <a:prstGeom prst="ellipse">
            <a:avLst/>
          </a:prstGeom>
          <a:noFill/>
          <a:ln w="19050">
            <a:solidFill>
              <a:srgbClr val="FF3300"/>
            </a:solidFill>
            <a:round/>
            <a:headEnd/>
            <a:tailEnd/>
          </a:ln>
        </p:spPr>
        <p:txBody>
          <a:bodyPr wrap="none" anchor="ctr"/>
          <a:lstStyle/>
          <a:p>
            <a:endParaRPr lang="zh-CN" altLang="en-US"/>
          </a:p>
        </p:txBody>
      </p:sp>
      <p:sp>
        <p:nvSpPr>
          <p:cNvPr id="238605" name="Oval 13"/>
          <p:cNvSpPr>
            <a:spLocks noChangeArrowheads="1"/>
          </p:cNvSpPr>
          <p:nvPr/>
        </p:nvSpPr>
        <p:spPr bwMode="auto">
          <a:xfrm>
            <a:off x="4171950" y="4556125"/>
            <a:ext cx="277813" cy="277813"/>
          </a:xfrm>
          <a:prstGeom prst="ellipse">
            <a:avLst/>
          </a:prstGeom>
          <a:noFill/>
          <a:ln w="19050">
            <a:solidFill>
              <a:srgbClr val="FF3300"/>
            </a:solidFill>
            <a:round/>
            <a:headEnd/>
            <a:tailEnd/>
          </a:ln>
        </p:spPr>
        <p:txBody>
          <a:bodyPr wrap="none" anchor="ctr"/>
          <a:lstStyle/>
          <a:p>
            <a:endParaRPr lang="zh-CN" altLang="en-US"/>
          </a:p>
        </p:txBody>
      </p:sp>
      <p:sp>
        <p:nvSpPr>
          <p:cNvPr id="238606" name="Oval 14"/>
          <p:cNvSpPr>
            <a:spLocks noChangeArrowheads="1"/>
          </p:cNvSpPr>
          <p:nvPr/>
        </p:nvSpPr>
        <p:spPr bwMode="auto">
          <a:xfrm>
            <a:off x="5918200" y="4902200"/>
            <a:ext cx="277813" cy="277813"/>
          </a:xfrm>
          <a:prstGeom prst="ellipse">
            <a:avLst/>
          </a:prstGeom>
          <a:noFill/>
          <a:ln w="19050">
            <a:solidFill>
              <a:srgbClr val="FF3300"/>
            </a:solidFill>
            <a:round/>
            <a:headEnd/>
            <a:tailEnd/>
          </a:ln>
        </p:spPr>
        <p:txBody>
          <a:bodyPr wrap="none" anchor="ctr"/>
          <a:lstStyle/>
          <a:p>
            <a:endParaRPr lang="zh-CN" altLang="en-US"/>
          </a:p>
        </p:txBody>
      </p:sp>
      <p:sp>
        <p:nvSpPr>
          <p:cNvPr id="238607" name="Line 15"/>
          <p:cNvSpPr>
            <a:spLocks noChangeShapeType="1"/>
          </p:cNvSpPr>
          <p:nvPr/>
        </p:nvSpPr>
        <p:spPr bwMode="auto">
          <a:xfrm flipV="1">
            <a:off x="3267075" y="5040313"/>
            <a:ext cx="2790825" cy="339725"/>
          </a:xfrm>
          <a:prstGeom prst="line">
            <a:avLst/>
          </a:prstGeom>
          <a:noFill/>
          <a:ln w="19050">
            <a:solidFill>
              <a:srgbClr val="FF3300"/>
            </a:solidFill>
            <a:round/>
            <a:headEnd/>
            <a:tailEnd/>
          </a:ln>
        </p:spPr>
        <p:txBody>
          <a:bodyPr/>
          <a:lstStyle/>
          <a:p>
            <a:endParaRPr lang="zh-CN" altLang="en-US"/>
          </a:p>
        </p:txBody>
      </p:sp>
      <p:sp>
        <p:nvSpPr>
          <p:cNvPr id="13" name="灯片编号占位符 12"/>
          <p:cNvSpPr>
            <a:spLocks noGrp="1"/>
          </p:cNvSpPr>
          <p:nvPr>
            <p:ph type="sldNum" sz="quarter" idx="12"/>
          </p:nvPr>
        </p:nvSpPr>
        <p:spPr/>
        <p:txBody>
          <a:bodyPr/>
          <a:lstStyle/>
          <a:p>
            <a:pPr>
              <a:defRPr/>
            </a:pPr>
            <a:fld id="{E3E6F796-20AD-431A-8345-D9C1398825A5}" type="slidenum">
              <a:rPr lang="en-US" altLang="zh-CN" smtClean="0"/>
              <a:pPr>
                <a:defRPr/>
              </a:pPr>
              <a:t>9</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859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860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860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860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860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860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860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86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9" grpId="0" animBg="1"/>
      <p:bldP spid="238600" grpId="0" animBg="1"/>
      <p:bldP spid="238601" grpId="0" animBg="1"/>
      <p:bldP spid="238603" grpId="0" animBg="1"/>
      <p:bldP spid="238604" grpId="0" animBg="1"/>
      <p:bldP spid="238605" grpId="0" animBg="1"/>
      <p:bldP spid="238606" grpId="0" animBg="1"/>
      <p:bldP spid="238607" grpId="0" animBg="1"/>
    </p:bldLst>
  </p:timing>
</p:sld>
</file>

<file path=ppt/theme/theme1.xml><?xml version="1.0" encoding="utf-8"?>
<a:theme xmlns:a="http://schemas.openxmlformats.org/drawingml/2006/main" name="Template">
  <a:themeElements>
    <a:clrScheme name="Template 3">
      <a:dk1>
        <a:srgbClr val="335338"/>
      </a:dk1>
      <a:lt1>
        <a:srgbClr val="D7E4BE"/>
      </a:lt1>
      <a:dk2>
        <a:srgbClr val="000066"/>
      </a:dk2>
      <a:lt2>
        <a:srgbClr val="B2B2B2"/>
      </a:lt2>
      <a:accent1>
        <a:srgbClr val="2F86B1"/>
      </a:accent1>
      <a:accent2>
        <a:srgbClr val="D2761A"/>
      </a:accent2>
      <a:accent3>
        <a:srgbClr val="E8EFDB"/>
      </a:accent3>
      <a:accent4>
        <a:srgbClr val="2A462E"/>
      </a:accent4>
      <a:accent5>
        <a:srgbClr val="ADC3D5"/>
      </a:accent5>
      <a:accent6>
        <a:srgbClr val="BE6A16"/>
      </a:accent6>
      <a:hlink>
        <a:srgbClr val="368463"/>
      </a:hlink>
      <a:folHlink>
        <a:srgbClr val="481ECE"/>
      </a:folHlink>
    </a:clrScheme>
    <a:fontScheme name="Template">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mplate 1">
        <a:dk1>
          <a:srgbClr val="1A3E86"/>
        </a:dk1>
        <a:lt1>
          <a:srgbClr val="C1CFDD"/>
        </a:lt1>
        <a:dk2>
          <a:srgbClr val="000000"/>
        </a:dk2>
        <a:lt2>
          <a:srgbClr val="B2B2B2"/>
        </a:lt2>
        <a:accent1>
          <a:srgbClr val="4AAAC0"/>
        </a:accent1>
        <a:accent2>
          <a:srgbClr val="6600FF"/>
        </a:accent2>
        <a:accent3>
          <a:srgbClr val="DDE4EB"/>
        </a:accent3>
        <a:accent4>
          <a:srgbClr val="143472"/>
        </a:accent4>
        <a:accent5>
          <a:srgbClr val="B1D2DC"/>
        </a:accent5>
        <a:accent6>
          <a:srgbClr val="5C00E7"/>
        </a:accent6>
        <a:hlink>
          <a:srgbClr val="006699"/>
        </a:hlink>
        <a:folHlink>
          <a:srgbClr val="3366CC"/>
        </a:folHlink>
      </a:clrScheme>
      <a:clrMap bg1="lt1" tx1="dk1" bg2="lt2" tx2="dk2" accent1="accent1" accent2="accent2" accent3="accent3" accent4="accent4" accent5="accent5" accent6="accent6" hlink="hlink" folHlink="folHlink"/>
    </a:extraClrScheme>
    <a:extraClrScheme>
      <a:clrScheme name="Template 2">
        <a:dk1>
          <a:srgbClr val="2B166E"/>
        </a:dk1>
        <a:lt1>
          <a:srgbClr val="AADBFC"/>
        </a:lt1>
        <a:dk2>
          <a:srgbClr val="003366"/>
        </a:dk2>
        <a:lt2>
          <a:srgbClr val="B2B2B2"/>
        </a:lt2>
        <a:accent1>
          <a:srgbClr val="19B17B"/>
        </a:accent1>
        <a:accent2>
          <a:srgbClr val="E57B1B"/>
        </a:accent2>
        <a:accent3>
          <a:srgbClr val="D2EAFD"/>
        </a:accent3>
        <a:accent4>
          <a:srgbClr val="23115D"/>
        </a:accent4>
        <a:accent5>
          <a:srgbClr val="ABD5BF"/>
        </a:accent5>
        <a:accent6>
          <a:srgbClr val="CF6F17"/>
        </a:accent6>
        <a:hlink>
          <a:srgbClr val="0066CC"/>
        </a:hlink>
        <a:folHlink>
          <a:srgbClr val="8C71B9"/>
        </a:folHlink>
      </a:clrScheme>
      <a:clrMap bg1="lt1" tx1="dk1" bg2="lt2" tx2="dk2" accent1="accent1" accent2="accent2" accent3="accent3" accent4="accent4" accent5="accent5" accent6="accent6" hlink="hlink" folHlink="folHlink"/>
    </a:extraClrScheme>
    <a:extraClrScheme>
      <a:clrScheme name="Template 3">
        <a:dk1>
          <a:srgbClr val="335338"/>
        </a:dk1>
        <a:lt1>
          <a:srgbClr val="D7E4BE"/>
        </a:lt1>
        <a:dk2>
          <a:srgbClr val="000066"/>
        </a:dk2>
        <a:lt2>
          <a:srgbClr val="B2B2B2"/>
        </a:lt2>
        <a:accent1>
          <a:srgbClr val="2F86B1"/>
        </a:accent1>
        <a:accent2>
          <a:srgbClr val="D2761A"/>
        </a:accent2>
        <a:accent3>
          <a:srgbClr val="E8EFDB"/>
        </a:accent3>
        <a:accent4>
          <a:srgbClr val="2A462E"/>
        </a:accent4>
        <a:accent5>
          <a:srgbClr val="ADC3D5"/>
        </a:accent5>
        <a:accent6>
          <a:srgbClr val="BE6A16"/>
        </a:accent6>
        <a:hlink>
          <a:srgbClr val="368463"/>
        </a:hlink>
        <a:folHlink>
          <a:srgbClr val="481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《人工智能初步》培训教案</Template>
  <TotalTime>7640</TotalTime>
  <Words>4341</Words>
  <Application>Microsoft Office PowerPoint</Application>
  <PresentationFormat>全屏显示(4:3)</PresentationFormat>
  <Paragraphs>469</Paragraphs>
  <Slides>50</Slides>
  <Notes>0</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50</vt:i4>
      </vt:variant>
    </vt:vector>
  </HeadingPairs>
  <TitlesOfParts>
    <vt:vector size="53" baseType="lpstr">
      <vt:lpstr>Template</vt:lpstr>
      <vt:lpstr>Equation</vt:lpstr>
      <vt:lpstr>公式</vt:lpstr>
      <vt:lpstr>PowerPoint 演示文稿</vt:lpstr>
      <vt:lpstr>CEOI 2012基本情况</vt:lpstr>
      <vt:lpstr>CEOI 2012基本情况</vt:lpstr>
      <vt:lpstr>CEOI 2012基本情况</vt:lpstr>
      <vt:lpstr>Day 1 Printed Circuit Board</vt:lpstr>
      <vt:lpstr>问题描述</vt:lpstr>
      <vt:lpstr>输入输出与问题规模</vt:lpstr>
      <vt:lpstr>题目简述</vt:lpstr>
      <vt:lpstr>样例</vt:lpstr>
      <vt:lpstr>分析</vt:lpstr>
      <vt:lpstr>查找first、last结点</vt:lpstr>
      <vt:lpstr>查找first、last结点</vt:lpstr>
      <vt:lpstr>查找first、last结点</vt:lpstr>
      <vt:lpstr>特殊数据的处理</vt:lpstr>
      <vt:lpstr>相邻结点的旋转关系</vt:lpstr>
      <vt:lpstr>结点之间的遮挡关系</vt:lpstr>
      <vt:lpstr>结点i是否可见的情况分析</vt:lpstr>
      <vt:lpstr>结点之间的遮挡关系</vt:lpstr>
      <vt:lpstr>实现方法</vt:lpstr>
      <vt:lpstr>实现方法</vt:lpstr>
      <vt:lpstr>复杂度分析</vt:lpstr>
      <vt:lpstr>Day 1  Sailing Race </vt:lpstr>
      <vt:lpstr>问题描述</vt:lpstr>
      <vt:lpstr>输入输出与问题规模</vt:lpstr>
      <vt:lpstr>样例</vt:lpstr>
      <vt:lpstr>没有交叉的情况</vt:lpstr>
      <vt:lpstr>没有交叉的情况</vt:lpstr>
      <vt:lpstr>没有交叉的情况</vt:lpstr>
      <vt:lpstr>允许交叉的情况</vt:lpstr>
      <vt:lpstr>有交叉的情况分析</vt:lpstr>
      <vt:lpstr>有交叉的赛道产生过程</vt:lpstr>
      <vt:lpstr>有交叉最长赛道的计算</vt:lpstr>
      <vt:lpstr>优化</vt:lpstr>
      <vt:lpstr>Day 2 Waste Recycling  （垃圾回收）</vt:lpstr>
      <vt:lpstr>问题描述</vt:lpstr>
      <vt:lpstr>问题描述</vt:lpstr>
      <vt:lpstr>输入输出与问题规模</vt:lpstr>
      <vt:lpstr>PowerPoint 演示文稿</vt:lpstr>
      <vt:lpstr>样例</vt:lpstr>
      <vt:lpstr>分析</vt:lpstr>
      <vt:lpstr>思考</vt:lpstr>
      <vt:lpstr>简化</vt:lpstr>
      <vt:lpstr>处理过程中可能出现的状态</vt:lpstr>
      <vt:lpstr>处理过程中可能出现的状态</vt:lpstr>
      <vt:lpstr>状态的数据结构定义</vt:lpstr>
      <vt:lpstr>各种状态的处理方法</vt:lpstr>
      <vt:lpstr>各种状态的处理方法</vt:lpstr>
      <vt:lpstr>结果的处理</vt:lpstr>
      <vt:lpstr>推广</vt:lpstr>
      <vt:lpstr>推广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zjh</dc:creator>
  <cp:lastModifiedBy>陈许旻</cp:lastModifiedBy>
  <cp:revision>600</cp:revision>
  <dcterms:created xsi:type="dcterms:W3CDTF">2004-09-17T12:49:05Z</dcterms:created>
  <dcterms:modified xsi:type="dcterms:W3CDTF">2013-01-24T19:42:20Z</dcterms:modified>
</cp:coreProperties>
</file>