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82"/>
  </p:notesMasterIdLst>
  <p:sldIdLst>
    <p:sldId id="345" r:id="rId2"/>
    <p:sldId id="256" r:id="rId3"/>
    <p:sldId id="319" r:id="rId4"/>
    <p:sldId id="257" r:id="rId5"/>
    <p:sldId id="259" r:id="rId6"/>
    <p:sldId id="258" r:id="rId7"/>
    <p:sldId id="260" r:id="rId8"/>
    <p:sldId id="264" r:id="rId9"/>
    <p:sldId id="261" r:id="rId10"/>
    <p:sldId id="271" r:id="rId11"/>
    <p:sldId id="320" r:id="rId12"/>
    <p:sldId id="272" r:id="rId13"/>
    <p:sldId id="273" r:id="rId14"/>
    <p:sldId id="275" r:id="rId15"/>
    <p:sldId id="278" r:id="rId16"/>
    <p:sldId id="277" r:id="rId17"/>
    <p:sldId id="276" r:id="rId18"/>
    <p:sldId id="279" r:id="rId19"/>
    <p:sldId id="280" r:id="rId20"/>
    <p:sldId id="281" r:id="rId21"/>
    <p:sldId id="282" r:id="rId22"/>
    <p:sldId id="283" r:id="rId23"/>
    <p:sldId id="284" r:id="rId24"/>
    <p:sldId id="332" r:id="rId25"/>
    <p:sldId id="344" r:id="rId26"/>
    <p:sldId id="339" r:id="rId27"/>
    <p:sldId id="285" r:id="rId28"/>
    <p:sldId id="321" r:id="rId29"/>
    <p:sldId id="322" r:id="rId30"/>
    <p:sldId id="296" r:id="rId31"/>
    <p:sldId id="297" r:id="rId32"/>
    <p:sldId id="313" r:id="rId33"/>
    <p:sldId id="310" r:id="rId34"/>
    <p:sldId id="289" r:id="rId35"/>
    <p:sldId id="312" r:id="rId36"/>
    <p:sldId id="311" r:id="rId37"/>
    <p:sldId id="286" r:id="rId38"/>
    <p:sldId id="295" r:id="rId39"/>
    <p:sldId id="342" r:id="rId40"/>
    <p:sldId id="323" r:id="rId41"/>
    <p:sldId id="324" r:id="rId42"/>
    <p:sldId id="302" r:id="rId43"/>
    <p:sldId id="298" r:id="rId44"/>
    <p:sldId id="290" r:id="rId45"/>
    <p:sldId id="291" r:id="rId46"/>
    <p:sldId id="292" r:id="rId47"/>
    <p:sldId id="299" r:id="rId48"/>
    <p:sldId id="300" r:id="rId49"/>
    <p:sldId id="301" r:id="rId50"/>
    <p:sldId id="303" r:id="rId51"/>
    <p:sldId id="293" r:id="rId52"/>
    <p:sldId id="294" r:id="rId53"/>
    <p:sldId id="304" r:id="rId54"/>
    <p:sldId id="340" r:id="rId55"/>
    <p:sldId id="325" r:id="rId56"/>
    <p:sldId id="326" r:id="rId57"/>
    <p:sldId id="305" r:id="rId58"/>
    <p:sldId id="306" r:id="rId59"/>
    <p:sldId id="307" r:id="rId60"/>
    <p:sldId id="308" r:id="rId61"/>
    <p:sldId id="341" r:id="rId62"/>
    <p:sldId id="309" r:id="rId63"/>
    <p:sldId id="327" r:id="rId64"/>
    <p:sldId id="328" r:id="rId65"/>
    <p:sldId id="314" r:id="rId66"/>
    <p:sldId id="315" r:id="rId67"/>
    <p:sldId id="316" r:id="rId68"/>
    <p:sldId id="317" r:id="rId69"/>
    <p:sldId id="262" r:id="rId70"/>
    <p:sldId id="335" r:id="rId71"/>
    <p:sldId id="338" r:id="rId72"/>
    <p:sldId id="329" r:id="rId73"/>
    <p:sldId id="330" r:id="rId74"/>
    <p:sldId id="331" r:id="rId75"/>
    <p:sldId id="333" r:id="rId76"/>
    <p:sldId id="334" r:id="rId77"/>
    <p:sldId id="336" r:id="rId78"/>
    <p:sldId id="337" r:id="rId79"/>
    <p:sldId id="343" r:id="rId80"/>
    <p:sldId id="318" r:id="rId8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7B347A-27E2-469F-B702-DD5589B9DCF6}"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zh-CN" altLang="en-US"/>
        </a:p>
      </dgm:t>
    </dgm:pt>
    <dgm:pt modelId="{D99C501E-2048-49C9-8C16-42B470154A4A}">
      <dgm:prSet phldrT="[文本]"/>
      <dgm:spPr>
        <a:solidFill>
          <a:srgbClr val="FF0000"/>
        </a:solidFill>
      </dgm:spPr>
      <dgm:t>
        <a:bodyPr/>
        <a:lstStyle/>
        <a:p>
          <a:r>
            <a:rPr lang="zh-CN" altLang="en-US" dirty="0" smtClean="0"/>
            <a:t>引言</a:t>
          </a:r>
          <a:endParaRPr lang="zh-CN" altLang="en-US" dirty="0"/>
        </a:p>
      </dgm:t>
    </dgm:pt>
    <dgm:pt modelId="{57586F00-2E1A-4D85-8AF3-2CB05C688E01}" type="parTrans" cxnId="{04118230-B71F-406D-B434-C2E90A73E5D5}">
      <dgm:prSet/>
      <dgm:spPr/>
      <dgm:t>
        <a:bodyPr/>
        <a:lstStyle/>
        <a:p>
          <a:endParaRPr lang="zh-CN" altLang="en-US"/>
        </a:p>
      </dgm:t>
    </dgm:pt>
    <dgm:pt modelId="{18312073-6C8E-4B34-84AB-711A0A4865F3}" type="sibTrans" cxnId="{04118230-B71F-406D-B434-C2E90A73E5D5}">
      <dgm:prSet/>
      <dgm:spPr/>
      <dgm:t>
        <a:bodyPr/>
        <a:lstStyle/>
        <a:p>
          <a:endParaRPr lang="zh-CN" altLang="en-US"/>
        </a:p>
      </dgm:t>
    </dgm:pt>
    <dgm:pt modelId="{961DB0C4-99F4-4D89-A24D-2AFB3CC3B0EF}">
      <dgm:prSet/>
      <dgm:spPr>
        <a:noFill/>
      </dgm:spPr>
      <dgm:t>
        <a:bodyPr/>
        <a:lstStyle/>
        <a:p>
          <a:r>
            <a:rPr lang="zh-CN" altLang="en-US" dirty="0" smtClean="0"/>
            <a:t>浮点数存储原理</a:t>
          </a:r>
          <a:endParaRPr lang="zh-CN" altLang="en-US" dirty="0"/>
        </a:p>
      </dgm:t>
    </dgm:pt>
    <dgm:pt modelId="{90240C37-C183-435F-BF62-72DCFFA11ED2}" type="parTrans" cxnId="{8F083374-F1B7-4082-9720-843AA67FF576}">
      <dgm:prSet/>
      <dgm:spPr/>
      <dgm:t>
        <a:bodyPr/>
        <a:lstStyle/>
        <a:p>
          <a:endParaRPr lang="zh-CN" altLang="en-US"/>
        </a:p>
      </dgm:t>
    </dgm:pt>
    <dgm:pt modelId="{E9C0F60B-AC1B-4AF6-B12A-BC8D8C47699D}" type="sibTrans" cxnId="{8F083374-F1B7-4082-9720-843AA67FF576}">
      <dgm:prSet/>
      <dgm:spPr/>
      <dgm:t>
        <a:bodyPr/>
        <a:lstStyle/>
        <a:p>
          <a:endParaRPr lang="zh-CN" altLang="en-US"/>
        </a:p>
      </dgm:t>
    </dgm:pt>
    <dgm:pt modelId="{DB6EF230-089B-4563-8567-057BCAD20972}">
      <dgm:prSet/>
      <dgm:spPr/>
      <dgm:t>
        <a:bodyPr/>
        <a:lstStyle/>
        <a:p>
          <a:r>
            <a:rPr lang="zh-CN" altLang="en-US" dirty="0" smtClean="0"/>
            <a:t>四则运算的误差</a:t>
          </a:r>
          <a:endParaRPr lang="zh-CN" altLang="en-US" dirty="0"/>
        </a:p>
      </dgm:t>
    </dgm:pt>
    <dgm:pt modelId="{868D8B59-CFF2-43BE-8B48-AE530A9BC171}" type="parTrans" cxnId="{23DF704D-7821-4DA9-8334-BBC30FC7E57A}">
      <dgm:prSet/>
      <dgm:spPr/>
      <dgm:t>
        <a:bodyPr/>
        <a:lstStyle/>
        <a:p>
          <a:endParaRPr lang="zh-CN" altLang="en-US"/>
        </a:p>
      </dgm:t>
    </dgm:pt>
    <dgm:pt modelId="{7F22689E-A7B9-454B-BAC6-39BB6FA593AD}" type="sibTrans" cxnId="{23DF704D-7821-4DA9-8334-BBC30FC7E57A}">
      <dgm:prSet/>
      <dgm:spPr/>
      <dgm:t>
        <a:bodyPr/>
        <a:lstStyle/>
        <a:p>
          <a:endParaRPr lang="zh-CN" altLang="en-US"/>
        </a:p>
      </dgm:t>
    </dgm:pt>
    <dgm:pt modelId="{5A171E6E-FDE9-4C66-9512-290E783790D2}">
      <dgm:prSet/>
      <dgm:spPr/>
      <dgm:t>
        <a:bodyPr/>
        <a:lstStyle/>
        <a:p>
          <a:r>
            <a:rPr lang="zh-CN" altLang="en-US" dirty="0" smtClean="0"/>
            <a:t>算法中的误差避免</a:t>
          </a:r>
          <a:endParaRPr lang="zh-CN" altLang="en-US" dirty="0"/>
        </a:p>
      </dgm:t>
    </dgm:pt>
    <dgm:pt modelId="{33AC573D-A0C8-4AC3-803B-3A8700B0C247}" type="parTrans" cxnId="{B213C3DD-DA78-4973-80EA-BCEB66A3E22B}">
      <dgm:prSet/>
      <dgm:spPr/>
      <dgm:t>
        <a:bodyPr/>
        <a:lstStyle/>
        <a:p>
          <a:endParaRPr lang="zh-CN" altLang="en-US"/>
        </a:p>
      </dgm:t>
    </dgm:pt>
    <dgm:pt modelId="{26274B9C-0B22-45B0-AFD7-76DE4039F609}" type="sibTrans" cxnId="{B213C3DD-DA78-4973-80EA-BCEB66A3E22B}">
      <dgm:prSet/>
      <dgm:spPr/>
      <dgm:t>
        <a:bodyPr/>
        <a:lstStyle/>
        <a:p>
          <a:endParaRPr lang="zh-CN" altLang="en-US"/>
        </a:p>
      </dgm:t>
    </dgm:pt>
    <dgm:pt modelId="{07FA80BD-054E-4724-B39E-BBEAAEBF315B}">
      <dgm:prSet/>
      <dgm:spPr>
        <a:noFill/>
      </dgm:spPr>
      <dgm:t>
        <a:bodyPr/>
        <a:lstStyle/>
        <a:p>
          <a:r>
            <a:rPr lang="zh-CN" altLang="en-US" dirty="0" smtClean="0"/>
            <a:t>舍入与浮点误差</a:t>
          </a:r>
          <a:endParaRPr lang="zh-CN" altLang="en-US" dirty="0"/>
        </a:p>
      </dgm:t>
    </dgm:pt>
    <dgm:pt modelId="{C4C13192-CE13-4951-8B9F-19BE008B3596}" type="parTrans" cxnId="{DC7D37A0-52A7-48FB-948C-221FA3D2DD9A}">
      <dgm:prSet/>
      <dgm:spPr/>
      <dgm:t>
        <a:bodyPr/>
        <a:lstStyle/>
        <a:p>
          <a:endParaRPr lang="zh-CN" altLang="en-US"/>
        </a:p>
      </dgm:t>
    </dgm:pt>
    <dgm:pt modelId="{DD8AE4BE-BAC7-4125-98FB-ED1DFA47A8B9}" type="sibTrans" cxnId="{DC7D37A0-52A7-48FB-948C-221FA3D2DD9A}">
      <dgm:prSet/>
      <dgm:spPr/>
      <dgm:t>
        <a:bodyPr/>
        <a:lstStyle/>
        <a:p>
          <a:endParaRPr lang="zh-CN" altLang="en-US"/>
        </a:p>
      </dgm:t>
    </dgm:pt>
    <dgm:pt modelId="{E86E4F07-F178-472B-A357-A958C741045D}">
      <dgm:prSet/>
      <dgm:spPr/>
      <dgm:t>
        <a:bodyPr/>
        <a:lstStyle/>
        <a:p>
          <a:r>
            <a:rPr lang="zh-CN" altLang="en-US" dirty="0" smtClean="0"/>
            <a:t>更一般的误差分析方法</a:t>
          </a:r>
          <a:endParaRPr lang="zh-CN" altLang="en-US" dirty="0"/>
        </a:p>
      </dgm:t>
    </dgm:pt>
    <dgm:pt modelId="{8F5D3014-9E7D-4250-8A06-DFB3B370B6F5}" type="parTrans" cxnId="{2355422F-207C-4EFB-9FF4-564CBD429B71}">
      <dgm:prSet/>
      <dgm:spPr/>
      <dgm:t>
        <a:bodyPr/>
        <a:lstStyle/>
        <a:p>
          <a:endParaRPr lang="zh-CN" altLang="en-US"/>
        </a:p>
      </dgm:t>
    </dgm:pt>
    <dgm:pt modelId="{604B42EB-94C1-4A64-A2DB-DFA0429440E4}" type="sibTrans" cxnId="{2355422F-207C-4EFB-9FF4-564CBD429B71}">
      <dgm:prSet/>
      <dgm:spPr/>
      <dgm:t>
        <a:bodyPr/>
        <a:lstStyle/>
        <a:p>
          <a:endParaRPr lang="zh-CN" altLang="en-US"/>
        </a:p>
      </dgm:t>
    </dgm:pt>
    <dgm:pt modelId="{1E56BE2D-F92E-4800-9480-8D94DA3AAF6C}" type="pres">
      <dgm:prSet presAssocID="{ED7B347A-27E2-469F-B702-DD5589B9DCF6}" presName="Name0" presStyleCnt="0">
        <dgm:presLayoutVars>
          <dgm:chMax/>
          <dgm:chPref/>
          <dgm:dir/>
        </dgm:presLayoutVars>
      </dgm:prSet>
      <dgm:spPr/>
      <dgm:t>
        <a:bodyPr/>
        <a:lstStyle/>
        <a:p>
          <a:endParaRPr lang="zh-CN" altLang="en-US"/>
        </a:p>
      </dgm:t>
    </dgm:pt>
    <dgm:pt modelId="{FF4D0F0D-5BC3-454B-9212-B6F9D27FE554}" type="pres">
      <dgm:prSet presAssocID="{D99C501E-2048-49C9-8C16-42B470154A4A}" presName="parenttextcomposite" presStyleCnt="0"/>
      <dgm:spPr/>
    </dgm:pt>
    <dgm:pt modelId="{1AEDA2EF-CD58-46C6-9C11-CED175C7DCDC}" type="pres">
      <dgm:prSet presAssocID="{D99C501E-2048-49C9-8C16-42B470154A4A}" presName="parenttext" presStyleLbl="revTx" presStyleIdx="0" presStyleCnt="6">
        <dgm:presLayoutVars>
          <dgm:chMax/>
          <dgm:chPref val="2"/>
          <dgm:bulletEnabled val="1"/>
        </dgm:presLayoutVars>
      </dgm:prSet>
      <dgm:spPr/>
      <dgm:t>
        <a:bodyPr/>
        <a:lstStyle/>
        <a:p>
          <a:endParaRPr lang="zh-CN" altLang="en-US"/>
        </a:p>
      </dgm:t>
    </dgm:pt>
    <dgm:pt modelId="{CA1446A9-FA93-4C5E-8C85-34002AE90E29}" type="pres">
      <dgm:prSet presAssocID="{D99C501E-2048-49C9-8C16-42B470154A4A}" presName="parallelogramComposite" presStyleCnt="0"/>
      <dgm:spPr/>
    </dgm:pt>
    <dgm:pt modelId="{93E5B449-19FE-4E43-8C52-33E4A8D03C78}" type="pres">
      <dgm:prSet presAssocID="{D99C501E-2048-49C9-8C16-42B470154A4A}" presName="parallelogram1" presStyleLbl="alignNode1" presStyleIdx="0" presStyleCnt="42"/>
      <dgm:spPr/>
    </dgm:pt>
    <dgm:pt modelId="{DF1BB485-8706-4F76-824B-B3D724B920C1}" type="pres">
      <dgm:prSet presAssocID="{D99C501E-2048-49C9-8C16-42B470154A4A}" presName="parallelogram2" presStyleLbl="alignNode1" presStyleIdx="1" presStyleCnt="42"/>
      <dgm:spPr/>
    </dgm:pt>
    <dgm:pt modelId="{22C75AE4-4222-4C64-91D2-D7B9CC27ACAA}" type="pres">
      <dgm:prSet presAssocID="{D99C501E-2048-49C9-8C16-42B470154A4A}" presName="parallelogram3" presStyleLbl="alignNode1" presStyleIdx="2" presStyleCnt="42"/>
      <dgm:spPr/>
    </dgm:pt>
    <dgm:pt modelId="{3C2BCB8D-F749-4A57-A298-F7655FD5C919}" type="pres">
      <dgm:prSet presAssocID="{D99C501E-2048-49C9-8C16-42B470154A4A}" presName="parallelogram4" presStyleLbl="alignNode1" presStyleIdx="3" presStyleCnt="42"/>
      <dgm:spPr/>
    </dgm:pt>
    <dgm:pt modelId="{F9AF11A2-0560-482C-8D9F-66A847B9C1DE}" type="pres">
      <dgm:prSet presAssocID="{D99C501E-2048-49C9-8C16-42B470154A4A}" presName="parallelogram5" presStyleLbl="alignNode1" presStyleIdx="4" presStyleCnt="42"/>
      <dgm:spPr/>
    </dgm:pt>
    <dgm:pt modelId="{33D1FDBC-B402-4525-854A-E2D60CB5217D}" type="pres">
      <dgm:prSet presAssocID="{D99C501E-2048-49C9-8C16-42B470154A4A}" presName="parallelogram6" presStyleLbl="alignNode1" presStyleIdx="5" presStyleCnt="42"/>
      <dgm:spPr/>
    </dgm:pt>
    <dgm:pt modelId="{ABBA2991-1977-4E47-ADF7-D83F4EFCD95C}" type="pres">
      <dgm:prSet presAssocID="{D99C501E-2048-49C9-8C16-42B470154A4A}" presName="parallelogram7" presStyleLbl="alignNode1" presStyleIdx="6" presStyleCnt="42"/>
      <dgm:spPr/>
    </dgm:pt>
    <dgm:pt modelId="{AE4BC611-7863-451C-A986-07D196C20D9A}" type="pres">
      <dgm:prSet presAssocID="{18312073-6C8E-4B34-84AB-711A0A4865F3}" presName="sibTrans" presStyleCnt="0"/>
      <dgm:spPr/>
    </dgm:pt>
    <dgm:pt modelId="{AF7C2054-E396-46B2-80B8-D4FFA919A14A}" type="pres">
      <dgm:prSet presAssocID="{961DB0C4-99F4-4D89-A24D-2AFB3CC3B0EF}" presName="parenttextcomposite" presStyleCnt="0"/>
      <dgm:spPr/>
    </dgm:pt>
    <dgm:pt modelId="{86467134-279F-4E5C-817B-BFBCC0F8EBB0}" type="pres">
      <dgm:prSet presAssocID="{961DB0C4-99F4-4D89-A24D-2AFB3CC3B0EF}" presName="parenttext" presStyleLbl="revTx" presStyleIdx="1" presStyleCnt="6">
        <dgm:presLayoutVars>
          <dgm:chMax/>
          <dgm:chPref val="2"/>
          <dgm:bulletEnabled val="1"/>
        </dgm:presLayoutVars>
      </dgm:prSet>
      <dgm:spPr/>
      <dgm:t>
        <a:bodyPr/>
        <a:lstStyle/>
        <a:p>
          <a:endParaRPr lang="zh-CN" altLang="en-US"/>
        </a:p>
      </dgm:t>
    </dgm:pt>
    <dgm:pt modelId="{B85425F2-6E2A-4CE6-9BAA-205B41BC35E0}" type="pres">
      <dgm:prSet presAssocID="{961DB0C4-99F4-4D89-A24D-2AFB3CC3B0EF}" presName="parallelogramComposite" presStyleCnt="0"/>
      <dgm:spPr/>
    </dgm:pt>
    <dgm:pt modelId="{1703AA0C-44CF-4E55-9B2E-FCDDE365F1FD}" type="pres">
      <dgm:prSet presAssocID="{961DB0C4-99F4-4D89-A24D-2AFB3CC3B0EF}" presName="parallelogram1" presStyleLbl="alignNode1" presStyleIdx="7" presStyleCnt="42"/>
      <dgm:spPr/>
    </dgm:pt>
    <dgm:pt modelId="{7942275C-B047-4BA6-9BC1-5E7648C2CC35}" type="pres">
      <dgm:prSet presAssocID="{961DB0C4-99F4-4D89-A24D-2AFB3CC3B0EF}" presName="parallelogram2" presStyleLbl="alignNode1" presStyleIdx="8" presStyleCnt="42"/>
      <dgm:spPr/>
    </dgm:pt>
    <dgm:pt modelId="{86B3D739-7BDA-4E53-91A8-CDC484A2A46C}" type="pres">
      <dgm:prSet presAssocID="{961DB0C4-99F4-4D89-A24D-2AFB3CC3B0EF}" presName="parallelogram3" presStyleLbl="alignNode1" presStyleIdx="9" presStyleCnt="42"/>
      <dgm:spPr/>
    </dgm:pt>
    <dgm:pt modelId="{653BC809-8C61-4A3B-B07D-6352A58B6BF3}" type="pres">
      <dgm:prSet presAssocID="{961DB0C4-99F4-4D89-A24D-2AFB3CC3B0EF}" presName="parallelogram4" presStyleLbl="alignNode1" presStyleIdx="10" presStyleCnt="42"/>
      <dgm:spPr/>
    </dgm:pt>
    <dgm:pt modelId="{19A3B63F-22B0-4A9B-B349-13148BD5A638}" type="pres">
      <dgm:prSet presAssocID="{961DB0C4-99F4-4D89-A24D-2AFB3CC3B0EF}" presName="parallelogram5" presStyleLbl="alignNode1" presStyleIdx="11" presStyleCnt="42"/>
      <dgm:spPr/>
    </dgm:pt>
    <dgm:pt modelId="{EA67B018-AB8A-417D-96D9-8661D2BF1C5F}" type="pres">
      <dgm:prSet presAssocID="{961DB0C4-99F4-4D89-A24D-2AFB3CC3B0EF}" presName="parallelogram6" presStyleLbl="alignNode1" presStyleIdx="12" presStyleCnt="42"/>
      <dgm:spPr/>
    </dgm:pt>
    <dgm:pt modelId="{50381334-AD2C-4F3A-8709-D940C5EC4E56}" type="pres">
      <dgm:prSet presAssocID="{961DB0C4-99F4-4D89-A24D-2AFB3CC3B0EF}" presName="parallelogram7" presStyleLbl="alignNode1" presStyleIdx="13" presStyleCnt="42"/>
      <dgm:spPr/>
    </dgm:pt>
    <dgm:pt modelId="{274DBAD1-9345-4599-A17C-8856EFF6205B}" type="pres">
      <dgm:prSet presAssocID="{E9C0F60B-AC1B-4AF6-B12A-BC8D8C47699D}" presName="sibTrans" presStyleCnt="0"/>
      <dgm:spPr/>
    </dgm:pt>
    <dgm:pt modelId="{F51CA611-1D0C-4829-9405-996704C83EC3}" type="pres">
      <dgm:prSet presAssocID="{07FA80BD-054E-4724-B39E-BBEAAEBF315B}" presName="parenttextcomposite" presStyleCnt="0"/>
      <dgm:spPr/>
    </dgm:pt>
    <dgm:pt modelId="{36783CD7-F155-4ED1-A2D0-6D0EF57EC5DF}" type="pres">
      <dgm:prSet presAssocID="{07FA80BD-054E-4724-B39E-BBEAAEBF315B}" presName="parenttext" presStyleLbl="revTx" presStyleIdx="2" presStyleCnt="6">
        <dgm:presLayoutVars>
          <dgm:chMax/>
          <dgm:chPref val="2"/>
          <dgm:bulletEnabled val="1"/>
        </dgm:presLayoutVars>
      </dgm:prSet>
      <dgm:spPr/>
      <dgm:t>
        <a:bodyPr/>
        <a:lstStyle/>
        <a:p>
          <a:endParaRPr lang="zh-CN" altLang="en-US"/>
        </a:p>
      </dgm:t>
    </dgm:pt>
    <dgm:pt modelId="{0AA26C42-7F40-46AC-A663-B4D646962778}" type="pres">
      <dgm:prSet presAssocID="{07FA80BD-054E-4724-B39E-BBEAAEBF315B}" presName="parallelogramComposite" presStyleCnt="0"/>
      <dgm:spPr/>
    </dgm:pt>
    <dgm:pt modelId="{602DE022-AD82-4FB0-BFB9-FA75ADF627BB}" type="pres">
      <dgm:prSet presAssocID="{07FA80BD-054E-4724-B39E-BBEAAEBF315B}" presName="parallelogram1" presStyleLbl="alignNode1" presStyleIdx="14" presStyleCnt="42"/>
      <dgm:spPr/>
    </dgm:pt>
    <dgm:pt modelId="{C35F5C7C-A6C7-4010-9FD9-34F8061F64AD}" type="pres">
      <dgm:prSet presAssocID="{07FA80BD-054E-4724-B39E-BBEAAEBF315B}" presName="parallelogram2" presStyleLbl="alignNode1" presStyleIdx="15" presStyleCnt="42"/>
      <dgm:spPr/>
    </dgm:pt>
    <dgm:pt modelId="{22D8223E-0FC5-4ED6-BE5E-568CE7F6AF4A}" type="pres">
      <dgm:prSet presAssocID="{07FA80BD-054E-4724-B39E-BBEAAEBF315B}" presName="parallelogram3" presStyleLbl="alignNode1" presStyleIdx="16" presStyleCnt="42"/>
      <dgm:spPr/>
    </dgm:pt>
    <dgm:pt modelId="{44725A41-7C9C-4F2C-80F0-E90FF5A04FD7}" type="pres">
      <dgm:prSet presAssocID="{07FA80BD-054E-4724-B39E-BBEAAEBF315B}" presName="parallelogram4" presStyleLbl="alignNode1" presStyleIdx="17" presStyleCnt="42"/>
      <dgm:spPr/>
    </dgm:pt>
    <dgm:pt modelId="{C3F682AA-0E75-4A74-B9CD-1E02741DCC9B}" type="pres">
      <dgm:prSet presAssocID="{07FA80BD-054E-4724-B39E-BBEAAEBF315B}" presName="parallelogram5" presStyleLbl="alignNode1" presStyleIdx="18" presStyleCnt="42"/>
      <dgm:spPr/>
    </dgm:pt>
    <dgm:pt modelId="{46A47265-4176-4DED-B9B0-3CB1A7986B32}" type="pres">
      <dgm:prSet presAssocID="{07FA80BD-054E-4724-B39E-BBEAAEBF315B}" presName="parallelogram6" presStyleLbl="alignNode1" presStyleIdx="19" presStyleCnt="42"/>
      <dgm:spPr/>
    </dgm:pt>
    <dgm:pt modelId="{A05B8C74-D6BB-4E5B-A00E-798531E555A8}" type="pres">
      <dgm:prSet presAssocID="{07FA80BD-054E-4724-B39E-BBEAAEBF315B}" presName="parallelogram7" presStyleLbl="alignNode1" presStyleIdx="20" presStyleCnt="42"/>
      <dgm:spPr/>
    </dgm:pt>
    <dgm:pt modelId="{2C5523D3-86EC-4D67-A6B1-107A5AFFD4DD}" type="pres">
      <dgm:prSet presAssocID="{DD8AE4BE-BAC7-4125-98FB-ED1DFA47A8B9}" presName="sibTrans" presStyleCnt="0"/>
      <dgm:spPr/>
    </dgm:pt>
    <dgm:pt modelId="{DC29BB59-276B-4297-939C-2B7C4E24ECB5}" type="pres">
      <dgm:prSet presAssocID="{DB6EF230-089B-4563-8567-057BCAD20972}" presName="parenttextcomposite" presStyleCnt="0"/>
      <dgm:spPr/>
    </dgm:pt>
    <dgm:pt modelId="{5DED3736-1145-402C-A560-E40F56146777}" type="pres">
      <dgm:prSet presAssocID="{DB6EF230-089B-4563-8567-057BCAD20972}" presName="parenttext" presStyleLbl="revTx" presStyleIdx="3" presStyleCnt="6">
        <dgm:presLayoutVars>
          <dgm:chMax/>
          <dgm:chPref val="2"/>
          <dgm:bulletEnabled val="1"/>
        </dgm:presLayoutVars>
      </dgm:prSet>
      <dgm:spPr/>
      <dgm:t>
        <a:bodyPr/>
        <a:lstStyle/>
        <a:p>
          <a:endParaRPr lang="zh-CN" altLang="en-US"/>
        </a:p>
      </dgm:t>
    </dgm:pt>
    <dgm:pt modelId="{4F26E6A5-9F96-42B0-9882-CEAC67C35B96}" type="pres">
      <dgm:prSet presAssocID="{DB6EF230-089B-4563-8567-057BCAD20972}" presName="parallelogramComposite" presStyleCnt="0"/>
      <dgm:spPr/>
    </dgm:pt>
    <dgm:pt modelId="{051BC0AE-4091-4F44-AFCE-34DF4787CC81}" type="pres">
      <dgm:prSet presAssocID="{DB6EF230-089B-4563-8567-057BCAD20972}" presName="parallelogram1" presStyleLbl="alignNode1" presStyleIdx="21" presStyleCnt="42"/>
      <dgm:spPr/>
    </dgm:pt>
    <dgm:pt modelId="{1B6E3678-D527-4708-81B4-1C3681A01DD2}" type="pres">
      <dgm:prSet presAssocID="{DB6EF230-089B-4563-8567-057BCAD20972}" presName="parallelogram2" presStyleLbl="alignNode1" presStyleIdx="22" presStyleCnt="42"/>
      <dgm:spPr/>
    </dgm:pt>
    <dgm:pt modelId="{4721EA73-B8A1-4190-A757-DF0F0AE2DCB3}" type="pres">
      <dgm:prSet presAssocID="{DB6EF230-089B-4563-8567-057BCAD20972}" presName="parallelogram3" presStyleLbl="alignNode1" presStyleIdx="23" presStyleCnt="42"/>
      <dgm:spPr/>
    </dgm:pt>
    <dgm:pt modelId="{48A97EE1-144E-4160-B2B4-90505DE4720D}" type="pres">
      <dgm:prSet presAssocID="{DB6EF230-089B-4563-8567-057BCAD20972}" presName="parallelogram4" presStyleLbl="alignNode1" presStyleIdx="24" presStyleCnt="42"/>
      <dgm:spPr/>
    </dgm:pt>
    <dgm:pt modelId="{6F501D60-7E6A-4EF7-BA2C-D95C673DB73D}" type="pres">
      <dgm:prSet presAssocID="{DB6EF230-089B-4563-8567-057BCAD20972}" presName="parallelogram5" presStyleLbl="alignNode1" presStyleIdx="25" presStyleCnt="42"/>
      <dgm:spPr/>
    </dgm:pt>
    <dgm:pt modelId="{93354355-63BB-4DE7-A1AC-FF0CA8FBF785}" type="pres">
      <dgm:prSet presAssocID="{DB6EF230-089B-4563-8567-057BCAD20972}" presName="parallelogram6" presStyleLbl="alignNode1" presStyleIdx="26" presStyleCnt="42"/>
      <dgm:spPr/>
    </dgm:pt>
    <dgm:pt modelId="{BA6B69E6-20DC-45C2-AD37-1C3C8C06BAAC}" type="pres">
      <dgm:prSet presAssocID="{DB6EF230-089B-4563-8567-057BCAD20972}" presName="parallelogram7" presStyleLbl="alignNode1" presStyleIdx="27" presStyleCnt="42"/>
      <dgm:spPr/>
    </dgm:pt>
    <dgm:pt modelId="{1182FC7A-06D3-42CB-9EC0-4F95A36520C4}" type="pres">
      <dgm:prSet presAssocID="{7F22689E-A7B9-454B-BAC6-39BB6FA593AD}" presName="sibTrans" presStyleCnt="0"/>
      <dgm:spPr/>
    </dgm:pt>
    <dgm:pt modelId="{8F3F24B9-5B05-44CD-A41C-B7A8BAF4D908}" type="pres">
      <dgm:prSet presAssocID="{E86E4F07-F178-472B-A357-A958C741045D}" presName="parenttextcomposite" presStyleCnt="0"/>
      <dgm:spPr/>
    </dgm:pt>
    <dgm:pt modelId="{C6A788DA-8FDC-4192-B48A-A8D4DB3486C9}" type="pres">
      <dgm:prSet presAssocID="{E86E4F07-F178-472B-A357-A958C741045D}" presName="parenttext" presStyleLbl="revTx" presStyleIdx="4" presStyleCnt="6">
        <dgm:presLayoutVars>
          <dgm:chMax/>
          <dgm:chPref val="2"/>
          <dgm:bulletEnabled val="1"/>
        </dgm:presLayoutVars>
      </dgm:prSet>
      <dgm:spPr/>
      <dgm:t>
        <a:bodyPr/>
        <a:lstStyle/>
        <a:p>
          <a:endParaRPr lang="zh-CN" altLang="en-US"/>
        </a:p>
      </dgm:t>
    </dgm:pt>
    <dgm:pt modelId="{11FAEB59-1533-497B-92DF-5806B2590800}" type="pres">
      <dgm:prSet presAssocID="{E86E4F07-F178-472B-A357-A958C741045D}" presName="parallelogramComposite" presStyleCnt="0"/>
      <dgm:spPr/>
    </dgm:pt>
    <dgm:pt modelId="{0882DEA0-F740-4D11-A60F-EEB447D4C449}" type="pres">
      <dgm:prSet presAssocID="{E86E4F07-F178-472B-A357-A958C741045D}" presName="parallelogram1" presStyleLbl="alignNode1" presStyleIdx="28" presStyleCnt="42"/>
      <dgm:spPr/>
    </dgm:pt>
    <dgm:pt modelId="{B4D80E8E-8C30-4459-B513-5010484EAF9D}" type="pres">
      <dgm:prSet presAssocID="{E86E4F07-F178-472B-A357-A958C741045D}" presName="parallelogram2" presStyleLbl="alignNode1" presStyleIdx="29" presStyleCnt="42"/>
      <dgm:spPr/>
    </dgm:pt>
    <dgm:pt modelId="{47E02DB9-1952-4C22-B707-2122FAD32291}" type="pres">
      <dgm:prSet presAssocID="{E86E4F07-F178-472B-A357-A958C741045D}" presName="parallelogram3" presStyleLbl="alignNode1" presStyleIdx="30" presStyleCnt="42"/>
      <dgm:spPr/>
    </dgm:pt>
    <dgm:pt modelId="{60F31722-30DC-4AB4-ADEC-C6E40B21021D}" type="pres">
      <dgm:prSet presAssocID="{E86E4F07-F178-472B-A357-A958C741045D}" presName="parallelogram4" presStyleLbl="alignNode1" presStyleIdx="31" presStyleCnt="42"/>
      <dgm:spPr/>
    </dgm:pt>
    <dgm:pt modelId="{CE41DCAA-ADAC-4A04-A076-70E06B16CA76}" type="pres">
      <dgm:prSet presAssocID="{E86E4F07-F178-472B-A357-A958C741045D}" presName="parallelogram5" presStyleLbl="alignNode1" presStyleIdx="32" presStyleCnt="42"/>
      <dgm:spPr/>
    </dgm:pt>
    <dgm:pt modelId="{97213EB5-83E4-45D5-B858-DEBFF330AB5A}" type="pres">
      <dgm:prSet presAssocID="{E86E4F07-F178-472B-A357-A958C741045D}" presName="parallelogram6" presStyleLbl="alignNode1" presStyleIdx="33" presStyleCnt="42"/>
      <dgm:spPr/>
    </dgm:pt>
    <dgm:pt modelId="{6E6750E8-E352-48F0-8096-8351BF0BB9BA}" type="pres">
      <dgm:prSet presAssocID="{E86E4F07-F178-472B-A357-A958C741045D}" presName="parallelogram7" presStyleLbl="alignNode1" presStyleIdx="34" presStyleCnt="42"/>
      <dgm:spPr/>
    </dgm:pt>
    <dgm:pt modelId="{6B86106F-2A24-4D84-8457-9DDF364802BB}" type="pres">
      <dgm:prSet presAssocID="{604B42EB-94C1-4A64-A2DB-DFA0429440E4}" presName="sibTrans" presStyleCnt="0"/>
      <dgm:spPr/>
    </dgm:pt>
    <dgm:pt modelId="{20B75FC6-36C4-4C7C-935D-AE61384AE18B}" type="pres">
      <dgm:prSet presAssocID="{5A171E6E-FDE9-4C66-9512-290E783790D2}" presName="parenttextcomposite" presStyleCnt="0"/>
      <dgm:spPr/>
    </dgm:pt>
    <dgm:pt modelId="{B8DBD11A-8A05-4408-80F7-9642C8550146}" type="pres">
      <dgm:prSet presAssocID="{5A171E6E-FDE9-4C66-9512-290E783790D2}" presName="parenttext" presStyleLbl="revTx" presStyleIdx="5" presStyleCnt="6">
        <dgm:presLayoutVars>
          <dgm:chMax/>
          <dgm:chPref val="2"/>
          <dgm:bulletEnabled val="1"/>
        </dgm:presLayoutVars>
      </dgm:prSet>
      <dgm:spPr/>
      <dgm:t>
        <a:bodyPr/>
        <a:lstStyle/>
        <a:p>
          <a:endParaRPr lang="zh-CN" altLang="en-US"/>
        </a:p>
      </dgm:t>
    </dgm:pt>
    <dgm:pt modelId="{37C7082A-D834-401E-B257-6746F4425D9C}" type="pres">
      <dgm:prSet presAssocID="{5A171E6E-FDE9-4C66-9512-290E783790D2}" presName="parallelogramComposite" presStyleCnt="0"/>
      <dgm:spPr/>
    </dgm:pt>
    <dgm:pt modelId="{433F1816-2231-4F6D-8E5B-DCABF853A609}" type="pres">
      <dgm:prSet presAssocID="{5A171E6E-FDE9-4C66-9512-290E783790D2}" presName="parallelogram1" presStyleLbl="alignNode1" presStyleIdx="35" presStyleCnt="42"/>
      <dgm:spPr/>
    </dgm:pt>
    <dgm:pt modelId="{E1D638FC-5C69-4C85-8DFB-204A4094F512}" type="pres">
      <dgm:prSet presAssocID="{5A171E6E-FDE9-4C66-9512-290E783790D2}" presName="parallelogram2" presStyleLbl="alignNode1" presStyleIdx="36" presStyleCnt="42"/>
      <dgm:spPr/>
    </dgm:pt>
    <dgm:pt modelId="{B521D836-A33A-47A2-AC47-FB57E0625551}" type="pres">
      <dgm:prSet presAssocID="{5A171E6E-FDE9-4C66-9512-290E783790D2}" presName="parallelogram3" presStyleLbl="alignNode1" presStyleIdx="37" presStyleCnt="42"/>
      <dgm:spPr/>
    </dgm:pt>
    <dgm:pt modelId="{A1CC0715-9FEF-44F8-8F6D-9D1BC7E35A6E}" type="pres">
      <dgm:prSet presAssocID="{5A171E6E-FDE9-4C66-9512-290E783790D2}" presName="parallelogram4" presStyleLbl="alignNode1" presStyleIdx="38" presStyleCnt="42"/>
      <dgm:spPr/>
    </dgm:pt>
    <dgm:pt modelId="{79CB457D-1A4A-481D-939C-3078C90DAE7B}" type="pres">
      <dgm:prSet presAssocID="{5A171E6E-FDE9-4C66-9512-290E783790D2}" presName="parallelogram5" presStyleLbl="alignNode1" presStyleIdx="39" presStyleCnt="42"/>
      <dgm:spPr/>
    </dgm:pt>
    <dgm:pt modelId="{9535FB5F-1092-4687-8403-0502EB1EB24E}" type="pres">
      <dgm:prSet presAssocID="{5A171E6E-FDE9-4C66-9512-290E783790D2}" presName="parallelogram6" presStyleLbl="alignNode1" presStyleIdx="40" presStyleCnt="42"/>
      <dgm:spPr/>
    </dgm:pt>
    <dgm:pt modelId="{60EC1CA3-8BCE-4E30-85DB-4616ED11CA64}" type="pres">
      <dgm:prSet presAssocID="{5A171E6E-FDE9-4C66-9512-290E783790D2}" presName="parallelogram7" presStyleLbl="alignNode1" presStyleIdx="41" presStyleCnt="42"/>
      <dgm:spPr/>
    </dgm:pt>
  </dgm:ptLst>
  <dgm:cxnLst>
    <dgm:cxn modelId="{26BF5704-08B6-4D53-87DF-920BED7C1A58}" type="presOf" srcId="{5A171E6E-FDE9-4C66-9512-290E783790D2}" destId="{B8DBD11A-8A05-4408-80F7-9642C8550146}" srcOrd="0" destOrd="0" presId="urn:microsoft.com/office/officeart/2008/layout/VerticalAccentList"/>
    <dgm:cxn modelId="{B213C3DD-DA78-4973-80EA-BCEB66A3E22B}" srcId="{ED7B347A-27E2-469F-B702-DD5589B9DCF6}" destId="{5A171E6E-FDE9-4C66-9512-290E783790D2}" srcOrd="5" destOrd="0" parTransId="{33AC573D-A0C8-4AC3-803B-3A8700B0C247}" sibTransId="{26274B9C-0B22-45B0-AFD7-76DE4039F609}"/>
    <dgm:cxn modelId="{04118230-B71F-406D-B434-C2E90A73E5D5}" srcId="{ED7B347A-27E2-469F-B702-DD5589B9DCF6}" destId="{D99C501E-2048-49C9-8C16-42B470154A4A}" srcOrd="0" destOrd="0" parTransId="{57586F00-2E1A-4D85-8AF3-2CB05C688E01}" sibTransId="{18312073-6C8E-4B34-84AB-711A0A4865F3}"/>
    <dgm:cxn modelId="{23DF704D-7821-4DA9-8334-BBC30FC7E57A}" srcId="{ED7B347A-27E2-469F-B702-DD5589B9DCF6}" destId="{DB6EF230-089B-4563-8567-057BCAD20972}" srcOrd="3" destOrd="0" parTransId="{868D8B59-CFF2-43BE-8B48-AE530A9BC171}" sibTransId="{7F22689E-A7B9-454B-BAC6-39BB6FA593AD}"/>
    <dgm:cxn modelId="{AD9D1972-4269-4A24-A251-433329AC7A61}" type="presOf" srcId="{07FA80BD-054E-4724-B39E-BBEAAEBF315B}" destId="{36783CD7-F155-4ED1-A2D0-6D0EF57EC5DF}" srcOrd="0" destOrd="0" presId="urn:microsoft.com/office/officeart/2008/layout/VerticalAccentList"/>
    <dgm:cxn modelId="{8F083374-F1B7-4082-9720-843AA67FF576}" srcId="{ED7B347A-27E2-469F-B702-DD5589B9DCF6}" destId="{961DB0C4-99F4-4D89-A24D-2AFB3CC3B0EF}" srcOrd="1" destOrd="0" parTransId="{90240C37-C183-435F-BF62-72DCFFA11ED2}" sibTransId="{E9C0F60B-AC1B-4AF6-B12A-BC8D8C47699D}"/>
    <dgm:cxn modelId="{5A2AF0D2-C039-48C0-9495-5AC19B793947}" type="presOf" srcId="{ED7B347A-27E2-469F-B702-DD5589B9DCF6}" destId="{1E56BE2D-F92E-4800-9480-8D94DA3AAF6C}" srcOrd="0" destOrd="0" presId="urn:microsoft.com/office/officeart/2008/layout/VerticalAccentList"/>
    <dgm:cxn modelId="{546E19EB-5186-4046-B501-3FB3C9B396AC}" type="presOf" srcId="{961DB0C4-99F4-4D89-A24D-2AFB3CC3B0EF}" destId="{86467134-279F-4E5C-817B-BFBCC0F8EBB0}" srcOrd="0" destOrd="0" presId="urn:microsoft.com/office/officeart/2008/layout/VerticalAccentList"/>
    <dgm:cxn modelId="{F666BFCE-D033-46B1-9F87-464E1886D463}" type="presOf" srcId="{DB6EF230-089B-4563-8567-057BCAD20972}" destId="{5DED3736-1145-402C-A560-E40F56146777}" srcOrd="0" destOrd="0" presId="urn:microsoft.com/office/officeart/2008/layout/VerticalAccentList"/>
    <dgm:cxn modelId="{384BFDBF-71F2-4158-8CBE-FBC9EB3A2B94}" type="presOf" srcId="{E86E4F07-F178-472B-A357-A958C741045D}" destId="{C6A788DA-8FDC-4192-B48A-A8D4DB3486C9}" srcOrd="0" destOrd="0" presId="urn:microsoft.com/office/officeart/2008/layout/VerticalAccentList"/>
    <dgm:cxn modelId="{2355422F-207C-4EFB-9FF4-564CBD429B71}" srcId="{ED7B347A-27E2-469F-B702-DD5589B9DCF6}" destId="{E86E4F07-F178-472B-A357-A958C741045D}" srcOrd="4" destOrd="0" parTransId="{8F5D3014-9E7D-4250-8A06-DFB3B370B6F5}" sibTransId="{604B42EB-94C1-4A64-A2DB-DFA0429440E4}"/>
    <dgm:cxn modelId="{C25EA6F3-D26B-41E9-BB74-09060F8791CA}" type="presOf" srcId="{D99C501E-2048-49C9-8C16-42B470154A4A}" destId="{1AEDA2EF-CD58-46C6-9C11-CED175C7DCDC}" srcOrd="0" destOrd="0" presId="urn:microsoft.com/office/officeart/2008/layout/VerticalAccentList"/>
    <dgm:cxn modelId="{DC7D37A0-52A7-48FB-948C-221FA3D2DD9A}" srcId="{ED7B347A-27E2-469F-B702-DD5589B9DCF6}" destId="{07FA80BD-054E-4724-B39E-BBEAAEBF315B}" srcOrd="2" destOrd="0" parTransId="{C4C13192-CE13-4951-8B9F-19BE008B3596}" sibTransId="{DD8AE4BE-BAC7-4125-98FB-ED1DFA47A8B9}"/>
    <dgm:cxn modelId="{67BC23EF-FCB3-4CE1-BE3B-2F7A759C452A}" type="presParOf" srcId="{1E56BE2D-F92E-4800-9480-8D94DA3AAF6C}" destId="{FF4D0F0D-5BC3-454B-9212-B6F9D27FE554}" srcOrd="0" destOrd="0" presId="urn:microsoft.com/office/officeart/2008/layout/VerticalAccentList"/>
    <dgm:cxn modelId="{D10D978D-93C6-46B3-B71E-2FE04964400C}" type="presParOf" srcId="{FF4D0F0D-5BC3-454B-9212-B6F9D27FE554}" destId="{1AEDA2EF-CD58-46C6-9C11-CED175C7DCDC}" srcOrd="0" destOrd="0" presId="urn:microsoft.com/office/officeart/2008/layout/VerticalAccentList"/>
    <dgm:cxn modelId="{2B3699AB-59F5-408B-85F6-810884CFAF81}" type="presParOf" srcId="{1E56BE2D-F92E-4800-9480-8D94DA3AAF6C}" destId="{CA1446A9-FA93-4C5E-8C85-34002AE90E29}" srcOrd="1" destOrd="0" presId="urn:microsoft.com/office/officeart/2008/layout/VerticalAccentList"/>
    <dgm:cxn modelId="{B6B323E9-1958-41A6-A9EC-7B48303AB1F3}" type="presParOf" srcId="{CA1446A9-FA93-4C5E-8C85-34002AE90E29}" destId="{93E5B449-19FE-4E43-8C52-33E4A8D03C78}" srcOrd="0" destOrd="0" presId="urn:microsoft.com/office/officeart/2008/layout/VerticalAccentList"/>
    <dgm:cxn modelId="{AAE1FB3D-0A24-40E6-AD20-D64C4823532F}" type="presParOf" srcId="{CA1446A9-FA93-4C5E-8C85-34002AE90E29}" destId="{DF1BB485-8706-4F76-824B-B3D724B920C1}" srcOrd="1" destOrd="0" presId="urn:microsoft.com/office/officeart/2008/layout/VerticalAccentList"/>
    <dgm:cxn modelId="{4AA5C603-4AF6-4A1A-A139-5302DF1F0706}" type="presParOf" srcId="{CA1446A9-FA93-4C5E-8C85-34002AE90E29}" destId="{22C75AE4-4222-4C64-91D2-D7B9CC27ACAA}" srcOrd="2" destOrd="0" presId="urn:microsoft.com/office/officeart/2008/layout/VerticalAccentList"/>
    <dgm:cxn modelId="{5984B251-41DD-424B-9D79-A663D8B68E65}" type="presParOf" srcId="{CA1446A9-FA93-4C5E-8C85-34002AE90E29}" destId="{3C2BCB8D-F749-4A57-A298-F7655FD5C919}" srcOrd="3" destOrd="0" presId="urn:microsoft.com/office/officeart/2008/layout/VerticalAccentList"/>
    <dgm:cxn modelId="{E092CBD4-ABF1-4FB5-A4A1-F3F0C9153448}" type="presParOf" srcId="{CA1446A9-FA93-4C5E-8C85-34002AE90E29}" destId="{F9AF11A2-0560-482C-8D9F-66A847B9C1DE}" srcOrd="4" destOrd="0" presId="urn:microsoft.com/office/officeart/2008/layout/VerticalAccentList"/>
    <dgm:cxn modelId="{AEBFD2F3-AF5D-45CF-A0A6-A81FEC7D268F}" type="presParOf" srcId="{CA1446A9-FA93-4C5E-8C85-34002AE90E29}" destId="{33D1FDBC-B402-4525-854A-E2D60CB5217D}" srcOrd="5" destOrd="0" presId="urn:microsoft.com/office/officeart/2008/layout/VerticalAccentList"/>
    <dgm:cxn modelId="{0EB6AA3C-95ED-4035-B37E-26E1FC04F625}" type="presParOf" srcId="{CA1446A9-FA93-4C5E-8C85-34002AE90E29}" destId="{ABBA2991-1977-4E47-ADF7-D83F4EFCD95C}" srcOrd="6" destOrd="0" presId="urn:microsoft.com/office/officeart/2008/layout/VerticalAccentList"/>
    <dgm:cxn modelId="{E66BC512-62D0-4CA2-92E4-B36294BEEF38}" type="presParOf" srcId="{1E56BE2D-F92E-4800-9480-8D94DA3AAF6C}" destId="{AE4BC611-7863-451C-A986-07D196C20D9A}" srcOrd="2" destOrd="0" presId="urn:microsoft.com/office/officeart/2008/layout/VerticalAccentList"/>
    <dgm:cxn modelId="{1A1CD461-AA24-4E17-B031-A6965A785DD0}" type="presParOf" srcId="{1E56BE2D-F92E-4800-9480-8D94DA3AAF6C}" destId="{AF7C2054-E396-46B2-80B8-D4FFA919A14A}" srcOrd="3" destOrd="0" presId="urn:microsoft.com/office/officeart/2008/layout/VerticalAccentList"/>
    <dgm:cxn modelId="{0E7572A5-4DB3-437E-B805-48019A5AE7E0}" type="presParOf" srcId="{AF7C2054-E396-46B2-80B8-D4FFA919A14A}" destId="{86467134-279F-4E5C-817B-BFBCC0F8EBB0}" srcOrd="0" destOrd="0" presId="urn:microsoft.com/office/officeart/2008/layout/VerticalAccentList"/>
    <dgm:cxn modelId="{895A8043-69D4-49FD-92A7-8B18F5C5C17B}" type="presParOf" srcId="{1E56BE2D-F92E-4800-9480-8D94DA3AAF6C}" destId="{B85425F2-6E2A-4CE6-9BAA-205B41BC35E0}" srcOrd="4" destOrd="0" presId="urn:microsoft.com/office/officeart/2008/layout/VerticalAccentList"/>
    <dgm:cxn modelId="{097CE428-EE71-4F43-AD98-9DB43CA6876E}" type="presParOf" srcId="{B85425F2-6E2A-4CE6-9BAA-205B41BC35E0}" destId="{1703AA0C-44CF-4E55-9B2E-FCDDE365F1FD}" srcOrd="0" destOrd="0" presId="urn:microsoft.com/office/officeart/2008/layout/VerticalAccentList"/>
    <dgm:cxn modelId="{1EAD09D2-AD20-456A-BFBB-444CAECFA2AA}" type="presParOf" srcId="{B85425F2-6E2A-4CE6-9BAA-205B41BC35E0}" destId="{7942275C-B047-4BA6-9BC1-5E7648C2CC35}" srcOrd="1" destOrd="0" presId="urn:microsoft.com/office/officeart/2008/layout/VerticalAccentList"/>
    <dgm:cxn modelId="{588BF6FB-54DD-4CC2-99F5-DD5CC4DEDBD5}" type="presParOf" srcId="{B85425F2-6E2A-4CE6-9BAA-205B41BC35E0}" destId="{86B3D739-7BDA-4E53-91A8-CDC484A2A46C}" srcOrd="2" destOrd="0" presId="urn:microsoft.com/office/officeart/2008/layout/VerticalAccentList"/>
    <dgm:cxn modelId="{2137E415-6E95-403B-BAD9-9B3992381487}" type="presParOf" srcId="{B85425F2-6E2A-4CE6-9BAA-205B41BC35E0}" destId="{653BC809-8C61-4A3B-B07D-6352A58B6BF3}" srcOrd="3" destOrd="0" presId="urn:microsoft.com/office/officeart/2008/layout/VerticalAccentList"/>
    <dgm:cxn modelId="{AD2B2CEC-C243-4343-BD14-10286D5E1816}" type="presParOf" srcId="{B85425F2-6E2A-4CE6-9BAA-205B41BC35E0}" destId="{19A3B63F-22B0-4A9B-B349-13148BD5A638}" srcOrd="4" destOrd="0" presId="urn:microsoft.com/office/officeart/2008/layout/VerticalAccentList"/>
    <dgm:cxn modelId="{03D23B58-A185-4D0E-A464-C35299793960}" type="presParOf" srcId="{B85425F2-6E2A-4CE6-9BAA-205B41BC35E0}" destId="{EA67B018-AB8A-417D-96D9-8661D2BF1C5F}" srcOrd="5" destOrd="0" presId="urn:microsoft.com/office/officeart/2008/layout/VerticalAccentList"/>
    <dgm:cxn modelId="{47D32209-9723-45FB-8AE6-833980EE150E}" type="presParOf" srcId="{B85425F2-6E2A-4CE6-9BAA-205B41BC35E0}" destId="{50381334-AD2C-4F3A-8709-D940C5EC4E56}" srcOrd="6" destOrd="0" presId="urn:microsoft.com/office/officeart/2008/layout/VerticalAccentList"/>
    <dgm:cxn modelId="{69D0CE1F-1F57-42E9-93B2-8D415FCDB4D1}" type="presParOf" srcId="{1E56BE2D-F92E-4800-9480-8D94DA3AAF6C}" destId="{274DBAD1-9345-4599-A17C-8856EFF6205B}" srcOrd="5" destOrd="0" presId="urn:microsoft.com/office/officeart/2008/layout/VerticalAccentList"/>
    <dgm:cxn modelId="{CC4ECD03-ECAB-4519-9023-9DAF334E82FA}" type="presParOf" srcId="{1E56BE2D-F92E-4800-9480-8D94DA3AAF6C}" destId="{F51CA611-1D0C-4829-9405-996704C83EC3}" srcOrd="6" destOrd="0" presId="urn:microsoft.com/office/officeart/2008/layout/VerticalAccentList"/>
    <dgm:cxn modelId="{A5AC8DA8-2B98-4351-9E2D-CA06BC7E49C6}" type="presParOf" srcId="{F51CA611-1D0C-4829-9405-996704C83EC3}" destId="{36783CD7-F155-4ED1-A2D0-6D0EF57EC5DF}" srcOrd="0" destOrd="0" presId="urn:microsoft.com/office/officeart/2008/layout/VerticalAccentList"/>
    <dgm:cxn modelId="{7D1C0C9A-FADE-4347-B693-CDF9749DB55A}" type="presParOf" srcId="{1E56BE2D-F92E-4800-9480-8D94DA3AAF6C}" destId="{0AA26C42-7F40-46AC-A663-B4D646962778}" srcOrd="7" destOrd="0" presId="urn:microsoft.com/office/officeart/2008/layout/VerticalAccentList"/>
    <dgm:cxn modelId="{8F90C425-E794-4B6B-831D-6D76E93C120F}" type="presParOf" srcId="{0AA26C42-7F40-46AC-A663-B4D646962778}" destId="{602DE022-AD82-4FB0-BFB9-FA75ADF627BB}" srcOrd="0" destOrd="0" presId="urn:microsoft.com/office/officeart/2008/layout/VerticalAccentList"/>
    <dgm:cxn modelId="{155801E4-7ACA-45C1-8A69-0FE7CD281160}" type="presParOf" srcId="{0AA26C42-7F40-46AC-A663-B4D646962778}" destId="{C35F5C7C-A6C7-4010-9FD9-34F8061F64AD}" srcOrd="1" destOrd="0" presId="urn:microsoft.com/office/officeart/2008/layout/VerticalAccentList"/>
    <dgm:cxn modelId="{A34B15E9-2DD6-4913-A4F0-33A223906A00}" type="presParOf" srcId="{0AA26C42-7F40-46AC-A663-B4D646962778}" destId="{22D8223E-0FC5-4ED6-BE5E-568CE7F6AF4A}" srcOrd="2" destOrd="0" presId="urn:microsoft.com/office/officeart/2008/layout/VerticalAccentList"/>
    <dgm:cxn modelId="{38507CC6-15C2-4CCA-A190-55083A69F131}" type="presParOf" srcId="{0AA26C42-7F40-46AC-A663-B4D646962778}" destId="{44725A41-7C9C-4F2C-80F0-E90FF5A04FD7}" srcOrd="3" destOrd="0" presId="urn:microsoft.com/office/officeart/2008/layout/VerticalAccentList"/>
    <dgm:cxn modelId="{DE977757-22E7-47E0-8746-38099758DD37}" type="presParOf" srcId="{0AA26C42-7F40-46AC-A663-B4D646962778}" destId="{C3F682AA-0E75-4A74-B9CD-1E02741DCC9B}" srcOrd="4" destOrd="0" presId="urn:microsoft.com/office/officeart/2008/layout/VerticalAccentList"/>
    <dgm:cxn modelId="{DF4337AF-82EA-42ED-9AF4-E282E49977AC}" type="presParOf" srcId="{0AA26C42-7F40-46AC-A663-B4D646962778}" destId="{46A47265-4176-4DED-B9B0-3CB1A7986B32}" srcOrd="5" destOrd="0" presId="urn:microsoft.com/office/officeart/2008/layout/VerticalAccentList"/>
    <dgm:cxn modelId="{999A7B94-A923-4DCD-8281-6274C0C08A71}" type="presParOf" srcId="{0AA26C42-7F40-46AC-A663-B4D646962778}" destId="{A05B8C74-D6BB-4E5B-A00E-798531E555A8}" srcOrd="6" destOrd="0" presId="urn:microsoft.com/office/officeart/2008/layout/VerticalAccentList"/>
    <dgm:cxn modelId="{1C31A760-8399-4916-ABAA-58F81EED1188}" type="presParOf" srcId="{1E56BE2D-F92E-4800-9480-8D94DA3AAF6C}" destId="{2C5523D3-86EC-4D67-A6B1-107A5AFFD4DD}" srcOrd="8" destOrd="0" presId="urn:microsoft.com/office/officeart/2008/layout/VerticalAccentList"/>
    <dgm:cxn modelId="{3EF88655-DBBA-4720-97B9-0EEFC280F709}" type="presParOf" srcId="{1E56BE2D-F92E-4800-9480-8D94DA3AAF6C}" destId="{DC29BB59-276B-4297-939C-2B7C4E24ECB5}" srcOrd="9" destOrd="0" presId="urn:microsoft.com/office/officeart/2008/layout/VerticalAccentList"/>
    <dgm:cxn modelId="{A4C73ED3-2679-4CEE-BC2B-CD021887EC9E}" type="presParOf" srcId="{DC29BB59-276B-4297-939C-2B7C4E24ECB5}" destId="{5DED3736-1145-402C-A560-E40F56146777}" srcOrd="0" destOrd="0" presId="urn:microsoft.com/office/officeart/2008/layout/VerticalAccentList"/>
    <dgm:cxn modelId="{E872299E-1468-4F3F-8BBA-296F4ABD4C0C}" type="presParOf" srcId="{1E56BE2D-F92E-4800-9480-8D94DA3AAF6C}" destId="{4F26E6A5-9F96-42B0-9882-CEAC67C35B96}" srcOrd="10" destOrd="0" presId="urn:microsoft.com/office/officeart/2008/layout/VerticalAccentList"/>
    <dgm:cxn modelId="{1F88F81E-B048-4C44-8B23-FA07CB70BF89}" type="presParOf" srcId="{4F26E6A5-9F96-42B0-9882-CEAC67C35B96}" destId="{051BC0AE-4091-4F44-AFCE-34DF4787CC81}" srcOrd="0" destOrd="0" presId="urn:microsoft.com/office/officeart/2008/layout/VerticalAccentList"/>
    <dgm:cxn modelId="{C0E0AAE8-2F13-42AB-9B35-B5737A13E25A}" type="presParOf" srcId="{4F26E6A5-9F96-42B0-9882-CEAC67C35B96}" destId="{1B6E3678-D527-4708-81B4-1C3681A01DD2}" srcOrd="1" destOrd="0" presId="urn:microsoft.com/office/officeart/2008/layout/VerticalAccentList"/>
    <dgm:cxn modelId="{3D8E8590-CADD-453F-9C9C-6CA90F430C88}" type="presParOf" srcId="{4F26E6A5-9F96-42B0-9882-CEAC67C35B96}" destId="{4721EA73-B8A1-4190-A757-DF0F0AE2DCB3}" srcOrd="2" destOrd="0" presId="urn:microsoft.com/office/officeart/2008/layout/VerticalAccentList"/>
    <dgm:cxn modelId="{59980843-4724-4A8B-8EE1-D4E966E365F1}" type="presParOf" srcId="{4F26E6A5-9F96-42B0-9882-CEAC67C35B96}" destId="{48A97EE1-144E-4160-B2B4-90505DE4720D}" srcOrd="3" destOrd="0" presId="urn:microsoft.com/office/officeart/2008/layout/VerticalAccentList"/>
    <dgm:cxn modelId="{E9D11D55-6316-4109-B7ED-9B6596A0E6C6}" type="presParOf" srcId="{4F26E6A5-9F96-42B0-9882-CEAC67C35B96}" destId="{6F501D60-7E6A-4EF7-BA2C-D95C673DB73D}" srcOrd="4" destOrd="0" presId="urn:microsoft.com/office/officeart/2008/layout/VerticalAccentList"/>
    <dgm:cxn modelId="{D838C5E6-4BBA-4581-A90C-F162A88A624A}" type="presParOf" srcId="{4F26E6A5-9F96-42B0-9882-CEAC67C35B96}" destId="{93354355-63BB-4DE7-A1AC-FF0CA8FBF785}" srcOrd="5" destOrd="0" presId="urn:microsoft.com/office/officeart/2008/layout/VerticalAccentList"/>
    <dgm:cxn modelId="{CBC12002-3E64-451C-A0DE-F7A815D30636}" type="presParOf" srcId="{4F26E6A5-9F96-42B0-9882-CEAC67C35B96}" destId="{BA6B69E6-20DC-45C2-AD37-1C3C8C06BAAC}" srcOrd="6" destOrd="0" presId="urn:microsoft.com/office/officeart/2008/layout/VerticalAccentList"/>
    <dgm:cxn modelId="{A61DA6F5-736E-42EA-BAE3-FDEF909C7190}" type="presParOf" srcId="{1E56BE2D-F92E-4800-9480-8D94DA3AAF6C}" destId="{1182FC7A-06D3-42CB-9EC0-4F95A36520C4}" srcOrd="11" destOrd="0" presId="urn:microsoft.com/office/officeart/2008/layout/VerticalAccentList"/>
    <dgm:cxn modelId="{0A3C00A9-D494-4192-A2CD-57F7E6D8F320}" type="presParOf" srcId="{1E56BE2D-F92E-4800-9480-8D94DA3AAF6C}" destId="{8F3F24B9-5B05-44CD-A41C-B7A8BAF4D908}" srcOrd="12" destOrd="0" presId="urn:microsoft.com/office/officeart/2008/layout/VerticalAccentList"/>
    <dgm:cxn modelId="{8A4695B6-103B-464E-B811-0855AB857213}" type="presParOf" srcId="{8F3F24B9-5B05-44CD-A41C-B7A8BAF4D908}" destId="{C6A788DA-8FDC-4192-B48A-A8D4DB3486C9}" srcOrd="0" destOrd="0" presId="urn:microsoft.com/office/officeart/2008/layout/VerticalAccentList"/>
    <dgm:cxn modelId="{56FC33EC-403F-4864-B157-48BFD6505F5B}" type="presParOf" srcId="{1E56BE2D-F92E-4800-9480-8D94DA3AAF6C}" destId="{11FAEB59-1533-497B-92DF-5806B2590800}" srcOrd="13" destOrd="0" presId="urn:microsoft.com/office/officeart/2008/layout/VerticalAccentList"/>
    <dgm:cxn modelId="{C32DF1FB-1ED7-428E-AE33-0F53764DFBF4}" type="presParOf" srcId="{11FAEB59-1533-497B-92DF-5806B2590800}" destId="{0882DEA0-F740-4D11-A60F-EEB447D4C449}" srcOrd="0" destOrd="0" presId="urn:microsoft.com/office/officeart/2008/layout/VerticalAccentList"/>
    <dgm:cxn modelId="{B0AAD023-88B6-4049-A492-C9E7FA0CCCD8}" type="presParOf" srcId="{11FAEB59-1533-497B-92DF-5806B2590800}" destId="{B4D80E8E-8C30-4459-B513-5010484EAF9D}" srcOrd="1" destOrd="0" presId="urn:microsoft.com/office/officeart/2008/layout/VerticalAccentList"/>
    <dgm:cxn modelId="{E0488B57-B665-4397-BB07-4CBD03EDC2C6}" type="presParOf" srcId="{11FAEB59-1533-497B-92DF-5806B2590800}" destId="{47E02DB9-1952-4C22-B707-2122FAD32291}" srcOrd="2" destOrd="0" presId="urn:microsoft.com/office/officeart/2008/layout/VerticalAccentList"/>
    <dgm:cxn modelId="{67FA62E1-4EAC-46A3-A622-DDA2A4DD9281}" type="presParOf" srcId="{11FAEB59-1533-497B-92DF-5806B2590800}" destId="{60F31722-30DC-4AB4-ADEC-C6E40B21021D}" srcOrd="3" destOrd="0" presId="urn:microsoft.com/office/officeart/2008/layout/VerticalAccentList"/>
    <dgm:cxn modelId="{DD117C9E-C279-45C9-9100-F24B4AEBFBBD}" type="presParOf" srcId="{11FAEB59-1533-497B-92DF-5806B2590800}" destId="{CE41DCAA-ADAC-4A04-A076-70E06B16CA76}" srcOrd="4" destOrd="0" presId="urn:microsoft.com/office/officeart/2008/layout/VerticalAccentList"/>
    <dgm:cxn modelId="{A2BCCF6C-9395-4DA8-9770-C60A6392EECB}" type="presParOf" srcId="{11FAEB59-1533-497B-92DF-5806B2590800}" destId="{97213EB5-83E4-45D5-B858-DEBFF330AB5A}" srcOrd="5" destOrd="0" presId="urn:microsoft.com/office/officeart/2008/layout/VerticalAccentList"/>
    <dgm:cxn modelId="{25DD996A-8190-482A-858A-ECBC9EA6367C}" type="presParOf" srcId="{11FAEB59-1533-497B-92DF-5806B2590800}" destId="{6E6750E8-E352-48F0-8096-8351BF0BB9BA}" srcOrd="6" destOrd="0" presId="urn:microsoft.com/office/officeart/2008/layout/VerticalAccentList"/>
    <dgm:cxn modelId="{AB92FD2D-A079-454C-A76A-D531FFE46285}" type="presParOf" srcId="{1E56BE2D-F92E-4800-9480-8D94DA3AAF6C}" destId="{6B86106F-2A24-4D84-8457-9DDF364802BB}" srcOrd="14" destOrd="0" presId="urn:microsoft.com/office/officeart/2008/layout/VerticalAccentList"/>
    <dgm:cxn modelId="{152A4CB0-5395-456E-B522-03CAC89BE34B}" type="presParOf" srcId="{1E56BE2D-F92E-4800-9480-8D94DA3AAF6C}" destId="{20B75FC6-36C4-4C7C-935D-AE61384AE18B}" srcOrd="15" destOrd="0" presId="urn:microsoft.com/office/officeart/2008/layout/VerticalAccentList"/>
    <dgm:cxn modelId="{B335C026-3893-4DBA-B524-6B3565397E06}" type="presParOf" srcId="{20B75FC6-36C4-4C7C-935D-AE61384AE18B}" destId="{B8DBD11A-8A05-4408-80F7-9642C8550146}" srcOrd="0" destOrd="0" presId="urn:microsoft.com/office/officeart/2008/layout/VerticalAccentList"/>
    <dgm:cxn modelId="{F117B089-0B90-4B47-AF28-29E2B745776F}" type="presParOf" srcId="{1E56BE2D-F92E-4800-9480-8D94DA3AAF6C}" destId="{37C7082A-D834-401E-B257-6746F4425D9C}" srcOrd="16" destOrd="0" presId="urn:microsoft.com/office/officeart/2008/layout/VerticalAccentList"/>
    <dgm:cxn modelId="{5274C079-6F91-4746-8885-DE087F09944F}" type="presParOf" srcId="{37C7082A-D834-401E-B257-6746F4425D9C}" destId="{433F1816-2231-4F6D-8E5B-DCABF853A609}" srcOrd="0" destOrd="0" presId="urn:microsoft.com/office/officeart/2008/layout/VerticalAccentList"/>
    <dgm:cxn modelId="{7FC52B2F-382D-467F-BD7E-262A2EEC1B06}" type="presParOf" srcId="{37C7082A-D834-401E-B257-6746F4425D9C}" destId="{E1D638FC-5C69-4C85-8DFB-204A4094F512}" srcOrd="1" destOrd="0" presId="urn:microsoft.com/office/officeart/2008/layout/VerticalAccentList"/>
    <dgm:cxn modelId="{3629A734-6308-4E16-A3B3-B8B688FD1C96}" type="presParOf" srcId="{37C7082A-D834-401E-B257-6746F4425D9C}" destId="{B521D836-A33A-47A2-AC47-FB57E0625551}" srcOrd="2" destOrd="0" presId="urn:microsoft.com/office/officeart/2008/layout/VerticalAccentList"/>
    <dgm:cxn modelId="{124777B5-5BEB-41C0-9059-EEBD02ED067A}" type="presParOf" srcId="{37C7082A-D834-401E-B257-6746F4425D9C}" destId="{A1CC0715-9FEF-44F8-8F6D-9D1BC7E35A6E}" srcOrd="3" destOrd="0" presId="urn:microsoft.com/office/officeart/2008/layout/VerticalAccentList"/>
    <dgm:cxn modelId="{B44944ED-E194-42B7-9CD8-ABDF4A626195}" type="presParOf" srcId="{37C7082A-D834-401E-B257-6746F4425D9C}" destId="{79CB457D-1A4A-481D-939C-3078C90DAE7B}" srcOrd="4" destOrd="0" presId="urn:microsoft.com/office/officeart/2008/layout/VerticalAccentList"/>
    <dgm:cxn modelId="{0BBC0166-8B81-4210-9196-A3614527F869}" type="presParOf" srcId="{37C7082A-D834-401E-B257-6746F4425D9C}" destId="{9535FB5F-1092-4687-8403-0502EB1EB24E}" srcOrd="5" destOrd="0" presId="urn:microsoft.com/office/officeart/2008/layout/VerticalAccentList"/>
    <dgm:cxn modelId="{95533A1D-A478-41EC-8B53-380922F81804}" type="presParOf" srcId="{37C7082A-D834-401E-B257-6746F4425D9C}" destId="{60EC1CA3-8BCE-4E30-85DB-4616ED11CA64}"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D7B347A-27E2-469F-B702-DD5589B9DCF6}"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zh-CN" altLang="en-US"/>
        </a:p>
      </dgm:t>
    </dgm:pt>
    <dgm:pt modelId="{D99C501E-2048-49C9-8C16-42B470154A4A}">
      <dgm:prSet phldrT="[文本]"/>
      <dgm:spPr>
        <a:solidFill>
          <a:schemeClr val="accent1"/>
        </a:solidFill>
      </dgm:spPr>
      <dgm:t>
        <a:bodyPr/>
        <a:lstStyle/>
        <a:p>
          <a:r>
            <a:rPr lang="zh-CN" altLang="en-US" dirty="0" smtClean="0"/>
            <a:t>引言</a:t>
          </a:r>
          <a:endParaRPr lang="zh-CN" altLang="en-US" dirty="0"/>
        </a:p>
      </dgm:t>
    </dgm:pt>
    <dgm:pt modelId="{57586F00-2E1A-4D85-8AF3-2CB05C688E01}" type="parTrans" cxnId="{04118230-B71F-406D-B434-C2E90A73E5D5}">
      <dgm:prSet/>
      <dgm:spPr/>
      <dgm:t>
        <a:bodyPr/>
        <a:lstStyle/>
        <a:p>
          <a:endParaRPr lang="zh-CN" altLang="en-US"/>
        </a:p>
      </dgm:t>
    </dgm:pt>
    <dgm:pt modelId="{18312073-6C8E-4B34-84AB-711A0A4865F3}" type="sibTrans" cxnId="{04118230-B71F-406D-B434-C2E90A73E5D5}">
      <dgm:prSet/>
      <dgm:spPr/>
      <dgm:t>
        <a:bodyPr/>
        <a:lstStyle/>
        <a:p>
          <a:endParaRPr lang="zh-CN" altLang="en-US"/>
        </a:p>
      </dgm:t>
    </dgm:pt>
    <dgm:pt modelId="{961DB0C4-99F4-4D89-A24D-2AFB3CC3B0EF}">
      <dgm:prSet/>
      <dgm:spPr>
        <a:solidFill>
          <a:schemeClr val="accent1"/>
        </a:solidFill>
      </dgm:spPr>
      <dgm:t>
        <a:bodyPr/>
        <a:lstStyle/>
        <a:p>
          <a:r>
            <a:rPr lang="zh-CN" altLang="en-US" dirty="0" smtClean="0"/>
            <a:t>浮点数存储原理</a:t>
          </a:r>
          <a:endParaRPr lang="zh-CN" altLang="en-US" dirty="0"/>
        </a:p>
      </dgm:t>
    </dgm:pt>
    <dgm:pt modelId="{90240C37-C183-435F-BF62-72DCFFA11ED2}" type="parTrans" cxnId="{8F083374-F1B7-4082-9720-843AA67FF576}">
      <dgm:prSet/>
      <dgm:spPr/>
      <dgm:t>
        <a:bodyPr/>
        <a:lstStyle/>
        <a:p>
          <a:endParaRPr lang="zh-CN" altLang="en-US"/>
        </a:p>
      </dgm:t>
    </dgm:pt>
    <dgm:pt modelId="{E9C0F60B-AC1B-4AF6-B12A-BC8D8C47699D}" type="sibTrans" cxnId="{8F083374-F1B7-4082-9720-843AA67FF576}">
      <dgm:prSet/>
      <dgm:spPr/>
      <dgm:t>
        <a:bodyPr/>
        <a:lstStyle/>
        <a:p>
          <a:endParaRPr lang="zh-CN" altLang="en-US"/>
        </a:p>
      </dgm:t>
    </dgm:pt>
    <dgm:pt modelId="{DB6EF230-089B-4563-8567-057BCAD20972}">
      <dgm:prSet/>
      <dgm:spPr>
        <a:solidFill>
          <a:schemeClr val="accent1"/>
        </a:solidFill>
      </dgm:spPr>
      <dgm:t>
        <a:bodyPr/>
        <a:lstStyle/>
        <a:p>
          <a:r>
            <a:rPr lang="zh-CN" altLang="en-US" dirty="0" smtClean="0"/>
            <a:t>四则运算的误差</a:t>
          </a:r>
          <a:endParaRPr lang="zh-CN" altLang="en-US" dirty="0"/>
        </a:p>
      </dgm:t>
    </dgm:pt>
    <dgm:pt modelId="{868D8B59-CFF2-43BE-8B48-AE530A9BC171}" type="parTrans" cxnId="{23DF704D-7821-4DA9-8334-BBC30FC7E57A}">
      <dgm:prSet/>
      <dgm:spPr/>
      <dgm:t>
        <a:bodyPr/>
        <a:lstStyle/>
        <a:p>
          <a:endParaRPr lang="zh-CN" altLang="en-US"/>
        </a:p>
      </dgm:t>
    </dgm:pt>
    <dgm:pt modelId="{7F22689E-A7B9-454B-BAC6-39BB6FA593AD}" type="sibTrans" cxnId="{23DF704D-7821-4DA9-8334-BBC30FC7E57A}">
      <dgm:prSet/>
      <dgm:spPr/>
      <dgm:t>
        <a:bodyPr/>
        <a:lstStyle/>
        <a:p>
          <a:endParaRPr lang="zh-CN" altLang="en-US"/>
        </a:p>
      </dgm:t>
    </dgm:pt>
    <dgm:pt modelId="{5A171E6E-FDE9-4C66-9512-290E783790D2}">
      <dgm:prSet/>
      <dgm:spPr/>
      <dgm:t>
        <a:bodyPr/>
        <a:lstStyle/>
        <a:p>
          <a:r>
            <a:rPr lang="zh-CN" altLang="en-US" dirty="0" smtClean="0"/>
            <a:t>算法中的误差避免</a:t>
          </a:r>
          <a:endParaRPr lang="zh-CN" altLang="en-US" dirty="0"/>
        </a:p>
      </dgm:t>
    </dgm:pt>
    <dgm:pt modelId="{33AC573D-A0C8-4AC3-803B-3A8700B0C247}" type="parTrans" cxnId="{B213C3DD-DA78-4973-80EA-BCEB66A3E22B}">
      <dgm:prSet/>
      <dgm:spPr/>
      <dgm:t>
        <a:bodyPr/>
        <a:lstStyle/>
        <a:p>
          <a:endParaRPr lang="zh-CN" altLang="en-US"/>
        </a:p>
      </dgm:t>
    </dgm:pt>
    <dgm:pt modelId="{26274B9C-0B22-45B0-AFD7-76DE4039F609}" type="sibTrans" cxnId="{B213C3DD-DA78-4973-80EA-BCEB66A3E22B}">
      <dgm:prSet/>
      <dgm:spPr/>
      <dgm:t>
        <a:bodyPr/>
        <a:lstStyle/>
        <a:p>
          <a:endParaRPr lang="zh-CN" altLang="en-US"/>
        </a:p>
      </dgm:t>
    </dgm:pt>
    <dgm:pt modelId="{07FA80BD-054E-4724-B39E-BBEAAEBF315B}">
      <dgm:prSet/>
      <dgm:spPr>
        <a:solidFill>
          <a:schemeClr val="accent1"/>
        </a:solidFill>
      </dgm:spPr>
      <dgm:t>
        <a:bodyPr/>
        <a:lstStyle/>
        <a:p>
          <a:r>
            <a:rPr lang="zh-CN" altLang="en-US" dirty="0" smtClean="0"/>
            <a:t>舍入与浮点误差</a:t>
          </a:r>
          <a:endParaRPr lang="zh-CN" altLang="en-US" dirty="0"/>
        </a:p>
      </dgm:t>
    </dgm:pt>
    <dgm:pt modelId="{C4C13192-CE13-4951-8B9F-19BE008B3596}" type="parTrans" cxnId="{DC7D37A0-52A7-48FB-948C-221FA3D2DD9A}">
      <dgm:prSet/>
      <dgm:spPr/>
      <dgm:t>
        <a:bodyPr/>
        <a:lstStyle/>
        <a:p>
          <a:endParaRPr lang="zh-CN" altLang="en-US"/>
        </a:p>
      </dgm:t>
    </dgm:pt>
    <dgm:pt modelId="{DD8AE4BE-BAC7-4125-98FB-ED1DFA47A8B9}" type="sibTrans" cxnId="{DC7D37A0-52A7-48FB-948C-221FA3D2DD9A}">
      <dgm:prSet/>
      <dgm:spPr/>
      <dgm:t>
        <a:bodyPr/>
        <a:lstStyle/>
        <a:p>
          <a:endParaRPr lang="zh-CN" altLang="en-US"/>
        </a:p>
      </dgm:t>
    </dgm:pt>
    <dgm:pt modelId="{E86E4F07-F178-472B-A357-A958C741045D}">
      <dgm:prSet/>
      <dgm:spPr>
        <a:solidFill>
          <a:srgbClr val="FF0000"/>
        </a:solidFill>
      </dgm:spPr>
      <dgm:t>
        <a:bodyPr/>
        <a:lstStyle/>
        <a:p>
          <a:r>
            <a:rPr lang="zh-CN" altLang="en-US" dirty="0" smtClean="0"/>
            <a:t>更一般的误差分析方法</a:t>
          </a:r>
          <a:endParaRPr lang="zh-CN" altLang="en-US" dirty="0"/>
        </a:p>
      </dgm:t>
    </dgm:pt>
    <dgm:pt modelId="{8F5D3014-9E7D-4250-8A06-DFB3B370B6F5}" type="parTrans" cxnId="{2355422F-207C-4EFB-9FF4-564CBD429B71}">
      <dgm:prSet/>
      <dgm:spPr/>
      <dgm:t>
        <a:bodyPr/>
        <a:lstStyle/>
        <a:p>
          <a:endParaRPr lang="zh-CN" altLang="en-US"/>
        </a:p>
      </dgm:t>
    </dgm:pt>
    <dgm:pt modelId="{604B42EB-94C1-4A64-A2DB-DFA0429440E4}" type="sibTrans" cxnId="{2355422F-207C-4EFB-9FF4-564CBD429B71}">
      <dgm:prSet/>
      <dgm:spPr/>
      <dgm:t>
        <a:bodyPr/>
        <a:lstStyle/>
        <a:p>
          <a:endParaRPr lang="zh-CN" altLang="en-US"/>
        </a:p>
      </dgm:t>
    </dgm:pt>
    <dgm:pt modelId="{1E56BE2D-F92E-4800-9480-8D94DA3AAF6C}" type="pres">
      <dgm:prSet presAssocID="{ED7B347A-27E2-469F-B702-DD5589B9DCF6}" presName="Name0" presStyleCnt="0">
        <dgm:presLayoutVars>
          <dgm:chMax/>
          <dgm:chPref/>
          <dgm:dir/>
        </dgm:presLayoutVars>
      </dgm:prSet>
      <dgm:spPr/>
      <dgm:t>
        <a:bodyPr/>
        <a:lstStyle/>
        <a:p>
          <a:endParaRPr lang="zh-CN" altLang="en-US"/>
        </a:p>
      </dgm:t>
    </dgm:pt>
    <dgm:pt modelId="{FF4D0F0D-5BC3-454B-9212-B6F9D27FE554}" type="pres">
      <dgm:prSet presAssocID="{D99C501E-2048-49C9-8C16-42B470154A4A}" presName="parenttextcomposite" presStyleCnt="0"/>
      <dgm:spPr/>
    </dgm:pt>
    <dgm:pt modelId="{1AEDA2EF-CD58-46C6-9C11-CED175C7DCDC}" type="pres">
      <dgm:prSet presAssocID="{D99C501E-2048-49C9-8C16-42B470154A4A}" presName="parenttext" presStyleLbl="revTx" presStyleIdx="0" presStyleCnt="6">
        <dgm:presLayoutVars>
          <dgm:chMax/>
          <dgm:chPref val="2"/>
          <dgm:bulletEnabled val="1"/>
        </dgm:presLayoutVars>
      </dgm:prSet>
      <dgm:spPr/>
      <dgm:t>
        <a:bodyPr/>
        <a:lstStyle/>
        <a:p>
          <a:endParaRPr lang="zh-CN" altLang="en-US"/>
        </a:p>
      </dgm:t>
    </dgm:pt>
    <dgm:pt modelId="{CA1446A9-FA93-4C5E-8C85-34002AE90E29}" type="pres">
      <dgm:prSet presAssocID="{D99C501E-2048-49C9-8C16-42B470154A4A}" presName="parallelogramComposite" presStyleCnt="0"/>
      <dgm:spPr/>
    </dgm:pt>
    <dgm:pt modelId="{93E5B449-19FE-4E43-8C52-33E4A8D03C78}" type="pres">
      <dgm:prSet presAssocID="{D99C501E-2048-49C9-8C16-42B470154A4A}" presName="parallelogram1" presStyleLbl="alignNode1" presStyleIdx="0" presStyleCnt="42"/>
      <dgm:spPr/>
    </dgm:pt>
    <dgm:pt modelId="{DF1BB485-8706-4F76-824B-B3D724B920C1}" type="pres">
      <dgm:prSet presAssocID="{D99C501E-2048-49C9-8C16-42B470154A4A}" presName="parallelogram2" presStyleLbl="alignNode1" presStyleIdx="1" presStyleCnt="42"/>
      <dgm:spPr/>
    </dgm:pt>
    <dgm:pt modelId="{22C75AE4-4222-4C64-91D2-D7B9CC27ACAA}" type="pres">
      <dgm:prSet presAssocID="{D99C501E-2048-49C9-8C16-42B470154A4A}" presName="parallelogram3" presStyleLbl="alignNode1" presStyleIdx="2" presStyleCnt="42"/>
      <dgm:spPr/>
    </dgm:pt>
    <dgm:pt modelId="{3C2BCB8D-F749-4A57-A298-F7655FD5C919}" type="pres">
      <dgm:prSet presAssocID="{D99C501E-2048-49C9-8C16-42B470154A4A}" presName="parallelogram4" presStyleLbl="alignNode1" presStyleIdx="3" presStyleCnt="42"/>
      <dgm:spPr/>
    </dgm:pt>
    <dgm:pt modelId="{F9AF11A2-0560-482C-8D9F-66A847B9C1DE}" type="pres">
      <dgm:prSet presAssocID="{D99C501E-2048-49C9-8C16-42B470154A4A}" presName="parallelogram5" presStyleLbl="alignNode1" presStyleIdx="4" presStyleCnt="42"/>
      <dgm:spPr/>
    </dgm:pt>
    <dgm:pt modelId="{33D1FDBC-B402-4525-854A-E2D60CB5217D}" type="pres">
      <dgm:prSet presAssocID="{D99C501E-2048-49C9-8C16-42B470154A4A}" presName="parallelogram6" presStyleLbl="alignNode1" presStyleIdx="5" presStyleCnt="42"/>
      <dgm:spPr/>
    </dgm:pt>
    <dgm:pt modelId="{ABBA2991-1977-4E47-ADF7-D83F4EFCD95C}" type="pres">
      <dgm:prSet presAssocID="{D99C501E-2048-49C9-8C16-42B470154A4A}" presName="parallelogram7" presStyleLbl="alignNode1" presStyleIdx="6" presStyleCnt="42"/>
      <dgm:spPr/>
    </dgm:pt>
    <dgm:pt modelId="{AE4BC611-7863-451C-A986-07D196C20D9A}" type="pres">
      <dgm:prSet presAssocID="{18312073-6C8E-4B34-84AB-711A0A4865F3}" presName="sibTrans" presStyleCnt="0"/>
      <dgm:spPr/>
    </dgm:pt>
    <dgm:pt modelId="{AF7C2054-E396-46B2-80B8-D4FFA919A14A}" type="pres">
      <dgm:prSet presAssocID="{961DB0C4-99F4-4D89-A24D-2AFB3CC3B0EF}" presName="parenttextcomposite" presStyleCnt="0"/>
      <dgm:spPr/>
    </dgm:pt>
    <dgm:pt modelId="{86467134-279F-4E5C-817B-BFBCC0F8EBB0}" type="pres">
      <dgm:prSet presAssocID="{961DB0C4-99F4-4D89-A24D-2AFB3CC3B0EF}" presName="parenttext" presStyleLbl="revTx" presStyleIdx="1" presStyleCnt="6">
        <dgm:presLayoutVars>
          <dgm:chMax/>
          <dgm:chPref val="2"/>
          <dgm:bulletEnabled val="1"/>
        </dgm:presLayoutVars>
      </dgm:prSet>
      <dgm:spPr/>
      <dgm:t>
        <a:bodyPr/>
        <a:lstStyle/>
        <a:p>
          <a:endParaRPr lang="zh-CN" altLang="en-US"/>
        </a:p>
      </dgm:t>
    </dgm:pt>
    <dgm:pt modelId="{B85425F2-6E2A-4CE6-9BAA-205B41BC35E0}" type="pres">
      <dgm:prSet presAssocID="{961DB0C4-99F4-4D89-A24D-2AFB3CC3B0EF}" presName="parallelogramComposite" presStyleCnt="0"/>
      <dgm:spPr/>
    </dgm:pt>
    <dgm:pt modelId="{1703AA0C-44CF-4E55-9B2E-FCDDE365F1FD}" type="pres">
      <dgm:prSet presAssocID="{961DB0C4-99F4-4D89-A24D-2AFB3CC3B0EF}" presName="parallelogram1" presStyleLbl="alignNode1" presStyleIdx="7" presStyleCnt="42"/>
      <dgm:spPr/>
    </dgm:pt>
    <dgm:pt modelId="{7942275C-B047-4BA6-9BC1-5E7648C2CC35}" type="pres">
      <dgm:prSet presAssocID="{961DB0C4-99F4-4D89-A24D-2AFB3CC3B0EF}" presName="parallelogram2" presStyleLbl="alignNode1" presStyleIdx="8" presStyleCnt="42"/>
      <dgm:spPr/>
    </dgm:pt>
    <dgm:pt modelId="{86B3D739-7BDA-4E53-91A8-CDC484A2A46C}" type="pres">
      <dgm:prSet presAssocID="{961DB0C4-99F4-4D89-A24D-2AFB3CC3B0EF}" presName="parallelogram3" presStyleLbl="alignNode1" presStyleIdx="9" presStyleCnt="42"/>
      <dgm:spPr/>
    </dgm:pt>
    <dgm:pt modelId="{653BC809-8C61-4A3B-B07D-6352A58B6BF3}" type="pres">
      <dgm:prSet presAssocID="{961DB0C4-99F4-4D89-A24D-2AFB3CC3B0EF}" presName="parallelogram4" presStyleLbl="alignNode1" presStyleIdx="10" presStyleCnt="42"/>
      <dgm:spPr/>
    </dgm:pt>
    <dgm:pt modelId="{19A3B63F-22B0-4A9B-B349-13148BD5A638}" type="pres">
      <dgm:prSet presAssocID="{961DB0C4-99F4-4D89-A24D-2AFB3CC3B0EF}" presName="parallelogram5" presStyleLbl="alignNode1" presStyleIdx="11" presStyleCnt="42"/>
      <dgm:spPr/>
    </dgm:pt>
    <dgm:pt modelId="{EA67B018-AB8A-417D-96D9-8661D2BF1C5F}" type="pres">
      <dgm:prSet presAssocID="{961DB0C4-99F4-4D89-A24D-2AFB3CC3B0EF}" presName="parallelogram6" presStyleLbl="alignNode1" presStyleIdx="12" presStyleCnt="42"/>
      <dgm:spPr/>
    </dgm:pt>
    <dgm:pt modelId="{50381334-AD2C-4F3A-8709-D940C5EC4E56}" type="pres">
      <dgm:prSet presAssocID="{961DB0C4-99F4-4D89-A24D-2AFB3CC3B0EF}" presName="parallelogram7" presStyleLbl="alignNode1" presStyleIdx="13" presStyleCnt="42"/>
      <dgm:spPr/>
    </dgm:pt>
    <dgm:pt modelId="{274DBAD1-9345-4599-A17C-8856EFF6205B}" type="pres">
      <dgm:prSet presAssocID="{E9C0F60B-AC1B-4AF6-B12A-BC8D8C47699D}" presName="sibTrans" presStyleCnt="0"/>
      <dgm:spPr/>
    </dgm:pt>
    <dgm:pt modelId="{F51CA611-1D0C-4829-9405-996704C83EC3}" type="pres">
      <dgm:prSet presAssocID="{07FA80BD-054E-4724-B39E-BBEAAEBF315B}" presName="parenttextcomposite" presStyleCnt="0"/>
      <dgm:spPr/>
    </dgm:pt>
    <dgm:pt modelId="{36783CD7-F155-4ED1-A2D0-6D0EF57EC5DF}" type="pres">
      <dgm:prSet presAssocID="{07FA80BD-054E-4724-B39E-BBEAAEBF315B}" presName="parenttext" presStyleLbl="revTx" presStyleIdx="2" presStyleCnt="6">
        <dgm:presLayoutVars>
          <dgm:chMax/>
          <dgm:chPref val="2"/>
          <dgm:bulletEnabled val="1"/>
        </dgm:presLayoutVars>
      </dgm:prSet>
      <dgm:spPr/>
      <dgm:t>
        <a:bodyPr/>
        <a:lstStyle/>
        <a:p>
          <a:endParaRPr lang="zh-CN" altLang="en-US"/>
        </a:p>
      </dgm:t>
    </dgm:pt>
    <dgm:pt modelId="{0AA26C42-7F40-46AC-A663-B4D646962778}" type="pres">
      <dgm:prSet presAssocID="{07FA80BD-054E-4724-B39E-BBEAAEBF315B}" presName="parallelogramComposite" presStyleCnt="0"/>
      <dgm:spPr/>
    </dgm:pt>
    <dgm:pt modelId="{602DE022-AD82-4FB0-BFB9-FA75ADF627BB}" type="pres">
      <dgm:prSet presAssocID="{07FA80BD-054E-4724-B39E-BBEAAEBF315B}" presName="parallelogram1" presStyleLbl="alignNode1" presStyleIdx="14" presStyleCnt="42"/>
      <dgm:spPr/>
    </dgm:pt>
    <dgm:pt modelId="{C35F5C7C-A6C7-4010-9FD9-34F8061F64AD}" type="pres">
      <dgm:prSet presAssocID="{07FA80BD-054E-4724-B39E-BBEAAEBF315B}" presName="parallelogram2" presStyleLbl="alignNode1" presStyleIdx="15" presStyleCnt="42"/>
      <dgm:spPr/>
    </dgm:pt>
    <dgm:pt modelId="{22D8223E-0FC5-4ED6-BE5E-568CE7F6AF4A}" type="pres">
      <dgm:prSet presAssocID="{07FA80BD-054E-4724-B39E-BBEAAEBF315B}" presName="parallelogram3" presStyleLbl="alignNode1" presStyleIdx="16" presStyleCnt="42"/>
      <dgm:spPr/>
    </dgm:pt>
    <dgm:pt modelId="{44725A41-7C9C-4F2C-80F0-E90FF5A04FD7}" type="pres">
      <dgm:prSet presAssocID="{07FA80BD-054E-4724-B39E-BBEAAEBF315B}" presName="parallelogram4" presStyleLbl="alignNode1" presStyleIdx="17" presStyleCnt="42"/>
      <dgm:spPr/>
    </dgm:pt>
    <dgm:pt modelId="{C3F682AA-0E75-4A74-B9CD-1E02741DCC9B}" type="pres">
      <dgm:prSet presAssocID="{07FA80BD-054E-4724-B39E-BBEAAEBF315B}" presName="parallelogram5" presStyleLbl="alignNode1" presStyleIdx="18" presStyleCnt="42"/>
      <dgm:spPr/>
    </dgm:pt>
    <dgm:pt modelId="{46A47265-4176-4DED-B9B0-3CB1A7986B32}" type="pres">
      <dgm:prSet presAssocID="{07FA80BD-054E-4724-B39E-BBEAAEBF315B}" presName="parallelogram6" presStyleLbl="alignNode1" presStyleIdx="19" presStyleCnt="42"/>
      <dgm:spPr/>
    </dgm:pt>
    <dgm:pt modelId="{A05B8C74-D6BB-4E5B-A00E-798531E555A8}" type="pres">
      <dgm:prSet presAssocID="{07FA80BD-054E-4724-B39E-BBEAAEBF315B}" presName="parallelogram7" presStyleLbl="alignNode1" presStyleIdx="20" presStyleCnt="42"/>
      <dgm:spPr/>
    </dgm:pt>
    <dgm:pt modelId="{2C5523D3-86EC-4D67-A6B1-107A5AFFD4DD}" type="pres">
      <dgm:prSet presAssocID="{DD8AE4BE-BAC7-4125-98FB-ED1DFA47A8B9}" presName="sibTrans" presStyleCnt="0"/>
      <dgm:spPr/>
    </dgm:pt>
    <dgm:pt modelId="{DC29BB59-276B-4297-939C-2B7C4E24ECB5}" type="pres">
      <dgm:prSet presAssocID="{DB6EF230-089B-4563-8567-057BCAD20972}" presName="parenttextcomposite" presStyleCnt="0"/>
      <dgm:spPr/>
    </dgm:pt>
    <dgm:pt modelId="{5DED3736-1145-402C-A560-E40F56146777}" type="pres">
      <dgm:prSet presAssocID="{DB6EF230-089B-4563-8567-057BCAD20972}" presName="parenttext" presStyleLbl="revTx" presStyleIdx="3" presStyleCnt="6">
        <dgm:presLayoutVars>
          <dgm:chMax/>
          <dgm:chPref val="2"/>
          <dgm:bulletEnabled val="1"/>
        </dgm:presLayoutVars>
      </dgm:prSet>
      <dgm:spPr/>
      <dgm:t>
        <a:bodyPr/>
        <a:lstStyle/>
        <a:p>
          <a:endParaRPr lang="zh-CN" altLang="en-US"/>
        </a:p>
      </dgm:t>
    </dgm:pt>
    <dgm:pt modelId="{4F26E6A5-9F96-42B0-9882-CEAC67C35B96}" type="pres">
      <dgm:prSet presAssocID="{DB6EF230-089B-4563-8567-057BCAD20972}" presName="parallelogramComposite" presStyleCnt="0"/>
      <dgm:spPr/>
    </dgm:pt>
    <dgm:pt modelId="{051BC0AE-4091-4F44-AFCE-34DF4787CC81}" type="pres">
      <dgm:prSet presAssocID="{DB6EF230-089B-4563-8567-057BCAD20972}" presName="parallelogram1" presStyleLbl="alignNode1" presStyleIdx="21" presStyleCnt="42"/>
      <dgm:spPr/>
    </dgm:pt>
    <dgm:pt modelId="{1B6E3678-D527-4708-81B4-1C3681A01DD2}" type="pres">
      <dgm:prSet presAssocID="{DB6EF230-089B-4563-8567-057BCAD20972}" presName="parallelogram2" presStyleLbl="alignNode1" presStyleIdx="22" presStyleCnt="42"/>
      <dgm:spPr/>
    </dgm:pt>
    <dgm:pt modelId="{4721EA73-B8A1-4190-A757-DF0F0AE2DCB3}" type="pres">
      <dgm:prSet presAssocID="{DB6EF230-089B-4563-8567-057BCAD20972}" presName="parallelogram3" presStyleLbl="alignNode1" presStyleIdx="23" presStyleCnt="42"/>
      <dgm:spPr/>
    </dgm:pt>
    <dgm:pt modelId="{48A97EE1-144E-4160-B2B4-90505DE4720D}" type="pres">
      <dgm:prSet presAssocID="{DB6EF230-089B-4563-8567-057BCAD20972}" presName="parallelogram4" presStyleLbl="alignNode1" presStyleIdx="24" presStyleCnt="42"/>
      <dgm:spPr/>
    </dgm:pt>
    <dgm:pt modelId="{6F501D60-7E6A-4EF7-BA2C-D95C673DB73D}" type="pres">
      <dgm:prSet presAssocID="{DB6EF230-089B-4563-8567-057BCAD20972}" presName="parallelogram5" presStyleLbl="alignNode1" presStyleIdx="25" presStyleCnt="42"/>
      <dgm:spPr/>
    </dgm:pt>
    <dgm:pt modelId="{93354355-63BB-4DE7-A1AC-FF0CA8FBF785}" type="pres">
      <dgm:prSet presAssocID="{DB6EF230-089B-4563-8567-057BCAD20972}" presName="parallelogram6" presStyleLbl="alignNode1" presStyleIdx="26" presStyleCnt="42"/>
      <dgm:spPr/>
    </dgm:pt>
    <dgm:pt modelId="{BA6B69E6-20DC-45C2-AD37-1C3C8C06BAAC}" type="pres">
      <dgm:prSet presAssocID="{DB6EF230-089B-4563-8567-057BCAD20972}" presName="parallelogram7" presStyleLbl="alignNode1" presStyleIdx="27" presStyleCnt="42"/>
      <dgm:spPr/>
    </dgm:pt>
    <dgm:pt modelId="{1182FC7A-06D3-42CB-9EC0-4F95A36520C4}" type="pres">
      <dgm:prSet presAssocID="{7F22689E-A7B9-454B-BAC6-39BB6FA593AD}" presName="sibTrans" presStyleCnt="0"/>
      <dgm:spPr/>
    </dgm:pt>
    <dgm:pt modelId="{8F3F24B9-5B05-44CD-A41C-B7A8BAF4D908}" type="pres">
      <dgm:prSet presAssocID="{E86E4F07-F178-472B-A357-A958C741045D}" presName="parenttextcomposite" presStyleCnt="0"/>
      <dgm:spPr/>
    </dgm:pt>
    <dgm:pt modelId="{C6A788DA-8FDC-4192-B48A-A8D4DB3486C9}" type="pres">
      <dgm:prSet presAssocID="{E86E4F07-F178-472B-A357-A958C741045D}" presName="parenttext" presStyleLbl="revTx" presStyleIdx="4" presStyleCnt="6">
        <dgm:presLayoutVars>
          <dgm:chMax/>
          <dgm:chPref val="2"/>
          <dgm:bulletEnabled val="1"/>
        </dgm:presLayoutVars>
      </dgm:prSet>
      <dgm:spPr/>
      <dgm:t>
        <a:bodyPr/>
        <a:lstStyle/>
        <a:p>
          <a:endParaRPr lang="zh-CN" altLang="en-US"/>
        </a:p>
      </dgm:t>
    </dgm:pt>
    <dgm:pt modelId="{11FAEB59-1533-497B-92DF-5806B2590800}" type="pres">
      <dgm:prSet presAssocID="{E86E4F07-F178-472B-A357-A958C741045D}" presName="parallelogramComposite" presStyleCnt="0"/>
      <dgm:spPr/>
    </dgm:pt>
    <dgm:pt modelId="{0882DEA0-F740-4D11-A60F-EEB447D4C449}" type="pres">
      <dgm:prSet presAssocID="{E86E4F07-F178-472B-A357-A958C741045D}" presName="parallelogram1" presStyleLbl="alignNode1" presStyleIdx="28" presStyleCnt="42"/>
      <dgm:spPr/>
    </dgm:pt>
    <dgm:pt modelId="{B4D80E8E-8C30-4459-B513-5010484EAF9D}" type="pres">
      <dgm:prSet presAssocID="{E86E4F07-F178-472B-A357-A958C741045D}" presName="parallelogram2" presStyleLbl="alignNode1" presStyleIdx="29" presStyleCnt="42"/>
      <dgm:spPr/>
    </dgm:pt>
    <dgm:pt modelId="{47E02DB9-1952-4C22-B707-2122FAD32291}" type="pres">
      <dgm:prSet presAssocID="{E86E4F07-F178-472B-A357-A958C741045D}" presName="parallelogram3" presStyleLbl="alignNode1" presStyleIdx="30" presStyleCnt="42"/>
      <dgm:spPr/>
    </dgm:pt>
    <dgm:pt modelId="{60F31722-30DC-4AB4-ADEC-C6E40B21021D}" type="pres">
      <dgm:prSet presAssocID="{E86E4F07-F178-472B-A357-A958C741045D}" presName="parallelogram4" presStyleLbl="alignNode1" presStyleIdx="31" presStyleCnt="42"/>
      <dgm:spPr/>
    </dgm:pt>
    <dgm:pt modelId="{CE41DCAA-ADAC-4A04-A076-70E06B16CA76}" type="pres">
      <dgm:prSet presAssocID="{E86E4F07-F178-472B-A357-A958C741045D}" presName="parallelogram5" presStyleLbl="alignNode1" presStyleIdx="32" presStyleCnt="42"/>
      <dgm:spPr/>
    </dgm:pt>
    <dgm:pt modelId="{97213EB5-83E4-45D5-B858-DEBFF330AB5A}" type="pres">
      <dgm:prSet presAssocID="{E86E4F07-F178-472B-A357-A958C741045D}" presName="parallelogram6" presStyleLbl="alignNode1" presStyleIdx="33" presStyleCnt="42"/>
      <dgm:spPr/>
    </dgm:pt>
    <dgm:pt modelId="{6E6750E8-E352-48F0-8096-8351BF0BB9BA}" type="pres">
      <dgm:prSet presAssocID="{E86E4F07-F178-472B-A357-A958C741045D}" presName="parallelogram7" presStyleLbl="alignNode1" presStyleIdx="34" presStyleCnt="42"/>
      <dgm:spPr/>
    </dgm:pt>
    <dgm:pt modelId="{6B86106F-2A24-4D84-8457-9DDF364802BB}" type="pres">
      <dgm:prSet presAssocID="{604B42EB-94C1-4A64-A2DB-DFA0429440E4}" presName="sibTrans" presStyleCnt="0"/>
      <dgm:spPr/>
    </dgm:pt>
    <dgm:pt modelId="{20B75FC6-36C4-4C7C-935D-AE61384AE18B}" type="pres">
      <dgm:prSet presAssocID="{5A171E6E-FDE9-4C66-9512-290E783790D2}" presName="parenttextcomposite" presStyleCnt="0"/>
      <dgm:spPr/>
    </dgm:pt>
    <dgm:pt modelId="{B8DBD11A-8A05-4408-80F7-9642C8550146}" type="pres">
      <dgm:prSet presAssocID="{5A171E6E-FDE9-4C66-9512-290E783790D2}" presName="parenttext" presStyleLbl="revTx" presStyleIdx="5" presStyleCnt="6">
        <dgm:presLayoutVars>
          <dgm:chMax/>
          <dgm:chPref val="2"/>
          <dgm:bulletEnabled val="1"/>
        </dgm:presLayoutVars>
      </dgm:prSet>
      <dgm:spPr/>
      <dgm:t>
        <a:bodyPr/>
        <a:lstStyle/>
        <a:p>
          <a:endParaRPr lang="zh-CN" altLang="en-US"/>
        </a:p>
      </dgm:t>
    </dgm:pt>
    <dgm:pt modelId="{37C7082A-D834-401E-B257-6746F4425D9C}" type="pres">
      <dgm:prSet presAssocID="{5A171E6E-FDE9-4C66-9512-290E783790D2}" presName="parallelogramComposite" presStyleCnt="0"/>
      <dgm:spPr/>
    </dgm:pt>
    <dgm:pt modelId="{433F1816-2231-4F6D-8E5B-DCABF853A609}" type="pres">
      <dgm:prSet presAssocID="{5A171E6E-FDE9-4C66-9512-290E783790D2}" presName="parallelogram1" presStyleLbl="alignNode1" presStyleIdx="35" presStyleCnt="42"/>
      <dgm:spPr/>
    </dgm:pt>
    <dgm:pt modelId="{E1D638FC-5C69-4C85-8DFB-204A4094F512}" type="pres">
      <dgm:prSet presAssocID="{5A171E6E-FDE9-4C66-9512-290E783790D2}" presName="parallelogram2" presStyleLbl="alignNode1" presStyleIdx="36" presStyleCnt="42"/>
      <dgm:spPr/>
    </dgm:pt>
    <dgm:pt modelId="{B521D836-A33A-47A2-AC47-FB57E0625551}" type="pres">
      <dgm:prSet presAssocID="{5A171E6E-FDE9-4C66-9512-290E783790D2}" presName="parallelogram3" presStyleLbl="alignNode1" presStyleIdx="37" presStyleCnt="42"/>
      <dgm:spPr/>
    </dgm:pt>
    <dgm:pt modelId="{A1CC0715-9FEF-44F8-8F6D-9D1BC7E35A6E}" type="pres">
      <dgm:prSet presAssocID="{5A171E6E-FDE9-4C66-9512-290E783790D2}" presName="parallelogram4" presStyleLbl="alignNode1" presStyleIdx="38" presStyleCnt="42"/>
      <dgm:spPr/>
    </dgm:pt>
    <dgm:pt modelId="{79CB457D-1A4A-481D-939C-3078C90DAE7B}" type="pres">
      <dgm:prSet presAssocID="{5A171E6E-FDE9-4C66-9512-290E783790D2}" presName="parallelogram5" presStyleLbl="alignNode1" presStyleIdx="39" presStyleCnt="42"/>
      <dgm:spPr/>
    </dgm:pt>
    <dgm:pt modelId="{9535FB5F-1092-4687-8403-0502EB1EB24E}" type="pres">
      <dgm:prSet presAssocID="{5A171E6E-FDE9-4C66-9512-290E783790D2}" presName="parallelogram6" presStyleLbl="alignNode1" presStyleIdx="40" presStyleCnt="42"/>
      <dgm:spPr/>
    </dgm:pt>
    <dgm:pt modelId="{60EC1CA3-8BCE-4E30-85DB-4616ED11CA64}" type="pres">
      <dgm:prSet presAssocID="{5A171E6E-FDE9-4C66-9512-290E783790D2}" presName="parallelogram7" presStyleLbl="alignNode1" presStyleIdx="41" presStyleCnt="42"/>
      <dgm:spPr/>
    </dgm:pt>
  </dgm:ptLst>
  <dgm:cxnLst>
    <dgm:cxn modelId="{B213C3DD-DA78-4973-80EA-BCEB66A3E22B}" srcId="{ED7B347A-27E2-469F-B702-DD5589B9DCF6}" destId="{5A171E6E-FDE9-4C66-9512-290E783790D2}" srcOrd="5" destOrd="0" parTransId="{33AC573D-A0C8-4AC3-803B-3A8700B0C247}" sibTransId="{26274B9C-0B22-45B0-AFD7-76DE4039F609}"/>
    <dgm:cxn modelId="{670638CB-661B-4E78-9B51-A3B958FA7971}" type="presOf" srcId="{D99C501E-2048-49C9-8C16-42B470154A4A}" destId="{1AEDA2EF-CD58-46C6-9C11-CED175C7DCDC}" srcOrd="0" destOrd="0" presId="urn:microsoft.com/office/officeart/2008/layout/VerticalAccentList"/>
    <dgm:cxn modelId="{04118230-B71F-406D-B434-C2E90A73E5D5}" srcId="{ED7B347A-27E2-469F-B702-DD5589B9DCF6}" destId="{D99C501E-2048-49C9-8C16-42B470154A4A}" srcOrd="0" destOrd="0" parTransId="{57586F00-2E1A-4D85-8AF3-2CB05C688E01}" sibTransId="{18312073-6C8E-4B34-84AB-711A0A4865F3}"/>
    <dgm:cxn modelId="{6ABA28BD-9A19-4D87-85FD-8F69709FE40E}" type="presOf" srcId="{961DB0C4-99F4-4D89-A24D-2AFB3CC3B0EF}" destId="{86467134-279F-4E5C-817B-BFBCC0F8EBB0}" srcOrd="0" destOrd="0" presId="urn:microsoft.com/office/officeart/2008/layout/VerticalAccentList"/>
    <dgm:cxn modelId="{9533DFF1-199C-4FE1-ABD7-68DD7549C17C}" type="presOf" srcId="{ED7B347A-27E2-469F-B702-DD5589B9DCF6}" destId="{1E56BE2D-F92E-4800-9480-8D94DA3AAF6C}" srcOrd="0" destOrd="0" presId="urn:microsoft.com/office/officeart/2008/layout/VerticalAccentList"/>
    <dgm:cxn modelId="{23DF704D-7821-4DA9-8334-BBC30FC7E57A}" srcId="{ED7B347A-27E2-469F-B702-DD5589B9DCF6}" destId="{DB6EF230-089B-4563-8567-057BCAD20972}" srcOrd="3" destOrd="0" parTransId="{868D8B59-CFF2-43BE-8B48-AE530A9BC171}" sibTransId="{7F22689E-A7B9-454B-BAC6-39BB6FA593AD}"/>
    <dgm:cxn modelId="{8F083374-F1B7-4082-9720-843AA67FF576}" srcId="{ED7B347A-27E2-469F-B702-DD5589B9DCF6}" destId="{961DB0C4-99F4-4D89-A24D-2AFB3CC3B0EF}" srcOrd="1" destOrd="0" parTransId="{90240C37-C183-435F-BF62-72DCFFA11ED2}" sibTransId="{E9C0F60B-AC1B-4AF6-B12A-BC8D8C47699D}"/>
    <dgm:cxn modelId="{2355422F-207C-4EFB-9FF4-564CBD429B71}" srcId="{ED7B347A-27E2-469F-B702-DD5589B9DCF6}" destId="{E86E4F07-F178-472B-A357-A958C741045D}" srcOrd="4" destOrd="0" parTransId="{8F5D3014-9E7D-4250-8A06-DFB3B370B6F5}" sibTransId="{604B42EB-94C1-4A64-A2DB-DFA0429440E4}"/>
    <dgm:cxn modelId="{13B217F2-4EA8-456D-B0D3-6837E79C1E2C}" type="presOf" srcId="{5A171E6E-FDE9-4C66-9512-290E783790D2}" destId="{B8DBD11A-8A05-4408-80F7-9642C8550146}" srcOrd="0" destOrd="0" presId="urn:microsoft.com/office/officeart/2008/layout/VerticalAccentList"/>
    <dgm:cxn modelId="{8E6A0EC4-160E-4B33-92AF-07F13EFAD1A1}" type="presOf" srcId="{07FA80BD-054E-4724-B39E-BBEAAEBF315B}" destId="{36783CD7-F155-4ED1-A2D0-6D0EF57EC5DF}" srcOrd="0" destOrd="0" presId="urn:microsoft.com/office/officeart/2008/layout/VerticalAccentList"/>
    <dgm:cxn modelId="{C87F3E9B-687D-47DD-BBA2-8D531838CA78}" type="presOf" srcId="{DB6EF230-089B-4563-8567-057BCAD20972}" destId="{5DED3736-1145-402C-A560-E40F56146777}" srcOrd="0" destOrd="0" presId="urn:microsoft.com/office/officeart/2008/layout/VerticalAccentList"/>
    <dgm:cxn modelId="{DC7D37A0-52A7-48FB-948C-221FA3D2DD9A}" srcId="{ED7B347A-27E2-469F-B702-DD5589B9DCF6}" destId="{07FA80BD-054E-4724-B39E-BBEAAEBF315B}" srcOrd="2" destOrd="0" parTransId="{C4C13192-CE13-4951-8B9F-19BE008B3596}" sibTransId="{DD8AE4BE-BAC7-4125-98FB-ED1DFA47A8B9}"/>
    <dgm:cxn modelId="{C392B7BA-9B54-45B8-BBF5-F3BE685F4213}" type="presOf" srcId="{E86E4F07-F178-472B-A357-A958C741045D}" destId="{C6A788DA-8FDC-4192-B48A-A8D4DB3486C9}" srcOrd="0" destOrd="0" presId="urn:microsoft.com/office/officeart/2008/layout/VerticalAccentList"/>
    <dgm:cxn modelId="{2651FD60-6FC0-43D5-8271-BAB7494013FB}" type="presParOf" srcId="{1E56BE2D-F92E-4800-9480-8D94DA3AAF6C}" destId="{FF4D0F0D-5BC3-454B-9212-B6F9D27FE554}" srcOrd="0" destOrd="0" presId="urn:microsoft.com/office/officeart/2008/layout/VerticalAccentList"/>
    <dgm:cxn modelId="{BA2A90D0-3B82-4584-B8F2-4203EA5AB2C4}" type="presParOf" srcId="{FF4D0F0D-5BC3-454B-9212-B6F9D27FE554}" destId="{1AEDA2EF-CD58-46C6-9C11-CED175C7DCDC}" srcOrd="0" destOrd="0" presId="urn:microsoft.com/office/officeart/2008/layout/VerticalAccentList"/>
    <dgm:cxn modelId="{28DF52A2-B753-4054-AF35-247F235A2F95}" type="presParOf" srcId="{1E56BE2D-F92E-4800-9480-8D94DA3AAF6C}" destId="{CA1446A9-FA93-4C5E-8C85-34002AE90E29}" srcOrd="1" destOrd="0" presId="urn:microsoft.com/office/officeart/2008/layout/VerticalAccentList"/>
    <dgm:cxn modelId="{EBB3946F-167B-4DB3-A3BA-D6BCD8999EFD}" type="presParOf" srcId="{CA1446A9-FA93-4C5E-8C85-34002AE90E29}" destId="{93E5B449-19FE-4E43-8C52-33E4A8D03C78}" srcOrd="0" destOrd="0" presId="urn:microsoft.com/office/officeart/2008/layout/VerticalAccentList"/>
    <dgm:cxn modelId="{2E423F3D-FC3D-4E3E-A0C3-E0B4D5489AAD}" type="presParOf" srcId="{CA1446A9-FA93-4C5E-8C85-34002AE90E29}" destId="{DF1BB485-8706-4F76-824B-B3D724B920C1}" srcOrd="1" destOrd="0" presId="urn:microsoft.com/office/officeart/2008/layout/VerticalAccentList"/>
    <dgm:cxn modelId="{629EA2FC-DC8D-46AE-B352-DC7C55BFEC66}" type="presParOf" srcId="{CA1446A9-FA93-4C5E-8C85-34002AE90E29}" destId="{22C75AE4-4222-4C64-91D2-D7B9CC27ACAA}" srcOrd="2" destOrd="0" presId="urn:microsoft.com/office/officeart/2008/layout/VerticalAccentList"/>
    <dgm:cxn modelId="{00365F39-4C7A-4B17-90FA-7069D1F2CCCB}" type="presParOf" srcId="{CA1446A9-FA93-4C5E-8C85-34002AE90E29}" destId="{3C2BCB8D-F749-4A57-A298-F7655FD5C919}" srcOrd="3" destOrd="0" presId="urn:microsoft.com/office/officeart/2008/layout/VerticalAccentList"/>
    <dgm:cxn modelId="{C9A75AC3-CEC4-45D0-93B3-0127F04009EF}" type="presParOf" srcId="{CA1446A9-FA93-4C5E-8C85-34002AE90E29}" destId="{F9AF11A2-0560-482C-8D9F-66A847B9C1DE}" srcOrd="4" destOrd="0" presId="urn:microsoft.com/office/officeart/2008/layout/VerticalAccentList"/>
    <dgm:cxn modelId="{4CE11BE6-CC88-4CAE-9EB0-CD9572F7DE2E}" type="presParOf" srcId="{CA1446A9-FA93-4C5E-8C85-34002AE90E29}" destId="{33D1FDBC-B402-4525-854A-E2D60CB5217D}" srcOrd="5" destOrd="0" presId="urn:microsoft.com/office/officeart/2008/layout/VerticalAccentList"/>
    <dgm:cxn modelId="{CF569BFB-8F1D-41D8-83B6-F3BDF6885573}" type="presParOf" srcId="{CA1446A9-FA93-4C5E-8C85-34002AE90E29}" destId="{ABBA2991-1977-4E47-ADF7-D83F4EFCD95C}" srcOrd="6" destOrd="0" presId="urn:microsoft.com/office/officeart/2008/layout/VerticalAccentList"/>
    <dgm:cxn modelId="{F58190B5-0B6A-4932-9A7A-DDD25ABCCE53}" type="presParOf" srcId="{1E56BE2D-F92E-4800-9480-8D94DA3AAF6C}" destId="{AE4BC611-7863-451C-A986-07D196C20D9A}" srcOrd="2" destOrd="0" presId="urn:microsoft.com/office/officeart/2008/layout/VerticalAccentList"/>
    <dgm:cxn modelId="{C46ACC88-9C24-430A-957C-D0BA65B24D19}" type="presParOf" srcId="{1E56BE2D-F92E-4800-9480-8D94DA3AAF6C}" destId="{AF7C2054-E396-46B2-80B8-D4FFA919A14A}" srcOrd="3" destOrd="0" presId="urn:microsoft.com/office/officeart/2008/layout/VerticalAccentList"/>
    <dgm:cxn modelId="{F5F97233-3844-4902-8F2C-1210BC172CD6}" type="presParOf" srcId="{AF7C2054-E396-46B2-80B8-D4FFA919A14A}" destId="{86467134-279F-4E5C-817B-BFBCC0F8EBB0}" srcOrd="0" destOrd="0" presId="urn:microsoft.com/office/officeart/2008/layout/VerticalAccentList"/>
    <dgm:cxn modelId="{40E6184E-A96C-4973-BE16-4FB94B644E47}" type="presParOf" srcId="{1E56BE2D-F92E-4800-9480-8D94DA3AAF6C}" destId="{B85425F2-6E2A-4CE6-9BAA-205B41BC35E0}" srcOrd="4" destOrd="0" presId="urn:microsoft.com/office/officeart/2008/layout/VerticalAccentList"/>
    <dgm:cxn modelId="{FD0CA25C-862D-43E8-A3DB-2DC66D5CB791}" type="presParOf" srcId="{B85425F2-6E2A-4CE6-9BAA-205B41BC35E0}" destId="{1703AA0C-44CF-4E55-9B2E-FCDDE365F1FD}" srcOrd="0" destOrd="0" presId="urn:microsoft.com/office/officeart/2008/layout/VerticalAccentList"/>
    <dgm:cxn modelId="{A2A4A357-C30C-48DC-9CF9-97C5550635BD}" type="presParOf" srcId="{B85425F2-6E2A-4CE6-9BAA-205B41BC35E0}" destId="{7942275C-B047-4BA6-9BC1-5E7648C2CC35}" srcOrd="1" destOrd="0" presId="urn:microsoft.com/office/officeart/2008/layout/VerticalAccentList"/>
    <dgm:cxn modelId="{10E3B4B5-AACB-437B-840C-8F24A8621B1E}" type="presParOf" srcId="{B85425F2-6E2A-4CE6-9BAA-205B41BC35E0}" destId="{86B3D739-7BDA-4E53-91A8-CDC484A2A46C}" srcOrd="2" destOrd="0" presId="urn:microsoft.com/office/officeart/2008/layout/VerticalAccentList"/>
    <dgm:cxn modelId="{75B5E753-2257-4910-AC3D-0EAE150E3B59}" type="presParOf" srcId="{B85425F2-6E2A-4CE6-9BAA-205B41BC35E0}" destId="{653BC809-8C61-4A3B-B07D-6352A58B6BF3}" srcOrd="3" destOrd="0" presId="urn:microsoft.com/office/officeart/2008/layout/VerticalAccentList"/>
    <dgm:cxn modelId="{68EEB856-A219-431A-939B-3454D69EAFF3}" type="presParOf" srcId="{B85425F2-6E2A-4CE6-9BAA-205B41BC35E0}" destId="{19A3B63F-22B0-4A9B-B349-13148BD5A638}" srcOrd="4" destOrd="0" presId="urn:microsoft.com/office/officeart/2008/layout/VerticalAccentList"/>
    <dgm:cxn modelId="{9E4D532E-8853-4054-A5FD-A1C71C766650}" type="presParOf" srcId="{B85425F2-6E2A-4CE6-9BAA-205B41BC35E0}" destId="{EA67B018-AB8A-417D-96D9-8661D2BF1C5F}" srcOrd="5" destOrd="0" presId="urn:microsoft.com/office/officeart/2008/layout/VerticalAccentList"/>
    <dgm:cxn modelId="{789A1CA6-1B5D-498F-B338-57E2B08AE25C}" type="presParOf" srcId="{B85425F2-6E2A-4CE6-9BAA-205B41BC35E0}" destId="{50381334-AD2C-4F3A-8709-D940C5EC4E56}" srcOrd="6" destOrd="0" presId="urn:microsoft.com/office/officeart/2008/layout/VerticalAccentList"/>
    <dgm:cxn modelId="{765BAA12-0605-41C3-ABDC-B67DE694CD32}" type="presParOf" srcId="{1E56BE2D-F92E-4800-9480-8D94DA3AAF6C}" destId="{274DBAD1-9345-4599-A17C-8856EFF6205B}" srcOrd="5" destOrd="0" presId="urn:microsoft.com/office/officeart/2008/layout/VerticalAccentList"/>
    <dgm:cxn modelId="{54D4E1A9-A4F3-4560-85A4-92C3B18B5D30}" type="presParOf" srcId="{1E56BE2D-F92E-4800-9480-8D94DA3AAF6C}" destId="{F51CA611-1D0C-4829-9405-996704C83EC3}" srcOrd="6" destOrd="0" presId="urn:microsoft.com/office/officeart/2008/layout/VerticalAccentList"/>
    <dgm:cxn modelId="{2883EB0A-6189-4F33-8A9E-6F58971980DA}" type="presParOf" srcId="{F51CA611-1D0C-4829-9405-996704C83EC3}" destId="{36783CD7-F155-4ED1-A2D0-6D0EF57EC5DF}" srcOrd="0" destOrd="0" presId="urn:microsoft.com/office/officeart/2008/layout/VerticalAccentList"/>
    <dgm:cxn modelId="{C6889E53-9525-4802-8857-F2178122A681}" type="presParOf" srcId="{1E56BE2D-F92E-4800-9480-8D94DA3AAF6C}" destId="{0AA26C42-7F40-46AC-A663-B4D646962778}" srcOrd="7" destOrd="0" presId="urn:microsoft.com/office/officeart/2008/layout/VerticalAccentList"/>
    <dgm:cxn modelId="{F1092AE4-C08D-42C1-8735-82E247626BD7}" type="presParOf" srcId="{0AA26C42-7F40-46AC-A663-B4D646962778}" destId="{602DE022-AD82-4FB0-BFB9-FA75ADF627BB}" srcOrd="0" destOrd="0" presId="urn:microsoft.com/office/officeart/2008/layout/VerticalAccentList"/>
    <dgm:cxn modelId="{A479F59F-1A3C-40D4-ABCA-7975F1510AA3}" type="presParOf" srcId="{0AA26C42-7F40-46AC-A663-B4D646962778}" destId="{C35F5C7C-A6C7-4010-9FD9-34F8061F64AD}" srcOrd="1" destOrd="0" presId="urn:microsoft.com/office/officeart/2008/layout/VerticalAccentList"/>
    <dgm:cxn modelId="{6A0F40BE-F958-47BF-8AA5-43BF83064F7E}" type="presParOf" srcId="{0AA26C42-7F40-46AC-A663-B4D646962778}" destId="{22D8223E-0FC5-4ED6-BE5E-568CE7F6AF4A}" srcOrd="2" destOrd="0" presId="urn:microsoft.com/office/officeart/2008/layout/VerticalAccentList"/>
    <dgm:cxn modelId="{8B914657-0C3B-4314-8485-BC29FE6C2729}" type="presParOf" srcId="{0AA26C42-7F40-46AC-A663-B4D646962778}" destId="{44725A41-7C9C-4F2C-80F0-E90FF5A04FD7}" srcOrd="3" destOrd="0" presId="urn:microsoft.com/office/officeart/2008/layout/VerticalAccentList"/>
    <dgm:cxn modelId="{0A5392F4-493E-46F9-8925-CFE268164839}" type="presParOf" srcId="{0AA26C42-7F40-46AC-A663-B4D646962778}" destId="{C3F682AA-0E75-4A74-B9CD-1E02741DCC9B}" srcOrd="4" destOrd="0" presId="urn:microsoft.com/office/officeart/2008/layout/VerticalAccentList"/>
    <dgm:cxn modelId="{2B6FA35F-810D-4AA3-8367-8C837EE68589}" type="presParOf" srcId="{0AA26C42-7F40-46AC-A663-B4D646962778}" destId="{46A47265-4176-4DED-B9B0-3CB1A7986B32}" srcOrd="5" destOrd="0" presId="urn:microsoft.com/office/officeart/2008/layout/VerticalAccentList"/>
    <dgm:cxn modelId="{4D11470A-D198-44F2-ACD1-F0B71D40AFB5}" type="presParOf" srcId="{0AA26C42-7F40-46AC-A663-B4D646962778}" destId="{A05B8C74-D6BB-4E5B-A00E-798531E555A8}" srcOrd="6" destOrd="0" presId="urn:microsoft.com/office/officeart/2008/layout/VerticalAccentList"/>
    <dgm:cxn modelId="{7E1E5E90-CD50-4CC3-BDB1-DF0E765E148E}" type="presParOf" srcId="{1E56BE2D-F92E-4800-9480-8D94DA3AAF6C}" destId="{2C5523D3-86EC-4D67-A6B1-107A5AFFD4DD}" srcOrd="8" destOrd="0" presId="urn:microsoft.com/office/officeart/2008/layout/VerticalAccentList"/>
    <dgm:cxn modelId="{A16B9441-2763-4FD3-A116-223F00025B4F}" type="presParOf" srcId="{1E56BE2D-F92E-4800-9480-8D94DA3AAF6C}" destId="{DC29BB59-276B-4297-939C-2B7C4E24ECB5}" srcOrd="9" destOrd="0" presId="urn:microsoft.com/office/officeart/2008/layout/VerticalAccentList"/>
    <dgm:cxn modelId="{7392A24F-F565-40C7-9FC4-ED95F425209C}" type="presParOf" srcId="{DC29BB59-276B-4297-939C-2B7C4E24ECB5}" destId="{5DED3736-1145-402C-A560-E40F56146777}" srcOrd="0" destOrd="0" presId="urn:microsoft.com/office/officeart/2008/layout/VerticalAccentList"/>
    <dgm:cxn modelId="{801275FB-A4CE-49B5-AE58-1B3C8CFE960B}" type="presParOf" srcId="{1E56BE2D-F92E-4800-9480-8D94DA3AAF6C}" destId="{4F26E6A5-9F96-42B0-9882-CEAC67C35B96}" srcOrd="10" destOrd="0" presId="urn:microsoft.com/office/officeart/2008/layout/VerticalAccentList"/>
    <dgm:cxn modelId="{5C6FE922-79C6-4732-B8C7-5937391C397C}" type="presParOf" srcId="{4F26E6A5-9F96-42B0-9882-CEAC67C35B96}" destId="{051BC0AE-4091-4F44-AFCE-34DF4787CC81}" srcOrd="0" destOrd="0" presId="urn:microsoft.com/office/officeart/2008/layout/VerticalAccentList"/>
    <dgm:cxn modelId="{927371EC-5D71-458C-9761-74152DD40297}" type="presParOf" srcId="{4F26E6A5-9F96-42B0-9882-CEAC67C35B96}" destId="{1B6E3678-D527-4708-81B4-1C3681A01DD2}" srcOrd="1" destOrd="0" presId="urn:microsoft.com/office/officeart/2008/layout/VerticalAccentList"/>
    <dgm:cxn modelId="{163CCF16-3725-45B3-92A3-0C860872263F}" type="presParOf" srcId="{4F26E6A5-9F96-42B0-9882-CEAC67C35B96}" destId="{4721EA73-B8A1-4190-A757-DF0F0AE2DCB3}" srcOrd="2" destOrd="0" presId="urn:microsoft.com/office/officeart/2008/layout/VerticalAccentList"/>
    <dgm:cxn modelId="{12FD6832-059A-473D-B1CF-0A7C556CAA39}" type="presParOf" srcId="{4F26E6A5-9F96-42B0-9882-CEAC67C35B96}" destId="{48A97EE1-144E-4160-B2B4-90505DE4720D}" srcOrd="3" destOrd="0" presId="urn:microsoft.com/office/officeart/2008/layout/VerticalAccentList"/>
    <dgm:cxn modelId="{B7576DEB-1FF0-4294-BF6F-D41377C57AB6}" type="presParOf" srcId="{4F26E6A5-9F96-42B0-9882-CEAC67C35B96}" destId="{6F501D60-7E6A-4EF7-BA2C-D95C673DB73D}" srcOrd="4" destOrd="0" presId="urn:microsoft.com/office/officeart/2008/layout/VerticalAccentList"/>
    <dgm:cxn modelId="{54CB9D52-1F73-499C-85D8-272D54D5EAE0}" type="presParOf" srcId="{4F26E6A5-9F96-42B0-9882-CEAC67C35B96}" destId="{93354355-63BB-4DE7-A1AC-FF0CA8FBF785}" srcOrd="5" destOrd="0" presId="urn:microsoft.com/office/officeart/2008/layout/VerticalAccentList"/>
    <dgm:cxn modelId="{431A2659-658C-4E31-9D0C-6D7CD9CDC5B9}" type="presParOf" srcId="{4F26E6A5-9F96-42B0-9882-CEAC67C35B96}" destId="{BA6B69E6-20DC-45C2-AD37-1C3C8C06BAAC}" srcOrd="6" destOrd="0" presId="urn:microsoft.com/office/officeart/2008/layout/VerticalAccentList"/>
    <dgm:cxn modelId="{B3C2C941-55C5-4ECC-8D9F-3159C710D0A7}" type="presParOf" srcId="{1E56BE2D-F92E-4800-9480-8D94DA3AAF6C}" destId="{1182FC7A-06D3-42CB-9EC0-4F95A36520C4}" srcOrd="11" destOrd="0" presId="urn:microsoft.com/office/officeart/2008/layout/VerticalAccentList"/>
    <dgm:cxn modelId="{A88BE6A4-3409-45BB-93D5-95E3C21AA4CE}" type="presParOf" srcId="{1E56BE2D-F92E-4800-9480-8D94DA3AAF6C}" destId="{8F3F24B9-5B05-44CD-A41C-B7A8BAF4D908}" srcOrd="12" destOrd="0" presId="urn:microsoft.com/office/officeart/2008/layout/VerticalAccentList"/>
    <dgm:cxn modelId="{9D96AFFB-B888-4EAB-AF29-528846E31720}" type="presParOf" srcId="{8F3F24B9-5B05-44CD-A41C-B7A8BAF4D908}" destId="{C6A788DA-8FDC-4192-B48A-A8D4DB3486C9}" srcOrd="0" destOrd="0" presId="urn:microsoft.com/office/officeart/2008/layout/VerticalAccentList"/>
    <dgm:cxn modelId="{EEFA25B1-43AA-4977-8763-377EDC078AD6}" type="presParOf" srcId="{1E56BE2D-F92E-4800-9480-8D94DA3AAF6C}" destId="{11FAEB59-1533-497B-92DF-5806B2590800}" srcOrd="13" destOrd="0" presId="urn:microsoft.com/office/officeart/2008/layout/VerticalAccentList"/>
    <dgm:cxn modelId="{E2C075CD-CBFE-40DD-BF2F-F7CB5881A1FA}" type="presParOf" srcId="{11FAEB59-1533-497B-92DF-5806B2590800}" destId="{0882DEA0-F740-4D11-A60F-EEB447D4C449}" srcOrd="0" destOrd="0" presId="urn:microsoft.com/office/officeart/2008/layout/VerticalAccentList"/>
    <dgm:cxn modelId="{10498842-DD16-4EE4-AA13-39A571BDFEDB}" type="presParOf" srcId="{11FAEB59-1533-497B-92DF-5806B2590800}" destId="{B4D80E8E-8C30-4459-B513-5010484EAF9D}" srcOrd="1" destOrd="0" presId="urn:microsoft.com/office/officeart/2008/layout/VerticalAccentList"/>
    <dgm:cxn modelId="{446431E6-9C8E-4B6B-AE34-36D81F22DC0D}" type="presParOf" srcId="{11FAEB59-1533-497B-92DF-5806B2590800}" destId="{47E02DB9-1952-4C22-B707-2122FAD32291}" srcOrd="2" destOrd="0" presId="urn:microsoft.com/office/officeart/2008/layout/VerticalAccentList"/>
    <dgm:cxn modelId="{9D70F216-1351-41B5-A1CF-9ECD149A2997}" type="presParOf" srcId="{11FAEB59-1533-497B-92DF-5806B2590800}" destId="{60F31722-30DC-4AB4-ADEC-C6E40B21021D}" srcOrd="3" destOrd="0" presId="urn:microsoft.com/office/officeart/2008/layout/VerticalAccentList"/>
    <dgm:cxn modelId="{78E8A257-5FEB-40DB-8329-162E686C75E3}" type="presParOf" srcId="{11FAEB59-1533-497B-92DF-5806B2590800}" destId="{CE41DCAA-ADAC-4A04-A076-70E06B16CA76}" srcOrd="4" destOrd="0" presId="urn:microsoft.com/office/officeart/2008/layout/VerticalAccentList"/>
    <dgm:cxn modelId="{970AEC3A-B26F-401D-826E-955CEA747EEA}" type="presParOf" srcId="{11FAEB59-1533-497B-92DF-5806B2590800}" destId="{97213EB5-83E4-45D5-B858-DEBFF330AB5A}" srcOrd="5" destOrd="0" presId="urn:microsoft.com/office/officeart/2008/layout/VerticalAccentList"/>
    <dgm:cxn modelId="{D2AD6667-48AB-4301-82EB-D169F85B0004}" type="presParOf" srcId="{11FAEB59-1533-497B-92DF-5806B2590800}" destId="{6E6750E8-E352-48F0-8096-8351BF0BB9BA}" srcOrd="6" destOrd="0" presId="urn:microsoft.com/office/officeart/2008/layout/VerticalAccentList"/>
    <dgm:cxn modelId="{DAF5DF44-A533-4F79-AECA-6820B2D21314}" type="presParOf" srcId="{1E56BE2D-F92E-4800-9480-8D94DA3AAF6C}" destId="{6B86106F-2A24-4D84-8457-9DDF364802BB}" srcOrd="14" destOrd="0" presId="urn:microsoft.com/office/officeart/2008/layout/VerticalAccentList"/>
    <dgm:cxn modelId="{16FCA547-530B-4016-80C7-19E345ECF79B}" type="presParOf" srcId="{1E56BE2D-F92E-4800-9480-8D94DA3AAF6C}" destId="{20B75FC6-36C4-4C7C-935D-AE61384AE18B}" srcOrd="15" destOrd="0" presId="urn:microsoft.com/office/officeart/2008/layout/VerticalAccentList"/>
    <dgm:cxn modelId="{7BA8C897-E50E-4F80-934D-6A3FDAC00725}" type="presParOf" srcId="{20B75FC6-36C4-4C7C-935D-AE61384AE18B}" destId="{B8DBD11A-8A05-4408-80F7-9642C8550146}" srcOrd="0" destOrd="0" presId="urn:microsoft.com/office/officeart/2008/layout/VerticalAccentList"/>
    <dgm:cxn modelId="{751E9A8A-740C-4FA3-8C6E-84E8079B6141}" type="presParOf" srcId="{1E56BE2D-F92E-4800-9480-8D94DA3AAF6C}" destId="{37C7082A-D834-401E-B257-6746F4425D9C}" srcOrd="16" destOrd="0" presId="urn:microsoft.com/office/officeart/2008/layout/VerticalAccentList"/>
    <dgm:cxn modelId="{DF7DE0BF-5582-43D0-A411-F5431CD3E848}" type="presParOf" srcId="{37C7082A-D834-401E-B257-6746F4425D9C}" destId="{433F1816-2231-4F6D-8E5B-DCABF853A609}" srcOrd="0" destOrd="0" presId="urn:microsoft.com/office/officeart/2008/layout/VerticalAccentList"/>
    <dgm:cxn modelId="{54900376-B6C9-4FFD-9194-8203E62BF5DD}" type="presParOf" srcId="{37C7082A-D834-401E-B257-6746F4425D9C}" destId="{E1D638FC-5C69-4C85-8DFB-204A4094F512}" srcOrd="1" destOrd="0" presId="urn:microsoft.com/office/officeart/2008/layout/VerticalAccentList"/>
    <dgm:cxn modelId="{B5932988-C4BC-42C0-8D35-52C878274E59}" type="presParOf" srcId="{37C7082A-D834-401E-B257-6746F4425D9C}" destId="{B521D836-A33A-47A2-AC47-FB57E0625551}" srcOrd="2" destOrd="0" presId="urn:microsoft.com/office/officeart/2008/layout/VerticalAccentList"/>
    <dgm:cxn modelId="{276E4F13-7877-4BC2-90F0-316B922DE742}" type="presParOf" srcId="{37C7082A-D834-401E-B257-6746F4425D9C}" destId="{A1CC0715-9FEF-44F8-8F6D-9D1BC7E35A6E}" srcOrd="3" destOrd="0" presId="urn:microsoft.com/office/officeart/2008/layout/VerticalAccentList"/>
    <dgm:cxn modelId="{9719871F-236E-49B9-A749-17FFA7604DCC}" type="presParOf" srcId="{37C7082A-D834-401E-B257-6746F4425D9C}" destId="{79CB457D-1A4A-481D-939C-3078C90DAE7B}" srcOrd="4" destOrd="0" presId="urn:microsoft.com/office/officeart/2008/layout/VerticalAccentList"/>
    <dgm:cxn modelId="{0B9BC379-50B5-41FB-8A5B-AF616E4353AF}" type="presParOf" srcId="{37C7082A-D834-401E-B257-6746F4425D9C}" destId="{9535FB5F-1092-4687-8403-0502EB1EB24E}" srcOrd="5" destOrd="0" presId="urn:microsoft.com/office/officeart/2008/layout/VerticalAccentList"/>
    <dgm:cxn modelId="{84AE5836-790D-4C0A-A5D7-1531976751C0}" type="presParOf" srcId="{37C7082A-D834-401E-B257-6746F4425D9C}" destId="{60EC1CA3-8BCE-4E30-85DB-4616ED11CA64}"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D7B347A-27E2-469F-B702-DD5589B9DCF6}"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zh-CN" altLang="en-US"/>
        </a:p>
      </dgm:t>
    </dgm:pt>
    <dgm:pt modelId="{D99C501E-2048-49C9-8C16-42B470154A4A}">
      <dgm:prSet phldrT="[文本]"/>
      <dgm:spPr>
        <a:solidFill>
          <a:schemeClr val="accent1"/>
        </a:solidFill>
      </dgm:spPr>
      <dgm:t>
        <a:bodyPr/>
        <a:lstStyle/>
        <a:p>
          <a:r>
            <a:rPr lang="zh-CN" altLang="en-US" dirty="0" smtClean="0"/>
            <a:t>引言</a:t>
          </a:r>
          <a:endParaRPr lang="zh-CN" altLang="en-US" dirty="0"/>
        </a:p>
      </dgm:t>
    </dgm:pt>
    <dgm:pt modelId="{57586F00-2E1A-4D85-8AF3-2CB05C688E01}" type="parTrans" cxnId="{04118230-B71F-406D-B434-C2E90A73E5D5}">
      <dgm:prSet/>
      <dgm:spPr/>
      <dgm:t>
        <a:bodyPr/>
        <a:lstStyle/>
        <a:p>
          <a:endParaRPr lang="zh-CN" altLang="en-US"/>
        </a:p>
      </dgm:t>
    </dgm:pt>
    <dgm:pt modelId="{18312073-6C8E-4B34-84AB-711A0A4865F3}" type="sibTrans" cxnId="{04118230-B71F-406D-B434-C2E90A73E5D5}">
      <dgm:prSet/>
      <dgm:spPr/>
      <dgm:t>
        <a:bodyPr/>
        <a:lstStyle/>
        <a:p>
          <a:endParaRPr lang="zh-CN" altLang="en-US"/>
        </a:p>
      </dgm:t>
    </dgm:pt>
    <dgm:pt modelId="{961DB0C4-99F4-4D89-A24D-2AFB3CC3B0EF}">
      <dgm:prSet/>
      <dgm:spPr>
        <a:solidFill>
          <a:schemeClr val="accent1"/>
        </a:solidFill>
      </dgm:spPr>
      <dgm:t>
        <a:bodyPr/>
        <a:lstStyle/>
        <a:p>
          <a:r>
            <a:rPr lang="zh-CN" altLang="en-US" dirty="0" smtClean="0"/>
            <a:t>浮点数存储原理</a:t>
          </a:r>
          <a:endParaRPr lang="zh-CN" altLang="en-US" dirty="0"/>
        </a:p>
      </dgm:t>
    </dgm:pt>
    <dgm:pt modelId="{90240C37-C183-435F-BF62-72DCFFA11ED2}" type="parTrans" cxnId="{8F083374-F1B7-4082-9720-843AA67FF576}">
      <dgm:prSet/>
      <dgm:spPr/>
      <dgm:t>
        <a:bodyPr/>
        <a:lstStyle/>
        <a:p>
          <a:endParaRPr lang="zh-CN" altLang="en-US"/>
        </a:p>
      </dgm:t>
    </dgm:pt>
    <dgm:pt modelId="{E9C0F60B-AC1B-4AF6-B12A-BC8D8C47699D}" type="sibTrans" cxnId="{8F083374-F1B7-4082-9720-843AA67FF576}">
      <dgm:prSet/>
      <dgm:spPr/>
      <dgm:t>
        <a:bodyPr/>
        <a:lstStyle/>
        <a:p>
          <a:endParaRPr lang="zh-CN" altLang="en-US"/>
        </a:p>
      </dgm:t>
    </dgm:pt>
    <dgm:pt modelId="{DB6EF230-089B-4563-8567-057BCAD20972}">
      <dgm:prSet/>
      <dgm:spPr>
        <a:solidFill>
          <a:schemeClr val="accent1"/>
        </a:solidFill>
      </dgm:spPr>
      <dgm:t>
        <a:bodyPr/>
        <a:lstStyle/>
        <a:p>
          <a:r>
            <a:rPr lang="zh-CN" altLang="en-US" dirty="0" smtClean="0"/>
            <a:t>四则运算的误差</a:t>
          </a:r>
          <a:endParaRPr lang="zh-CN" altLang="en-US" dirty="0"/>
        </a:p>
      </dgm:t>
    </dgm:pt>
    <dgm:pt modelId="{868D8B59-CFF2-43BE-8B48-AE530A9BC171}" type="parTrans" cxnId="{23DF704D-7821-4DA9-8334-BBC30FC7E57A}">
      <dgm:prSet/>
      <dgm:spPr/>
      <dgm:t>
        <a:bodyPr/>
        <a:lstStyle/>
        <a:p>
          <a:endParaRPr lang="zh-CN" altLang="en-US"/>
        </a:p>
      </dgm:t>
    </dgm:pt>
    <dgm:pt modelId="{7F22689E-A7B9-454B-BAC6-39BB6FA593AD}" type="sibTrans" cxnId="{23DF704D-7821-4DA9-8334-BBC30FC7E57A}">
      <dgm:prSet/>
      <dgm:spPr/>
      <dgm:t>
        <a:bodyPr/>
        <a:lstStyle/>
        <a:p>
          <a:endParaRPr lang="zh-CN" altLang="en-US"/>
        </a:p>
      </dgm:t>
    </dgm:pt>
    <dgm:pt modelId="{5A171E6E-FDE9-4C66-9512-290E783790D2}">
      <dgm:prSet/>
      <dgm:spPr>
        <a:solidFill>
          <a:srgbClr val="FF0000"/>
        </a:solidFill>
      </dgm:spPr>
      <dgm:t>
        <a:bodyPr/>
        <a:lstStyle/>
        <a:p>
          <a:r>
            <a:rPr lang="zh-CN" altLang="en-US" dirty="0" smtClean="0"/>
            <a:t>算法中的误差避免</a:t>
          </a:r>
          <a:endParaRPr lang="zh-CN" altLang="en-US" dirty="0"/>
        </a:p>
      </dgm:t>
    </dgm:pt>
    <dgm:pt modelId="{33AC573D-A0C8-4AC3-803B-3A8700B0C247}" type="parTrans" cxnId="{B213C3DD-DA78-4973-80EA-BCEB66A3E22B}">
      <dgm:prSet/>
      <dgm:spPr/>
      <dgm:t>
        <a:bodyPr/>
        <a:lstStyle/>
        <a:p>
          <a:endParaRPr lang="zh-CN" altLang="en-US"/>
        </a:p>
      </dgm:t>
    </dgm:pt>
    <dgm:pt modelId="{26274B9C-0B22-45B0-AFD7-76DE4039F609}" type="sibTrans" cxnId="{B213C3DD-DA78-4973-80EA-BCEB66A3E22B}">
      <dgm:prSet/>
      <dgm:spPr/>
      <dgm:t>
        <a:bodyPr/>
        <a:lstStyle/>
        <a:p>
          <a:endParaRPr lang="zh-CN" altLang="en-US"/>
        </a:p>
      </dgm:t>
    </dgm:pt>
    <dgm:pt modelId="{07FA80BD-054E-4724-B39E-BBEAAEBF315B}">
      <dgm:prSet/>
      <dgm:spPr>
        <a:solidFill>
          <a:schemeClr val="accent1"/>
        </a:solidFill>
      </dgm:spPr>
      <dgm:t>
        <a:bodyPr/>
        <a:lstStyle/>
        <a:p>
          <a:r>
            <a:rPr lang="zh-CN" altLang="en-US" dirty="0" smtClean="0"/>
            <a:t>舍入与浮点误差</a:t>
          </a:r>
          <a:endParaRPr lang="zh-CN" altLang="en-US" dirty="0"/>
        </a:p>
      </dgm:t>
    </dgm:pt>
    <dgm:pt modelId="{C4C13192-CE13-4951-8B9F-19BE008B3596}" type="parTrans" cxnId="{DC7D37A0-52A7-48FB-948C-221FA3D2DD9A}">
      <dgm:prSet/>
      <dgm:spPr/>
      <dgm:t>
        <a:bodyPr/>
        <a:lstStyle/>
        <a:p>
          <a:endParaRPr lang="zh-CN" altLang="en-US"/>
        </a:p>
      </dgm:t>
    </dgm:pt>
    <dgm:pt modelId="{DD8AE4BE-BAC7-4125-98FB-ED1DFA47A8B9}" type="sibTrans" cxnId="{DC7D37A0-52A7-48FB-948C-221FA3D2DD9A}">
      <dgm:prSet/>
      <dgm:spPr/>
      <dgm:t>
        <a:bodyPr/>
        <a:lstStyle/>
        <a:p>
          <a:endParaRPr lang="zh-CN" altLang="en-US"/>
        </a:p>
      </dgm:t>
    </dgm:pt>
    <dgm:pt modelId="{E86E4F07-F178-472B-A357-A958C741045D}">
      <dgm:prSet/>
      <dgm:spPr>
        <a:solidFill>
          <a:schemeClr val="accent1"/>
        </a:solidFill>
      </dgm:spPr>
      <dgm:t>
        <a:bodyPr/>
        <a:lstStyle/>
        <a:p>
          <a:r>
            <a:rPr lang="zh-CN" altLang="en-US" dirty="0" smtClean="0"/>
            <a:t>更一般的误差分析方法</a:t>
          </a:r>
          <a:endParaRPr lang="zh-CN" altLang="en-US" dirty="0"/>
        </a:p>
      </dgm:t>
    </dgm:pt>
    <dgm:pt modelId="{8F5D3014-9E7D-4250-8A06-DFB3B370B6F5}" type="parTrans" cxnId="{2355422F-207C-4EFB-9FF4-564CBD429B71}">
      <dgm:prSet/>
      <dgm:spPr/>
      <dgm:t>
        <a:bodyPr/>
        <a:lstStyle/>
        <a:p>
          <a:endParaRPr lang="zh-CN" altLang="en-US"/>
        </a:p>
      </dgm:t>
    </dgm:pt>
    <dgm:pt modelId="{604B42EB-94C1-4A64-A2DB-DFA0429440E4}" type="sibTrans" cxnId="{2355422F-207C-4EFB-9FF4-564CBD429B71}">
      <dgm:prSet/>
      <dgm:spPr/>
      <dgm:t>
        <a:bodyPr/>
        <a:lstStyle/>
        <a:p>
          <a:endParaRPr lang="zh-CN" altLang="en-US"/>
        </a:p>
      </dgm:t>
    </dgm:pt>
    <dgm:pt modelId="{1E56BE2D-F92E-4800-9480-8D94DA3AAF6C}" type="pres">
      <dgm:prSet presAssocID="{ED7B347A-27E2-469F-B702-DD5589B9DCF6}" presName="Name0" presStyleCnt="0">
        <dgm:presLayoutVars>
          <dgm:chMax/>
          <dgm:chPref/>
          <dgm:dir/>
        </dgm:presLayoutVars>
      </dgm:prSet>
      <dgm:spPr/>
      <dgm:t>
        <a:bodyPr/>
        <a:lstStyle/>
        <a:p>
          <a:endParaRPr lang="zh-CN" altLang="en-US"/>
        </a:p>
      </dgm:t>
    </dgm:pt>
    <dgm:pt modelId="{FF4D0F0D-5BC3-454B-9212-B6F9D27FE554}" type="pres">
      <dgm:prSet presAssocID="{D99C501E-2048-49C9-8C16-42B470154A4A}" presName="parenttextcomposite" presStyleCnt="0"/>
      <dgm:spPr/>
    </dgm:pt>
    <dgm:pt modelId="{1AEDA2EF-CD58-46C6-9C11-CED175C7DCDC}" type="pres">
      <dgm:prSet presAssocID="{D99C501E-2048-49C9-8C16-42B470154A4A}" presName="parenttext" presStyleLbl="revTx" presStyleIdx="0" presStyleCnt="6">
        <dgm:presLayoutVars>
          <dgm:chMax/>
          <dgm:chPref val="2"/>
          <dgm:bulletEnabled val="1"/>
        </dgm:presLayoutVars>
      </dgm:prSet>
      <dgm:spPr/>
      <dgm:t>
        <a:bodyPr/>
        <a:lstStyle/>
        <a:p>
          <a:endParaRPr lang="zh-CN" altLang="en-US"/>
        </a:p>
      </dgm:t>
    </dgm:pt>
    <dgm:pt modelId="{CA1446A9-FA93-4C5E-8C85-34002AE90E29}" type="pres">
      <dgm:prSet presAssocID="{D99C501E-2048-49C9-8C16-42B470154A4A}" presName="parallelogramComposite" presStyleCnt="0"/>
      <dgm:spPr/>
    </dgm:pt>
    <dgm:pt modelId="{93E5B449-19FE-4E43-8C52-33E4A8D03C78}" type="pres">
      <dgm:prSet presAssocID="{D99C501E-2048-49C9-8C16-42B470154A4A}" presName="parallelogram1" presStyleLbl="alignNode1" presStyleIdx="0" presStyleCnt="42"/>
      <dgm:spPr/>
    </dgm:pt>
    <dgm:pt modelId="{DF1BB485-8706-4F76-824B-B3D724B920C1}" type="pres">
      <dgm:prSet presAssocID="{D99C501E-2048-49C9-8C16-42B470154A4A}" presName="parallelogram2" presStyleLbl="alignNode1" presStyleIdx="1" presStyleCnt="42"/>
      <dgm:spPr/>
    </dgm:pt>
    <dgm:pt modelId="{22C75AE4-4222-4C64-91D2-D7B9CC27ACAA}" type="pres">
      <dgm:prSet presAssocID="{D99C501E-2048-49C9-8C16-42B470154A4A}" presName="parallelogram3" presStyleLbl="alignNode1" presStyleIdx="2" presStyleCnt="42"/>
      <dgm:spPr/>
    </dgm:pt>
    <dgm:pt modelId="{3C2BCB8D-F749-4A57-A298-F7655FD5C919}" type="pres">
      <dgm:prSet presAssocID="{D99C501E-2048-49C9-8C16-42B470154A4A}" presName="parallelogram4" presStyleLbl="alignNode1" presStyleIdx="3" presStyleCnt="42"/>
      <dgm:spPr/>
    </dgm:pt>
    <dgm:pt modelId="{F9AF11A2-0560-482C-8D9F-66A847B9C1DE}" type="pres">
      <dgm:prSet presAssocID="{D99C501E-2048-49C9-8C16-42B470154A4A}" presName="parallelogram5" presStyleLbl="alignNode1" presStyleIdx="4" presStyleCnt="42"/>
      <dgm:spPr/>
    </dgm:pt>
    <dgm:pt modelId="{33D1FDBC-B402-4525-854A-E2D60CB5217D}" type="pres">
      <dgm:prSet presAssocID="{D99C501E-2048-49C9-8C16-42B470154A4A}" presName="parallelogram6" presStyleLbl="alignNode1" presStyleIdx="5" presStyleCnt="42"/>
      <dgm:spPr/>
    </dgm:pt>
    <dgm:pt modelId="{ABBA2991-1977-4E47-ADF7-D83F4EFCD95C}" type="pres">
      <dgm:prSet presAssocID="{D99C501E-2048-49C9-8C16-42B470154A4A}" presName="parallelogram7" presStyleLbl="alignNode1" presStyleIdx="6" presStyleCnt="42"/>
      <dgm:spPr/>
    </dgm:pt>
    <dgm:pt modelId="{AE4BC611-7863-451C-A986-07D196C20D9A}" type="pres">
      <dgm:prSet presAssocID="{18312073-6C8E-4B34-84AB-711A0A4865F3}" presName="sibTrans" presStyleCnt="0"/>
      <dgm:spPr/>
    </dgm:pt>
    <dgm:pt modelId="{AF7C2054-E396-46B2-80B8-D4FFA919A14A}" type="pres">
      <dgm:prSet presAssocID="{961DB0C4-99F4-4D89-A24D-2AFB3CC3B0EF}" presName="parenttextcomposite" presStyleCnt="0"/>
      <dgm:spPr/>
    </dgm:pt>
    <dgm:pt modelId="{86467134-279F-4E5C-817B-BFBCC0F8EBB0}" type="pres">
      <dgm:prSet presAssocID="{961DB0C4-99F4-4D89-A24D-2AFB3CC3B0EF}" presName="parenttext" presStyleLbl="revTx" presStyleIdx="1" presStyleCnt="6">
        <dgm:presLayoutVars>
          <dgm:chMax/>
          <dgm:chPref val="2"/>
          <dgm:bulletEnabled val="1"/>
        </dgm:presLayoutVars>
      </dgm:prSet>
      <dgm:spPr/>
      <dgm:t>
        <a:bodyPr/>
        <a:lstStyle/>
        <a:p>
          <a:endParaRPr lang="zh-CN" altLang="en-US"/>
        </a:p>
      </dgm:t>
    </dgm:pt>
    <dgm:pt modelId="{B85425F2-6E2A-4CE6-9BAA-205B41BC35E0}" type="pres">
      <dgm:prSet presAssocID="{961DB0C4-99F4-4D89-A24D-2AFB3CC3B0EF}" presName="parallelogramComposite" presStyleCnt="0"/>
      <dgm:spPr/>
    </dgm:pt>
    <dgm:pt modelId="{1703AA0C-44CF-4E55-9B2E-FCDDE365F1FD}" type="pres">
      <dgm:prSet presAssocID="{961DB0C4-99F4-4D89-A24D-2AFB3CC3B0EF}" presName="parallelogram1" presStyleLbl="alignNode1" presStyleIdx="7" presStyleCnt="42"/>
      <dgm:spPr/>
    </dgm:pt>
    <dgm:pt modelId="{7942275C-B047-4BA6-9BC1-5E7648C2CC35}" type="pres">
      <dgm:prSet presAssocID="{961DB0C4-99F4-4D89-A24D-2AFB3CC3B0EF}" presName="parallelogram2" presStyleLbl="alignNode1" presStyleIdx="8" presStyleCnt="42"/>
      <dgm:spPr/>
    </dgm:pt>
    <dgm:pt modelId="{86B3D739-7BDA-4E53-91A8-CDC484A2A46C}" type="pres">
      <dgm:prSet presAssocID="{961DB0C4-99F4-4D89-A24D-2AFB3CC3B0EF}" presName="parallelogram3" presStyleLbl="alignNode1" presStyleIdx="9" presStyleCnt="42"/>
      <dgm:spPr/>
    </dgm:pt>
    <dgm:pt modelId="{653BC809-8C61-4A3B-B07D-6352A58B6BF3}" type="pres">
      <dgm:prSet presAssocID="{961DB0C4-99F4-4D89-A24D-2AFB3CC3B0EF}" presName="parallelogram4" presStyleLbl="alignNode1" presStyleIdx="10" presStyleCnt="42"/>
      <dgm:spPr/>
    </dgm:pt>
    <dgm:pt modelId="{19A3B63F-22B0-4A9B-B349-13148BD5A638}" type="pres">
      <dgm:prSet presAssocID="{961DB0C4-99F4-4D89-A24D-2AFB3CC3B0EF}" presName="parallelogram5" presStyleLbl="alignNode1" presStyleIdx="11" presStyleCnt="42"/>
      <dgm:spPr/>
    </dgm:pt>
    <dgm:pt modelId="{EA67B018-AB8A-417D-96D9-8661D2BF1C5F}" type="pres">
      <dgm:prSet presAssocID="{961DB0C4-99F4-4D89-A24D-2AFB3CC3B0EF}" presName="parallelogram6" presStyleLbl="alignNode1" presStyleIdx="12" presStyleCnt="42"/>
      <dgm:spPr/>
    </dgm:pt>
    <dgm:pt modelId="{50381334-AD2C-4F3A-8709-D940C5EC4E56}" type="pres">
      <dgm:prSet presAssocID="{961DB0C4-99F4-4D89-A24D-2AFB3CC3B0EF}" presName="parallelogram7" presStyleLbl="alignNode1" presStyleIdx="13" presStyleCnt="42"/>
      <dgm:spPr/>
    </dgm:pt>
    <dgm:pt modelId="{274DBAD1-9345-4599-A17C-8856EFF6205B}" type="pres">
      <dgm:prSet presAssocID="{E9C0F60B-AC1B-4AF6-B12A-BC8D8C47699D}" presName="sibTrans" presStyleCnt="0"/>
      <dgm:spPr/>
    </dgm:pt>
    <dgm:pt modelId="{F51CA611-1D0C-4829-9405-996704C83EC3}" type="pres">
      <dgm:prSet presAssocID="{07FA80BD-054E-4724-B39E-BBEAAEBF315B}" presName="parenttextcomposite" presStyleCnt="0"/>
      <dgm:spPr/>
    </dgm:pt>
    <dgm:pt modelId="{36783CD7-F155-4ED1-A2D0-6D0EF57EC5DF}" type="pres">
      <dgm:prSet presAssocID="{07FA80BD-054E-4724-B39E-BBEAAEBF315B}" presName="parenttext" presStyleLbl="revTx" presStyleIdx="2" presStyleCnt="6">
        <dgm:presLayoutVars>
          <dgm:chMax/>
          <dgm:chPref val="2"/>
          <dgm:bulletEnabled val="1"/>
        </dgm:presLayoutVars>
      </dgm:prSet>
      <dgm:spPr/>
      <dgm:t>
        <a:bodyPr/>
        <a:lstStyle/>
        <a:p>
          <a:endParaRPr lang="zh-CN" altLang="en-US"/>
        </a:p>
      </dgm:t>
    </dgm:pt>
    <dgm:pt modelId="{0AA26C42-7F40-46AC-A663-B4D646962778}" type="pres">
      <dgm:prSet presAssocID="{07FA80BD-054E-4724-B39E-BBEAAEBF315B}" presName="parallelogramComposite" presStyleCnt="0"/>
      <dgm:spPr/>
    </dgm:pt>
    <dgm:pt modelId="{602DE022-AD82-4FB0-BFB9-FA75ADF627BB}" type="pres">
      <dgm:prSet presAssocID="{07FA80BD-054E-4724-B39E-BBEAAEBF315B}" presName="parallelogram1" presStyleLbl="alignNode1" presStyleIdx="14" presStyleCnt="42"/>
      <dgm:spPr/>
    </dgm:pt>
    <dgm:pt modelId="{C35F5C7C-A6C7-4010-9FD9-34F8061F64AD}" type="pres">
      <dgm:prSet presAssocID="{07FA80BD-054E-4724-B39E-BBEAAEBF315B}" presName="parallelogram2" presStyleLbl="alignNode1" presStyleIdx="15" presStyleCnt="42"/>
      <dgm:spPr/>
    </dgm:pt>
    <dgm:pt modelId="{22D8223E-0FC5-4ED6-BE5E-568CE7F6AF4A}" type="pres">
      <dgm:prSet presAssocID="{07FA80BD-054E-4724-B39E-BBEAAEBF315B}" presName="parallelogram3" presStyleLbl="alignNode1" presStyleIdx="16" presStyleCnt="42"/>
      <dgm:spPr/>
    </dgm:pt>
    <dgm:pt modelId="{44725A41-7C9C-4F2C-80F0-E90FF5A04FD7}" type="pres">
      <dgm:prSet presAssocID="{07FA80BD-054E-4724-B39E-BBEAAEBF315B}" presName="parallelogram4" presStyleLbl="alignNode1" presStyleIdx="17" presStyleCnt="42"/>
      <dgm:spPr/>
    </dgm:pt>
    <dgm:pt modelId="{C3F682AA-0E75-4A74-B9CD-1E02741DCC9B}" type="pres">
      <dgm:prSet presAssocID="{07FA80BD-054E-4724-B39E-BBEAAEBF315B}" presName="parallelogram5" presStyleLbl="alignNode1" presStyleIdx="18" presStyleCnt="42"/>
      <dgm:spPr/>
    </dgm:pt>
    <dgm:pt modelId="{46A47265-4176-4DED-B9B0-3CB1A7986B32}" type="pres">
      <dgm:prSet presAssocID="{07FA80BD-054E-4724-B39E-BBEAAEBF315B}" presName="parallelogram6" presStyleLbl="alignNode1" presStyleIdx="19" presStyleCnt="42"/>
      <dgm:spPr/>
    </dgm:pt>
    <dgm:pt modelId="{A05B8C74-D6BB-4E5B-A00E-798531E555A8}" type="pres">
      <dgm:prSet presAssocID="{07FA80BD-054E-4724-B39E-BBEAAEBF315B}" presName="parallelogram7" presStyleLbl="alignNode1" presStyleIdx="20" presStyleCnt="42"/>
      <dgm:spPr/>
    </dgm:pt>
    <dgm:pt modelId="{2C5523D3-86EC-4D67-A6B1-107A5AFFD4DD}" type="pres">
      <dgm:prSet presAssocID="{DD8AE4BE-BAC7-4125-98FB-ED1DFA47A8B9}" presName="sibTrans" presStyleCnt="0"/>
      <dgm:spPr/>
    </dgm:pt>
    <dgm:pt modelId="{DC29BB59-276B-4297-939C-2B7C4E24ECB5}" type="pres">
      <dgm:prSet presAssocID="{DB6EF230-089B-4563-8567-057BCAD20972}" presName="parenttextcomposite" presStyleCnt="0"/>
      <dgm:spPr/>
    </dgm:pt>
    <dgm:pt modelId="{5DED3736-1145-402C-A560-E40F56146777}" type="pres">
      <dgm:prSet presAssocID="{DB6EF230-089B-4563-8567-057BCAD20972}" presName="parenttext" presStyleLbl="revTx" presStyleIdx="3" presStyleCnt="6">
        <dgm:presLayoutVars>
          <dgm:chMax/>
          <dgm:chPref val="2"/>
          <dgm:bulletEnabled val="1"/>
        </dgm:presLayoutVars>
      </dgm:prSet>
      <dgm:spPr/>
      <dgm:t>
        <a:bodyPr/>
        <a:lstStyle/>
        <a:p>
          <a:endParaRPr lang="zh-CN" altLang="en-US"/>
        </a:p>
      </dgm:t>
    </dgm:pt>
    <dgm:pt modelId="{4F26E6A5-9F96-42B0-9882-CEAC67C35B96}" type="pres">
      <dgm:prSet presAssocID="{DB6EF230-089B-4563-8567-057BCAD20972}" presName="parallelogramComposite" presStyleCnt="0"/>
      <dgm:spPr/>
    </dgm:pt>
    <dgm:pt modelId="{051BC0AE-4091-4F44-AFCE-34DF4787CC81}" type="pres">
      <dgm:prSet presAssocID="{DB6EF230-089B-4563-8567-057BCAD20972}" presName="parallelogram1" presStyleLbl="alignNode1" presStyleIdx="21" presStyleCnt="42"/>
      <dgm:spPr/>
    </dgm:pt>
    <dgm:pt modelId="{1B6E3678-D527-4708-81B4-1C3681A01DD2}" type="pres">
      <dgm:prSet presAssocID="{DB6EF230-089B-4563-8567-057BCAD20972}" presName="parallelogram2" presStyleLbl="alignNode1" presStyleIdx="22" presStyleCnt="42"/>
      <dgm:spPr/>
    </dgm:pt>
    <dgm:pt modelId="{4721EA73-B8A1-4190-A757-DF0F0AE2DCB3}" type="pres">
      <dgm:prSet presAssocID="{DB6EF230-089B-4563-8567-057BCAD20972}" presName="parallelogram3" presStyleLbl="alignNode1" presStyleIdx="23" presStyleCnt="42"/>
      <dgm:spPr/>
    </dgm:pt>
    <dgm:pt modelId="{48A97EE1-144E-4160-B2B4-90505DE4720D}" type="pres">
      <dgm:prSet presAssocID="{DB6EF230-089B-4563-8567-057BCAD20972}" presName="parallelogram4" presStyleLbl="alignNode1" presStyleIdx="24" presStyleCnt="42"/>
      <dgm:spPr/>
    </dgm:pt>
    <dgm:pt modelId="{6F501D60-7E6A-4EF7-BA2C-D95C673DB73D}" type="pres">
      <dgm:prSet presAssocID="{DB6EF230-089B-4563-8567-057BCAD20972}" presName="parallelogram5" presStyleLbl="alignNode1" presStyleIdx="25" presStyleCnt="42"/>
      <dgm:spPr/>
    </dgm:pt>
    <dgm:pt modelId="{93354355-63BB-4DE7-A1AC-FF0CA8FBF785}" type="pres">
      <dgm:prSet presAssocID="{DB6EF230-089B-4563-8567-057BCAD20972}" presName="parallelogram6" presStyleLbl="alignNode1" presStyleIdx="26" presStyleCnt="42"/>
      <dgm:spPr/>
    </dgm:pt>
    <dgm:pt modelId="{BA6B69E6-20DC-45C2-AD37-1C3C8C06BAAC}" type="pres">
      <dgm:prSet presAssocID="{DB6EF230-089B-4563-8567-057BCAD20972}" presName="parallelogram7" presStyleLbl="alignNode1" presStyleIdx="27" presStyleCnt="42"/>
      <dgm:spPr/>
    </dgm:pt>
    <dgm:pt modelId="{1182FC7A-06D3-42CB-9EC0-4F95A36520C4}" type="pres">
      <dgm:prSet presAssocID="{7F22689E-A7B9-454B-BAC6-39BB6FA593AD}" presName="sibTrans" presStyleCnt="0"/>
      <dgm:spPr/>
    </dgm:pt>
    <dgm:pt modelId="{8F3F24B9-5B05-44CD-A41C-B7A8BAF4D908}" type="pres">
      <dgm:prSet presAssocID="{E86E4F07-F178-472B-A357-A958C741045D}" presName="parenttextcomposite" presStyleCnt="0"/>
      <dgm:spPr/>
    </dgm:pt>
    <dgm:pt modelId="{C6A788DA-8FDC-4192-B48A-A8D4DB3486C9}" type="pres">
      <dgm:prSet presAssocID="{E86E4F07-F178-472B-A357-A958C741045D}" presName="parenttext" presStyleLbl="revTx" presStyleIdx="4" presStyleCnt="6">
        <dgm:presLayoutVars>
          <dgm:chMax/>
          <dgm:chPref val="2"/>
          <dgm:bulletEnabled val="1"/>
        </dgm:presLayoutVars>
      </dgm:prSet>
      <dgm:spPr/>
      <dgm:t>
        <a:bodyPr/>
        <a:lstStyle/>
        <a:p>
          <a:endParaRPr lang="zh-CN" altLang="en-US"/>
        </a:p>
      </dgm:t>
    </dgm:pt>
    <dgm:pt modelId="{11FAEB59-1533-497B-92DF-5806B2590800}" type="pres">
      <dgm:prSet presAssocID="{E86E4F07-F178-472B-A357-A958C741045D}" presName="parallelogramComposite" presStyleCnt="0"/>
      <dgm:spPr/>
    </dgm:pt>
    <dgm:pt modelId="{0882DEA0-F740-4D11-A60F-EEB447D4C449}" type="pres">
      <dgm:prSet presAssocID="{E86E4F07-F178-472B-A357-A958C741045D}" presName="parallelogram1" presStyleLbl="alignNode1" presStyleIdx="28" presStyleCnt="42"/>
      <dgm:spPr/>
    </dgm:pt>
    <dgm:pt modelId="{B4D80E8E-8C30-4459-B513-5010484EAF9D}" type="pres">
      <dgm:prSet presAssocID="{E86E4F07-F178-472B-A357-A958C741045D}" presName="parallelogram2" presStyleLbl="alignNode1" presStyleIdx="29" presStyleCnt="42"/>
      <dgm:spPr/>
    </dgm:pt>
    <dgm:pt modelId="{47E02DB9-1952-4C22-B707-2122FAD32291}" type="pres">
      <dgm:prSet presAssocID="{E86E4F07-F178-472B-A357-A958C741045D}" presName="parallelogram3" presStyleLbl="alignNode1" presStyleIdx="30" presStyleCnt="42"/>
      <dgm:spPr/>
    </dgm:pt>
    <dgm:pt modelId="{60F31722-30DC-4AB4-ADEC-C6E40B21021D}" type="pres">
      <dgm:prSet presAssocID="{E86E4F07-F178-472B-A357-A958C741045D}" presName="parallelogram4" presStyleLbl="alignNode1" presStyleIdx="31" presStyleCnt="42"/>
      <dgm:spPr/>
    </dgm:pt>
    <dgm:pt modelId="{CE41DCAA-ADAC-4A04-A076-70E06B16CA76}" type="pres">
      <dgm:prSet presAssocID="{E86E4F07-F178-472B-A357-A958C741045D}" presName="parallelogram5" presStyleLbl="alignNode1" presStyleIdx="32" presStyleCnt="42"/>
      <dgm:spPr/>
    </dgm:pt>
    <dgm:pt modelId="{97213EB5-83E4-45D5-B858-DEBFF330AB5A}" type="pres">
      <dgm:prSet presAssocID="{E86E4F07-F178-472B-A357-A958C741045D}" presName="parallelogram6" presStyleLbl="alignNode1" presStyleIdx="33" presStyleCnt="42"/>
      <dgm:spPr/>
    </dgm:pt>
    <dgm:pt modelId="{6E6750E8-E352-48F0-8096-8351BF0BB9BA}" type="pres">
      <dgm:prSet presAssocID="{E86E4F07-F178-472B-A357-A958C741045D}" presName="parallelogram7" presStyleLbl="alignNode1" presStyleIdx="34" presStyleCnt="42"/>
      <dgm:spPr/>
    </dgm:pt>
    <dgm:pt modelId="{6B86106F-2A24-4D84-8457-9DDF364802BB}" type="pres">
      <dgm:prSet presAssocID="{604B42EB-94C1-4A64-A2DB-DFA0429440E4}" presName="sibTrans" presStyleCnt="0"/>
      <dgm:spPr/>
    </dgm:pt>
    <dgm:pt modelId="{20B75FC6-36C4-4C7C-935D-AE61384AE18B}" type="pres">
      <dgm:prSet presAssocID="{5A171E6E-FDE9-4C66-9512-290E783790D2}" presName="parenttextcomposite" presStyleCnt="0"/>
      <dgm:spPr/>
    </dgm:pt>
    <dgm:pt modelId="{B8DBD11A-8A05-4408-80F7-9642C8550146}" type="pres">
      <dgm:prSet presAssocID="{5A171E6E-FDE9-4C66-9512-290E783790D2}" presName="parenttext" presStyleLbl="revTx" presStyleIdx="5" presStyleCnt="6">
        <dgm:presLayoutVars>
          <dgm:chMax/>
          <dgm:chPref val="2"/>
          <dgm:bulletEnabled val="1"/>
        </dgm:presLayoutVars>
      </dgm:prSet>
      <dgm:spPr/>
      <dgm:t>
        <a:bodyPr/>
        <a:lstStyle/>
        <a:p>
          <a:endParaRPr lang="zh-CN" altLang="en-US"/>
        </a:p>
      </dgm:t>
    </dgm:pt>
    <dgm:pt modelId="{37C7082A-D834-401E-B257-6746F4425D9C}" type="pres">
      <dgm:prSet presAssocID="{5A171E6E-FDE9-4C66-9512-290E783790D2}" presName="parallelogramComposite" presStyleCnt="0"/>
      <dgm:spPr/>
    </dgm:pt>
    <dgm:pt modelId="{433F1816-2231-4F6D-8E5B-DCABF853A609}" type="pres">
      <dgm:prSet presAssocID="{5A171E6E-FDE9-4C66-9512-290E783790D2}" presName="parallelogram1" presStyleLbl="alignNode1" presStyleIdx="35" presStyleCnt="42"/>
      <dgm:spPr/>
    </dgm:pt>
    <dgm:pt modelId="{E1D638FC-5C69-4C85-8DFB-204A4094F512}" type="pres">
      <dgm:prSet presAssocID="{5A171E6E-FDE9-4C66-9512-290E783790D2}" presName="parallelogram2" presStyleLbl="alignNode1" presStyleIdx="36" presStyleCnt="42"/>
      <dgm:spPr/>
    </dgm:pt>
    <dgm:pt modelId="{B521D836-A33A-47A2-AC47-FB57E0625551}" type="pres">
      <dgm:prSet presAssocID="{5A171E6E-FDE9-4C66-9512-290E783790D2}" presName="parallelogram3" presStyleLbl="alignNode1" presStyleIdx="37" presStyleCnt="42"/>
      <dgm:spPr/>
    </dgm:pt>
    <dgm:pt modelId="{A1CC0715-9FEF-44F8-8F6D-9D1BC7E35A6E}" type="pres">
      <dgm:prSet presAssocID="{5A171E6E-FDE9-4C66-9512-290E783790D2}" presName="parallelogram4" presStyleLbl="alignNode1" presStyleIdx="38" presStyleCnt="42"/>
      <dgm:spPr/>
    </dgm:pt>
    <dgm:pt modelId="{79CB457D-1A4A-481D-939C-3078C90DAE7B}" type="pres">
      <dgm:prSet presAssocID="{5A171E6E-FDE9-4C66-9512-290E783790D2}" presName="parallelogram5" presStyleLbl="alignNode1" presStyleIdx="39" presStyleCnt="42"/>
      <dgm:spPr/>
    </dgm:pt>
    <dgm:pt modelId="{9535FB5F-1092-4687-8403-0502EB1EB24E}" type="pres">
      <dgm:prSet presAssocID="{5A171E6E-FDE9-4C66-9512-290E783790D2}" presName="parallelogram6" presStyleLbl="alignNode1" presStyleIdx="40" presStyleCnt="42"/>
      <dgm:spPr/>
    </dgm:pt>
    <dgm:pt modelId="{60EC1CA3-8BCE-4E30-85DB-4616ED11CA64}" type="pres">
      <dgm:prSet presAssocID="{5A171E6E-FDE9-4C66-9512-290E783790D2}" presName="parallelogram7" presStyleLbl="alignNode1" presStyleIdx="41" presStyleCnt="42"/>
      <dgm:spPr/>
    </dgm:pt>
  </dgm:ptLst>
  <dgm:cxnLst>
    <dgm:cxn modelId="{B213C3DD-DA78-4973-80EA-BCEB66A3E22B}" srcId="{ED7B347A-27E2-469F-B702-DD5589B9DCF6}" destId="{5A171E6E-FDE9-4C66-9512-290E783790D2}" srcOrd="5" destOrd="0" parTransId="{33AC573D-A0C8-4AC3-803B-3A8700B0C247}" sibTransId="{26274B9C-0B22-45B0-AFD7-76DE4039F609}"/>
    <dgm:cxn modelId="{04118230-B71F-406D-B434-C2E90A73E5D5}" srcId="{ED7B347A-27E2-469F-B702-DD5589B9DCF6}" destId="{D99C501E-2048-49C9-8C16-42B470154A4A}" srcOrd="0" destOrd="0" parTransId="{57586F00-2E1A-4D85-8AF3-2CB05C688E01}" sibTransId="{18312073-6C8E-4B34-84AB-711A0A4865F3}"/>
    <dgm:cxn modelId="{C7E37CBE-DDEF-4727-844F-4BCD8B0903D0}" type="presOf" srcId="{DB6EF230-089B-4563-8567-057BCAD20972}" destId="{5DED3736-1145-402C-A560-E40F56146777}" srcOrd="0" destOrd="0" presId="urn:microsoft.com/office/officeart/2008/layout/VerticalAccentList"/>
    <dgm:cxn modelId="{19BE49F6-2DD5-41D2-A313-AB48829CACDE}" type="presOf" srcId="{ED7B347A-27E2-469F-B702-DD5589B9DCF6}" destId="{1E56BE2D-F92E-4800-9480-8D94DA3AAF6C}" srcOrd="0" destOrd="0" presId="urn:microsoft.com/office/officeart/2008/layout/VerticalAccentList"/>
    <dgm:cxn modelId="{23DF704D-7821-4DA9-8334-BBC30FC7E57A}" srcId="{ED7B347A-27E2-469F-B702-DD5589B9DCF6}" destId="{DB6EF230-089B-4563-8567-057BCAD20972}" srcOrd="3" destOrd="0" parTransId="{868D8B59-CFF2-43BE-8B48-AE530A9BC171}" sibTransId="{7F22689E-A7B9-454B-BAC6-39BB6FA593AD}"/>
    <dgm:cxn modelId="{8F083374-F1B7-4082-9720-843AA67FF576}" srcId="{ED7B347A-27E2-469F-B702-DD5589B9DCF6}" destId="{961DB0C4-99F4-4D89-A24D-2AFB3CC3B0EF}" srcOrd="1" destOrd="0" parTransId="{90240C37-C183-435F-BF62-72DCFFA11ED2}" sibTransId="{E9C0F60B-AC1B-4AF6-B12A-BC8D8C47699D}"/>
    <dgm:cxn modelId="{218CBA7E-E164-419B-9EE9-5A1C333A8BD0}" type="presOf" srcId="{5A171E6E-FDE9-4C66-9512-290E783790D2}" destId="{B8DBD11A-8A05-4408-80F7-9642C8550146}" srcOrd="0" destOrd="0" presId="urn:microsoft.com/office/officeart/2008/layout/VerticalAccentList"/>
    <dgm:cxn modelId="{3830FE8E-95C4-48F6-A205-D841B076A3F6}" type="presOf" srcId="{E86E4F07-F178-472B-A357-A958C741045D}" destId="{C6A788DA-8FDC-4192-B48A-A8D4DB3486C9}" srcOrd="0" destOrd="0" presId="urn:microsoft.com/office/officeart/2008/layout/VerticalAccentList"/>
    <dgm:cxn modelId="{63339DD2-2E82-4020-8E78-BE36A6372EB5}" type="presOf" srcId="{D99C501E-2048-49C9-8C16-42B470154A4A}" destId="{1AEDA2EF-CD58-46C6-9C11-CED175C7DCDC}" srcOrd="0" destOrd="0" presId="urn:microsoft.com/office/officeart/2008/layout/VerticalAccentList"/>
    <dgm:cxn modelId="{2355422F-207C-4EFB-9FF4-564CBD429B71}" srcId="{ED7B347A-27E2-469F-B702-DD5589B9DCF6}" destId="{E86E4F07-F178-472B-A357-A958C741045D}" srcOrd="4" destOrd="0" parTransId="{8F5D3014-9E7D-4250-8A06-DFB3B370B6F5}" sibTransId="{604B42EB-94C1-4A64-A2DB-DFA0429440E4}"/>
    <dgm:cxn modelId="{4399B8B3-4E56-4AC1-8FB8-56BB0830F145}" type="presOf" srcId="{07FA80BD-054E-4724-B39E-BBEAAEBF315B}" destId="{36783CD7-F155-4ED1-A2D0-6D0EF57EC5DF}" srcOrd="0" destOrd="0" presId="urn:microsoft.com/office/officeart/2008/layout/VerticalAccentList"/>
    <dgm:cxn modelId="{9CB70004-8490-47A4-BFF5-E9807EED96A1}" type="presOf" srcId="{961DB0C4-99F4-4D89-A24D-2AFB3CC3B0EF}" destId="{86467134-279F-4E5C-817B-BFBCC0F8EBB0}" srcOrd="0" destOrd="0" presId="urn:microsoft.com/office/officeart/2008/layout/VerticalAccentList"/>
    <dgm:cxn modelId="{DC7D37A0-52A7-48FB-948C-221FA3D2DD9A}" srcId="{ED7B347A-27E2-469F-B702-DD5589B9DCF6}" destId="{07FA80BD-054E-4724-B39E-BBEAAEBF315B}" srcOrd="2" destOrd="0" parTransId="{C4C13192-CE13-4951-8B9F-19BE008B3596}" sibTransId="{DD8AE4BE-BAC7-4125-98FB-ED1DFA47A8B9}"/>
    <dgm:cxn modelId="{A71A3FB5-AF00-4384-9A46-E8CDD586991C}" type="presParOf" srcId="{1E56BE2D-F92E-4800-9480-8D94DA3AAF6C}" destId="{FF4D0F0D-5BC3-454B-9212-B6F9D27FE554}" srcOrd="0" destOrd="0" presId="urn:microsoft.com/office/officeart/2008/layout/VerticalAccentList"/>
    <dgm:cxn modelId="{EFF44AEB-AD6D-4A67-A8DB-EA279C2D9C96}" type="presParOf" srcId="{FF4D0F0D-5BC3-454B-9212-B6F9D27FE554}" destId="{1AEDA2EF-CD58-46C6-9C11-CED175C7DCDC}" srcOrd="0" destOrd="0" presId="urn:microsoft.com/office/officeart/2008/layout/VerticalAccentList"/>
    <dgm:cxn modelId="{52A51F57-553B-4709-947E-6E5DF0BF8DEF}" type="presParOf" srcId="{1E56BE2D-F92E-4800-9480-8D94DA3AAF6C}" destId="{CA1446A9-FA93-4C5E-8C85-34002AE90E29}" srcOrd="1" destOrd="0" presId="urn:microsoft.com/office/officeart/2008/layout/VerticalAccentList"/>
    <dgm:cxn modelId="{69FCC617-E469-4E22-A686-832CCF4B5871}" type="presParOf" srcId="{CA1446A9-FA93-4C5E-8C85-34002AE90E29}" destId="{93E5B449-19FE-4E43-8C52-33E4A8D03C78}" srcOrd="0" destOrd="0" presId="urn:microsoft.com/office/officeart/2008/layout/VerticalAccentList"/>
    <dgm:cxn modelId="{5F5439C6-6DC1-4A39-8E95-04A2E62651E5}" type="presParOf" srcId="{CA1446A9-FA93-4C5E-8C85-34002AE90E29}" destId="{DF1BB485-8706-4F76-824B-B3D724B920C1}" srcOrd="1" destOrd="0" presId="urn:microsoft.com/office/officeart/2008/layout/VerticalAccentList"/>
    <dgm:cxn modelId="{5AD1E271-B8B1-4010-B4F0-E1DEF9370104}" type="presParOf" srcId="{CA1446A9-FA93-4C5E-8C85-34002AE90E29}" destId="{22C75AE4-4222-4C64-91D2-D7B9CC27ACAA}" srcOrd="2" destOrd="0" presId="urn:microsoft.com/office/officeart/2008/layout/VerticalAccentList"/>
    <dgm:cxn modelId="{37CAD19F-3C47-4562-8592-BAA5E89F0844}" type="presParOf" srcId="{CA1446A9-FA93-4C5E-8C85-34002AE90E29}" destId="{3C2BCB8D-F749-4A57-A298-F7655FD5C919}" srcOrd="3" destOrd="0" presId="urn:microsoft.com/office/officeart/2008/layout/VerticalAccentList"/>
    <dgm:cxn modelId="{DDBC2650-BADC-4F2D-B950-48CD27EC093B}" type="presParOf" srcId="{CA1446A9-FA93-4C5E-8C85-34002AE90E29}" destId="{F9AF11A2-0560-482C-8D9F-66A847B9C1DE}" srcOrd="4" destOrd="0" presId="urn:microsoft.com/office/officeart/2008/layout/VerticalAccentList"/>
    <dgm:cxn modelId="{8B81D6E5-92D0-49FA-A2CF-1B5510C215CC}" type="presParOf" srcId="{CA1446A9-FA93-4C5E-8C85-34002AE90E29}" destId="{33D1FDBC-B402-4525-854A-E2D60CB5217D}" srcOrd="5" destOrd="0" presId="urn:microsoft.com/office/officeart/2008/layout/VerticalAccentList"/>
    <dgm:cxn modelId="{FA11CD7E-0080-49AB-896B-3CC49DE16E78}" type="presParOf" srcId="{CA1446A9-FA93-4C5E-8C85-34002AE90E29}" destId="{ABBA2991-1977-4E47-ADF7-D83F4EFCD95C}" srcOrd="6" destOrd="0" presId="urn:microsoft.com/office/officeart/2008/layout/VerticalAccentList"/>
    <dgm:cxn modelId="{838571C3-F0EA-4081-BCEA-EC6D7D62C589}" type="presParOf" srcId="{1E56BE2D-F92E-4800-9480-8D94DA3AAF6C}" destId="{AE4BC611-7863-451C-A986-07D196C20D9A}" srcOrd="2" destOrd="0" presId="urn:microsoft.com/office/officeart/2008/layout/VerticalAccentList"/>
    <dgm:cxn modelId="{DA2DCF8A-ACA5-447E-98AC-F222D1F378B4}" type="presParOf" srcId="{1E56BE2D-F92E-4800-9480-8D94DA3AAF6C}" destId="{AF7C2054-E396-46B2-80B8-D4FFA919A14A}" srcOrd="3" destOrd="0" presId="urn:microsoft.com/office/officeart/2008/layout/VerticalAccentList"/>
    <dgm:cxn modelId="{A3433FB9-2B70-434B-9144-0312736997FA}" type="presParOf" srcId="{AF7C2054-E396-46B2-80B8-D4FFA919A14A}" destId="{86467134-279F-4E5C-817B-BFBCC0F8EBB0}" srcOrd="0" destOrd="0" presId="urn:microsoft.com/office/officeart/2008/layout/VerticalAccentList"/>
    <dgm:cxn modelId="{EC70C121-C5A2-4E1B-BEA8-281A4D853CDD}" type="presParOf" srcId="{1E56BE2D-F92E-4800-9480-8D94DA3AAF6C}" destId="{B85425F2-6E2A-4CE6-9BAA-205B41BC35E0}" srcOrd="4" destOrd="0" presId="urn:microsoft.com/office/officeart/2008/layout/VerticalAccentList"/>
    <dgm:cxn modelId="{91724596-CF52-47D7-BB6D-6282F19648EE}" type="presParOf" srcId="{B85425F2-6E2A-4CE6-9BAA-205B41BC35E0}" destId="{1703AA0C-44CF-4E55-9B2E-FCDDE365F1FD}" srcOrd="0" destOrd="0" presId="urn:microsoft.com/office/officeart/2008/layout/VerticalAccentList"/>
    <dgm:cxn modelId="{00E48EBB-8131-4676-826E-698555725450}" type="presParOf" srcId="{B85425F2-6E2A-4CE6-9BAA-205B41BC35E0}" destId="{7942275C-B047-4BA6-9BC1-5E7648C2CC35}" srcOrd="1" destOrd="0" presId="urn:microsoft.com/office/officeart/2008/layout/VerticalAccentList"/>
    <dgm:cxn modelId="{2A18D4D3-C4DB-486D-A665-F254F9A73EA3}" type="presParOf" srcId="{B85425F2-6E2A-4CE6-9BAA-205B41BC35E0}" destId="{86B3D739-7BDA-4E53-91A8-CDC484A2A46C}" srcOrd="2" destOrd="0" presId="urn:microsoft.com/office/officeart/2008/layout/VerticalAccentList"/>
    <dgm:cxn modelId="{206DED34-F1AF-46F7-8170-99AF7F30B6DA}" type="presParOf" srcId="{B85425F2-6E2A-4CE6-9BAA-205B41BC35E0}" destId="{653BC809-8C61-4A3B-B07D-6352A58B6BF3}" srcOrd="3" destOrd="0" presId="urn:microsoft.com/office/officeart/2008/layout/VerticalAccentList"/>
    <dgm:cxn modelId="{9335414D-1917-4C93-9023-967401775BC7}" type="presParOf" srcId="{B85425F2-6E2A-4CE6-9BAA-205B41BC35E0}" destId="{19A3B63F-22B0-4A9B-B349-13148BD5A638}" srcOrd="4" destOrd="0" presId="urn:microsoft.com/office/officeart/2008/layout/VerticalAccentList"/>
    <dgm:cxn modelId="{D8B29A1C-67A1-48CE-A638-B833C2328A76}" type="presParOf" srcId="{B85425F2-6E2A-4CE6-9BAA-205B41BC35E0}" destId="{EA67B018-AB8A-417D-96D9-8661D2BF1C5F}" srcOrd="5" destOrd="0" presId="urn:microsoft.com/office/officeart/2008/layout/VerticalAccentList"/>
    <dgm:cxn modelId="{A95247F9-A32B-4425-BC44-02AA15EB9653}" type="presParOf" srcId="{B85425F2-6E2A-4CE6-9BAA-205B41BC35E0}" destId="{50381334-AD2C-4F3A-8709-D940C5EC4E56}" srcOrd="6" destOrd="0" presId="urn:microsoft.com/office/officeart/2008/layout/VerticalAccentList"/>
    <dgm:cxn modelId="{82439C23-A5C6-4C39-B3C3-0F32CB3B007B}" type="presParOf" srcId="{1E56BE2D-F92E-4800-9480-8D94DA3AAF6C}" destId="{274DBAD1-9345-4599-A17C-8856EFF6205B}" srcOrd="5" destOrd="0" presId="urn:microsoft.com/office/officeart/2008/layout/VerticalAccentList"/>
    <dgm:cxn modelId="{D093ED50-0496-4427-944D-AD8CD3E8881D}" type="presParOf" srcId="{1E56BE2D-F92E-4800-9480-8D94DA3AAF6C}" destId="{F51CA611-1D0C-4829-9405-996704C83EC3}" srcOrd="6" destOrd="0" presId="urn:microsoft.com/office/officeart/2008/layout/VerticalAccentList"/>
    <dgm:cxn modelId="{6674C64C-D29D-45F1-A13F-79EAFC0FD561}" type="presParOf" srcId="{F51CA611-1D0C-4829-9405-996704C83EC3}" destId="{36783CD7-F155-4ED1-A2D0-6D0EF57EC5DF}" srcOrd="0" destOrd="0" presId="urn:microsoft.com/office/officeart/2008/layout/VerticalAccentList"/>
    <dgm:cxn modelId="{D0985AE7-DFF5-4494-BA23-0A89D830BA2B}" type="presParOf" srcId="{1E56BE2D-F92E-4800-9480-8D94DA3AAF6C}" destId="{0AA26C42-7F40-46AC-A663-B4D646962778}" srcOrd="7" destOrd="0" presId="urn:microsoft.com/office/officeart/2008/layout/VerticalAccentList"/>
    <dgm:cxn modelId="{780686C0-EB78-46CC-BD7E-4E590945D705}" type="presParOf" srcId="{0AA26C42-7F40-46AC-A663-B4D646962778}" destId="{602DE022-AD82-4FB0-BFB9-FA75ADF627BB}" srcOrd="0" destOrd="0" presId="urn:microsoft.com/office/officeart/2008/layout/VerticalAccentList"/>
    <dgm:cxn modelId="{72337B91-ECED-407C-B9C0-9E37C8F83558}" type="presParOf" srcId="{0AA26C42-7F40-46AC-A663-B4D646962778}" destId="{C35F5C7C-A6C7-4010-9FD9-34F8061F64AD}" srcOrd="1" destOrd="0" presId="urn:microsoft.com/office/officeart/2008/layout/VerticalAccentList"/>
    <dgm:cxn modelId="{E2CF3825-C512-4919-A017-95024B3A5441}" type="presParOf" srcId="{0AA26C42-7F40-46AC-A663-B4D646962778}" destId="{22D8223E-0FC5-4ED6-BE5E-568CE7F6AF4A}" srcOrd="2" destOrd="0" presId="urn:microsoft.com/office/officeart/2008/layout/VerticalAccentList"/>
    <dgm:cxn modelId="{0C31B25E-90C2-4AF2-AD99-A52A44519EEB}" type="presParOf" srcId="{0AA26C42-7F40-46AC-A663-B4D646962778}" destId="{44725A41-7C9C-4F2C-80F0-E90FF5A04FD7}" srcOrd="3" destOrd="0" presId="urn:microsoft.com/office/officeart/2008/layout/VerticalAccentList"/>
    <dgm:cxn modelId="{07AE739C-1B05-4731-87DC-FB11C20990AE}" type="presParOf" srcId="{0AA26C42-7F40-46AC-A663-B4D646962778}" destId="{C3F682AA-0E75-4A74-B9CD-1E02741DCC9B}" srcOrd="4" destOrd="0" presId="urn:microsoft.com/office/officeart/2008/layout/VerticalAccentList"/>
    <dgm:cxn modelId="{E330A06A-4A5C-4CD6-8C51-1C7CAC6E6D8B}" type="presParOf" srcId="{0AA26C42-7F40-46AC-A663-B4D646962778}" destId="{46A47265-4176-4DED-B9B0-3CB1A7986B32}" srcOrd="5" destOrd="0" presId="urn:microsoft.com/office/officeart/2008/layout/VerticalAccentList"/>
    <dgm:cxn modelId="{E1AEC741-A241-43B0-89A7-D3E3FAAF00E5}" type="presParOf" srcId="{0AA26C42-7F40-46AC-A663-B4D646962778}" destId="{A05B8C74-D6BB-4E5B-A00E-798531E555A8}" srcOrd="6" destOrd="0" presId="urn:microsoft.com/office/officeart/2008/layout/VerticalAccentList"/>
    <dgm:cxn modelId="{6683318E-B099-439F-A8B3-32FC58C01CE1}" type="presParOf" srcId="{1E56BE2D-F92E-4800-9480-8D94DA3AAF6C}" destId="{2C5523D3-86EC-4D67-A6B1-107A5AFFD4DD}" srcOrd="8" destOrd="0" presId="urn:microsoft.com/office/officeart/2008/layout/VerticalAccentList"/>
    <dgm:cxn modelId="{1D555439-051B-4764-8231-9CC4C1669892}" type="presParOf" srcId="{1E56BE2D-F92E-4800-9480-8D94DA3AAF6C}" destId="{DC29BB59-276B-4297-939C-2B7C4E24ECB5}" srcOrd="9" destOrd="0" presId="urn:microsoft.com/office/officeart/2008/layout/VerticalAccentList"/>
    <dgm:cxn modelId="{E66CCE6A-8FD8-4C0D-ACA4-0CA3FD8D9EDB}" type="presParOf" srcId="{DC29BB59-276B-4297-939C-2B7C4E24ECB5}" destId="{5DED3736-1145-402C-A560-E40F56146777}" srcOrd="0" destOrd="0" presId="urn:microsoft.com/office/officeart/2008/layout/VerticalAccentList"/>
    <dgm:cxn modelId="{4B0FCCD4-4F96-4F81-B69B-9B4C9D0B7822}" type="presParOf" srcId="{1E56BE2D-F92E-4800-9480-8D94DA3AAF6C}" destId="{4F26E6A5-9F96-42B0-9882-CEAC67C35B96}" srcOrd="10" destOrd="0" presId="urn:microsoft.com/office/officeart/2008/layout/VerticalAccentList"/>
    <dgm:cxn modelId="{1EF067E6-FD17-4738-ACAA-755C38329F7E}" type="presParOf" srcId="{4F26E6A5-9F96-42B0-9882-CEAC67C35B96}" destId="{051BC0AE-4091-4F44-AFCE-34DF4787CC81}" srcOrd="0" destOrd="0" presId="urn:microsoft.com/office/officeart/2008/layout/VerticalAccentList"/>
    <dgm:cxn modelId="{B693B02D-4195-4B65-8055-D49DF5DC199F}" type="presParOf" srcId="{4F26E6A5-9F96-42B0-9882-CEAC67C35B96}" destId="{1B6E3678-D527-4708-81B4-1C3681A01DD2}" srcOrd="1" destOrd="0" presId="urn:microsoft.com/office/officeart/2008/layout/VerticalAccentList"/>
    <dgm:cxn modelId="{82AE3552-7815-4B5C-AB2F-DFB50085F9F3}" type="presParOf" srcId="{4F26E6A5-9F96-42B0-9882-CEAC67C35B96}" destId="{4721EA73-B8A1-4190-A757-DF0F0AE2DCB3}" srcOrd="2" destOrd="0" presId="urn:microsoft.com/office/officeart/2008/layout/VerticalAccentList"/>
    <dgm:cxn modelId="{784316AC-1621-4A9E-B623-F398247288ED}" type="presParOf" srcId="{4F26E6A5-9F96-42B0-9882-CEAC67C35B96}" destId="{48A97EE1-144E-4160-B2B4-90505DE4720D}" srcOrd="3" destOrd="0" presId="urn:microsoft.com/office/officeart/2008/layout/VerticalAccentList"/>
    <dgm:cxn modelId="{40D54D56-3A35-496F-8E97-701DDE73A513}" type="presParOf" srcId="{4F26E6A5-9F96-42B0-9882-CEAC67C35B96}" destId="{6F501D60-7E6A-4EF7-BA2C-D95C673DB73D}" srcOrd="4" destOrd="0" presId="urn:microsoft.com/office/officeart/2008/layout/VerticalAccentList"/>
    <dgm:cxn modelId="{4FF94A01-E393-49F6-B5E0-93AE7EE750C0}" type="presParOf" srcId="{4F26E6A5-9F96-42B0-9882-CEAC67C35B96}" destId="{93354355-63BB-4DE7-A1AC-FF0CA8FBF785}" srcOrd="5" destOrd="0" presId="urn:microsoft.com/office/officeart/2008/layout/VerticalAccentList"/>
    <dgm:cxn modelId="{3EB30502-E22A-49D1-98CE-9A1A31F89AD7}" type="presParOf" srcId="{4F26E6A5-9F96-42B0-9882-CEAC67C35B96}" destId="{BA6B69E6-20DC-45C2-AD37-1C3C8C06BAAC}" srcOrd="6" destOrd="0" presId="urn:microsoft.com/office/officeart/2008/layout/VerticalAccentList"/>
    <dgm:cxn modelId="{6410A978-DF52-4BED-88FE-95E27C1E5A42}" type="presParOf" srcId="{1E56BE2D-F92E-4800-9480-8D94DA3AAF6C}" destId="{1182FC7A-06D3-42CB-9EC0-4F95A36520C4}" srcOrd="11" destOrd="0" presId="urn:microsoft.com/office/officeart/2008/layout/VerticalAccentList"/>
    <dgm:cxn modelId="{B0689728-0A7A-4950-8818-B6BD10465BF0}" type="presParOf" srcId="{1E56BE2D-F92E-4800-9480-8D94DA3AAF6C}" destId="{8F3F24B9-5B05-44CD-A41C-B7A8BAF4D908}" srcOrd="12" destOrd="0" presId="urn:microsoft.com/office/officeart/2008/layout/VerticalAccentList"/>
    <dgm:cxn modelId="{278D36C8-3FA3-427F-8F43-DF00C49A1592}" type="presParOf" srcId="{8F3F24B9-5B05-44CD-A41C-B7A8BAF4D908}" destId="{C6A788DA-8FDC-4192-B48A-A8D4DB3486C9}" srcOrd="0" destOrd="0" presId="urn:microsoft.com/office/officeart/2008/layout/VerticalAccentList"/>
    <dgm:cxn modelId="{D529DA79-FA3C-4885-B48B-6C681144E4CF}" type="presParOf" srcId="{1E56BE2D-F92E-4800-9480-8D94DA3AAF6C}" destId="{11FAEB59-1533-497B-92DF-5806B2590800}" srcOrd="13" destOrd="0" presId="urn:microsoft.com/office/officeart/2008/layout/VerticalAccentList"/>
    <dgm:cxn modelId="{FCE74CCF-F142-4074-A0D3-C7BB80631BA3}" type="presParOf" srcId="{11FAEB59-1533-497B-92DF-5806B2590800}" destId="{0882DEA0-F740-4D11-A60F-EEB447D4C449}" srcOrd="0" destOrd="0" presId="urn:microsoft.com/office/officeart/2008/layout/VerticalAccentList"/>
    <dgm:cxn modelId="{EFA666A4-E7E0-4CAD-BE0E-0628ABC98B3A}" type="presParOf" srcId="{11FAEB59-1533-497B-92DF-5806B2590800}" destId="{B4D80E8E-8C30-4459-B513-5010484EAF9D}" srcOrd="1" destOrd="0" presId="urn:microsoft.com/office/officeart/2008/layout/VerticalAccentList"/>
    <dgm:cxn modelId="{C625F166-D311-442D-A5AF-492EAE8329ED}" type="presParOf" srcId="{11FAEB59-1533-497B-92DF-5806B2590800}" destId="{47E02DB9-1952-4C22-B707-2122FAD32291}" srcOrd="2" destOrd="0" presId="urn:microsoft.com/office/officeart/2008/layout/VerticalAccentList"/>
    <dgm:cxn modelId="{26E22B6E-2579-4A92-A2C9-5349D6142A43}" type="presParOf" srcId="{11FAEB59-1533-497B-92DF-5806B2590800}" destId="{60F31722-30DC-4AB4-ADEC-C6E40B21021D}" srcOrd="3" destOrd="0" presId="urn:microsoft.com/office/officeart/2008/layout/VerticalAccentList"/>
    <dgm:cxn modelId="{8D059BEF-B3C6-4A03-AE6D-CCD26E291B49}" type="presParOf" srcId="{11FAEB59-1533-497B-92DF-5806B2590800}" destId="{CE41DCAA-ADAC-4A04-A076-70E06B16CA76}" srcOrd="4" destOrd="0" presId="urn:microsoft.com/office/officeart/2008/layout/VerticalAccentList"/>
    <dgm:cxn modelId="{770D7B54-ABE5-4211-BFC2-CE527A162961}" type="presParOf" srcId="{11FAEB59-1533-497B-92DF-5806B2590800}" destId="{97213EB5-83E4-45D5-B858-DEBFF330AB5A}" srcOrd="5" destOrd="0" presId="urn:microsoft.com/office/officeart/2008/layout/VerticalAccentList"/>
    <dgm:cxn modelId="{E687986A-6C02-4023-A756-5929B482EFF4}" type="presParOf" srcId="{11FAEB59-1533-497B-92DF-5806B2590800}" destId="{6E6750E8-E352-48F0-8096-8351BF0BB9BA}" srcOrd="6" destOrd="0" presId="urn:microsoft.com/office/officeart/2008/layout/VerticalAccentList"/>
    <dgm:cxn modelId="{3CF158BD-0588-4FA4-B125-4CCD75AE592D}" type="presParOf" srcId="{1E56BE2D-F92E-4800-9480-8D94DA3AAF6C}" destId="{6B86106F-2A24-4D84-8457-9DDF364802BB}" srcOrd="14" destOrd="0" presId="urn:microsoft.com/office/officeart/2008/layout/VerticalAccentList"/>
    <dgm:cxn modelId="{6C6A65CB-13A2-45EB-8E09-DC3F9CB31C89}" type="presParOf" srcId="{1E56BE2D-F92E-4800-9480-8D94DA3AAF6C}" destId="{20B75FC6-36C4-4C7C-935D-AE61384AE18B}" srcOrd="15" destOrd="0" presId="urn:microsoft.com/office/officeart/2008/layout/VerticalAccentList"/>
    <dgm:cxn modelId="{0846D653-FD53-46FD-9146-5768D7EF4D92}" type="presParOf" srcId="{20B75FC6-36C4-4C7C-935D-AE61384AE18B}" destId="{B8DBD11A-8A05-4408-80F7-9642C8550146}" srcOrd="0" destOrd="0" presId="urn:microsoft.com/office/officeart/2008/layout/VerticalAccentList"/>
    <dgm:cxn modelId="{0C7F8F88-C3E6-403B-9296-60A11EBB8C97}" type="presParOf" srcId="{1E56BE2D-F92E-4800-9480-8D94DA3AAF6C}" destId="{37C7082A-D834-401E-B257-6746F4425D9C}" srcOrd="16" destOrd="0" presId="urn:microsoft.com/office/officeart/2008/layout/VerticalAccentList"/>
    <dgm:cxn modelId="{A1C7C55B-CF1B-4CEA-9DAD-D88EFA28C39F}" type="presParOf" srcId="{37C7082A-D834-401E-B257-6746F4425D9C}" destId="{433F1816-2231-4F6D-8E5B-DCABF853A609}" srcOrd="0" destOrd="0" presId="urn:microsoft.com/office/officeart/2008/layout/VerticalAccentList"/>
    <dgm:cxn modelId="{AB044874-CCFF-4FFD-A13D-67CA96C4105B}" type="presParOf" srcId="{37C7082A-D834-401E-B257-6746F4425D9C}" destId="{E1D638FC-5C69-4C85-8DFB-204A4094F512}" srcOrd="1" destOrd="0" presId="urn:microsoft.com/office/officeart/2008/layout/VerticalAccentList"/>
    <dgm:cxn modelId="{78C6EACB-1DE4-4991-9289-09CCCCAABE5E}" type="presParOf" srcId="{37C7082A-D834-401E-B257-6746F4425D9C}" destId="{B521D836-A33A-47A2-AC47-FB57E0625551}" srcOrd="2" destOrd="0" presId="urn:microsoft.com/office/officeart/2008/layout/VerticalAccentList"/>
    <dgm:cxn modelId="{A25D5106-816C-482B-9462-6639B19A2E90}" type="presParOf" srcId="{37C7082A-D834-401E-B257-6746F4425D9C}" destId="{A1CC0715-9FEF-44F8-8F6D-9D1BC7E35A6E}" srcOrd="3" destOrd="0" presId="urn:microsoft.com/office/officeart/2008/layout/VerticalAccentList"/>
    <dgm:cxn modelId="{E19F8E2E-BB40-4635-AD16-1E9F95EEDFFC}" type="presParOf" srcId="{37C7082A-D834-401E-B257-6746F4425D9C}" destId="{79CB457D-1A4A-481D-939C-3078C90DAE7B}" srcOrd="4" destOrd="0" presId="urn:microsoft.com/office/officeart/2008/layout/VerticalAccentList"/>
    <dgm:cxn modelId="{30705565-E6BD-446F-A583-1CCECED2DDDF}" type="presParOf" srcId="{37C7082A-D834-401E-B257-6746F4425D9C}" destId="{9535FB5F-1092-4687-8403-0502EB1EB24E}" srcOrd="5" destOrd="0" presId="urn:microsoft.com/office/officeart/2008/layout/VerticalAccentList"/>
    <dgm:cxn modelId="{6E1F0B25-5AEB-4ED2-8F41-278CF21FF113}" type="presParOf" srcId="{37C7082A-D834-401E-B257-6746F4425D9C}" destId="{60EC1CA3-8BCE-4E30-85DB-4616ED11CA64}"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7B347A-27E2-469F-B702-DD5589B9DCF6}"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zh-CN" altLang="en-US"/>
        </a:p>
      </dgm:t>
    </dgm:pt>
    <dgm:pt modelId="{D99C501E-2048-49C9-8C16-42B470154A4A}">
      <dgm:prSet phldrT="[文本]"/>
      <dgm:spPr>
        <a:solidFill>
          <a:srgbClr val="FF0000"/>
        </a:solidFill>
      </dgm:spPr>
      <dgm:t>
        <a:bodyPr/>
        <a:lstStyle/>
        <a:p>
          <a:r>
            <a:rPr lang="zh-CN" altLang="en-US" dirty="0" smtClean="0"/>
            <a:t>引言</a:t>
          </a:r>
          <a:endParaRPr lang="zh-CN" altLang="en-US" dirty="0"/>
        </a:p>
      </dgm:t>
    </dgm:pt>
    <dgm:pt modelId="{57586F00-2E1A-4D85-8AF3-2CB05C688E01}" type="parTrans" cxnId="{04118230-B71F-406D-B434-C2E90A73E5D5}">
      <dgm:prSet/>
      <dgm:spPr/>
      <dgm:t>
        <a:bodyPr/>
        <a:lstStyle/>
        <a:p>
          <a:endParaRPr lang="zh-CN" altLang="en-US"/>
        </a:p>
      </dgm:t>
    </dgm:pt>
    <dgm:pt modelId="{18312073-6C8E-4B34-84AB-711A0A4865F3}" type="sibTrans" cxnId="{04118230-B71F-406D-B434-C2E90A73E5D5}">
      <dgm:prSet/>
      <dgm:spPr/>
      <dgm:t>
        <a:bodyPr/>
        <a:lstStyle/>
        <a:p>
          <a:endParaRPr lang="zh-CN" altLang="en-US"/>
        </a:p>
      </dgm:t>
    </dgm:pt>
    <dgm:pt modelId="{961DB0C4-99F4-4D89-A24D-2AFB3CC3B0EF}">
      <dgm:prSet/>
      <dgm:spPr>
        <a:noFill/>
      </dgm:spPr>
      <dgm:t>
        <a:bodyPr/>
        <a:lstStyle/>
        <a:p>
          <a:r>
            <a:rPr lang="zh-CN" altLang="en-US" dirty="0" smtClean="0"/>
            <a:t>浮点数存储原理</a:t>
          </a:r>
          <a:endParaRPr lang="zh-CN" altLang="en-US" dirty="0"/>
        </a:p>
      </dgm:t>
    </dgm:pt>
    <dgm:pt modelId="{90240C37-C183-435F-BF62-72DCFFA11ED2}" type="parTrans" cxnId="{8F083374-F1B7-4082-9720-843AA67FF576}">
      <dgm:prSet/>
      <dgm:spPr/>
      <dgm:t>
        <a:bodyPr/>
        <a:lstStyle/>
        <a:p>
          <a:endParaRPr lang="zh-CN" altLang="en-US"/>
        </a:p>
      </dgm:t>
    </dgm:pt>
    <dgm:pt modelId="{E9C0F60B-AC1B-4AF6-B12A-BC8D8C47699D}" type="sibTrans" cxnId="{8F083374-F1B7-4082-9720-843AA67FF576}">
      <dgm:prSet/>
      <dgm:spPr/>
      <dgm:t>
        <a:bodyPr/>
        <a:lstStyle/>
        <a:p>
          <a:endParaRPr lang="zh-CN" altLang="en-US"/>
        </a:p>
      </dgm:t>
    </dgm:pt>
    <dgm:pt modelId="{DB6EF230-089B-4563-8567-057BCAD20972}">
      <dgm:prSet/>
      <dgm:spPr/>
      <dgm:t>
        <a:bodyPr/>
        <a:lstStyle/>
        <a:p>
          <a:r>
            <a:rPr lang="zh-CN" altLang="en-US" dirty="0" smtClean="0"/>
            <a:t>四则运算的误差</a:t>
          </a:r>
          <a:endParaRPr lang="zh-CN" altLang="en-US" dirty="0"/>
        </a:p>
      </dgm:t>
    </dgm:pt>
    <dgm:pt modelId="{868D8B59-CFF2-43BE-8B48-AE530A9BC171}" type="parTrans" cxnId="{23DF704D-7821-4DA9-8334-BBC30FC7E57A}">
      <dgm:prSet/>
      <dgm:spPr/>
      <dgm:t>
        <a:bodyPr/>
        <a:lstStyle/>
        <a:p>
          <a:endParaRPr lang="zh-CN" altLang="en-US"/>
        </a:p>
      </dgm:t>
    </dgm:pt>
    <dgm:pt modelId="{7F22689E-A7B9-454B-BAC6-39BB6FA593AD}" type="sibTrans" cxnId="{23DF704D-7821-4DA9-8334-BBC30FC7E57A}">
      <dgm:prSet/>
      <dgm:spPr/>
      <dgm:t>
        <a:bodyPr/>
        <a:lstStyle/>
        <a:p>
          <a:endParaRPr lang="zh-CN" altLang="en-US"/>
        </a:p>
      </dgm:t>
    </dgm:pt>
    <dgm:pt modelId="{5A171E6E-FDE9-4C66-9512-290E783790D2}">
      <dgm:prSet/>
      <dgm:spPr/>
      <dgm:t>
        <a:bodyPr/>
        <a:lstStyle/>
        <a:p>
          <a:r>
            <a:rPr lang="zh-CN" altLang="en-US" dirty="0" smtClean="0"/>
            <a:t>算法中的误差避免</a:t>
          </a:r>
          <a:endParaRPr lang="zh-CN" altLang="en-US" dirty="0"/>
        </a:p>
      </dgm:t>
    </dgm:pt>
    <dgm:pt modelId="{33AC573D-A0C8-4AC3-803B-3A8700B0C247}" type="parTrans" cxnId="{B213C3DD-DA78-4973-80EA-BCEB66A3E22B}">
      <dgm:prSet/>
      <dgm:spPr/>
      <dgm:t>
        <a:bodyPr/>
        <a:lstStyle/>
        <a:p>
          <a:endParaRPr lang="zh-CN" altLang="en-US"/>
        </a:p>
      </dgm:t>
    </dgm:pt>
    <dgm:pt modelId="{26274B9C-0B22-45B0-AFD7-76DE4039F609}" type="sibTrans" cxnId="{B213C3DD-DA78-4973-80EA-BCEB66A3E22B}">
      <dgm:prSet/>
      <dgm:spPr/>
      <dgm:t>
        <a:bodyPr/>
        <a:lstStyle/>
        <a:p>
          <a:endParaRPr lang="zh-CN" altLang="en-US"/>
        </a:p>
      </dgm:t>
    </dgm:pt>
    <dgm:pt modelId="{07FA80BD-054E-4724-B39E-BBEAAEBF315B}">
      <dgm:prSet/>
      <dgm:spPr>
        <a:noFill/>
      </dgm:spPr>
      <dgm:t>
        <a:bodyPr/>
        <a:lstStyle/>
        <a:p>
          <a:r>
            <a:rPr lang="zh-CN" altLang="en-US" dirty="0" smtClean="0"/>
            <a:t>舍入与浮点误差</a:t>
          </a:r>
          <a:endParaRPr lang="zh-CN" altLang="en-US" dirty="0"/>
        </a:p>
      </dgm:t>
    </dgm:pt>
    <dgm:pt modelId="{C4C13192-CE13-4951-8B9F-19BE008B3596}" type="parTrans" cxnId="{DC7D37A0-52A7-48FB-948C-221FA3D2DD9A}">
      <dgm:prSet/>
      <dgm:spPr/>
      <dgm:t>
        <a:bodyPr/>
        <a:lstStyle/>
        <a:p>
          <a:endParaRPr lang="zh-CN" altLang="en-US"/>
        </a:p>
      </dgm:t>
    </dgm:pt>
    <dgm:pt modelId="{DD8AE4BE-BAC7-4125-98FB-ED1DFA47A8B9}" type="sibTrans" cxnId="{DC7D37A0-52A7-48FB-948C-221FA3D2DD9A}">
      <dgm:prSet/>
      <dgm:spPr/>
      <dgm:t>
        <a:bodyPr/>
        <a:lstStyle/>
        <a:p>
          <a:endParaRPr lang="zh-CN" altLang="en-US"/>
        </a:p>
      </dgm:t>
    </dgm:pt>
    <dgm:pt modelId="{E86E4F07-F178-472B-A357-A958C741045D}">
      <dgm:prSet/>
      <dgm:spPr/>
      <dgm:t>
        <a:bodyPr/>
        <a:lstStyle/>
        <a:p>
          <a:r>
            <a:rPr lang="zh-CN" altLang="en-US" dirty="0" smtClean="0"/>
            <a:t>更一般的误差分析方法</a:t>
          </a:r>
          <a:endParaRPr lang="zh-CN" altLang="en-US" dirty="0"/>
        </a:p>
      </dgm:t>
    </dgm:pt>
    <dgm:pt modelId="{8F5D3014-9E7D-4250-8A06-DFB3B370B6F5}" type="parTrans" cxnId="{2355422F-207C-4EFB-9FF4-564CBD429B71}">
      <dgm:prSet/>
      <dgm:spPr/>
      <dgm:t>
        <a:bodyPr/>
        <a:lstStyle/>
        <a:p>
          <a:endParaRPr lang="zh-CN" altLang="en-US"/>
        </a:p>
      </dgm:t>
    </dgm:pt>
    <dgm:pt modelId="{604B42EB-94C1-4A64-A2DB-DFA0429440E4}" type="sibTrans" cxnId="{2355422F-207C-4EFB-9FF4-564CBD429B71}">
      <dgm:prSet/>
      <dgm:spPr/>
      <dgm:t>
        <a:bodyPr/>
        <a:lstStyle/>
        <a:p>
          <a:endParaRPr lang="zh-CN" altLang="en-US"/>
        </a:p>
      </dgm:t>
    </dgm:pt>
    <dgm:pt modelId="{1E56BE2D-F92E-4800-9480-8D94DA3AAF6C}" type="pres">
      <dgm:prSet presAssocID="{ED7B347A-27E2-469F-B702-DD5589B9DCF6}" presName="Name0" presStyleCnt="0">
        <dgm:presLayoutVars>
          <dgm:chMax/>
          <dgm:chPref/>
          <dgm:dir/>
        </dgm:presLayoutVars>
      </dgm:prSet>
      <dgm:spPr/>
      <dgm:t>
        <a:bodyPr/>
        <a:lstStyle/>
        <a:p>
          <a:endParaRPr lang="zh-CN" altLang="en-US"/>
        </a:p>
      </dgm:t>
    </dgm:pt>
    <dgm:pt modelId="{FF4D0F0D-5BC3-454B-9212-B6F9D27FE554}" type="pres">
      <dgm:prSet presAssocID="{D99C501E-2048-49C9-8C16-42B470154A4A}" presName="parenttextcomposite" presStyleCnt="0"/>
      <dgm:spPr/>
    </dgm:pt>
    <dgm:pt modelId="{1AEDA2EF-CD58-46C6-9C11-CED175C7DCDC}" type="pres">
      <dgm:prSet presAssocID="{D99C501E-2048-49C9-8C16-42B470154A4A}" presName="parenttext" presStyleLbl="revTx" presStyleIdx="0" presStyleCnt="6">
        <dgm:presLayoutVars>
          <dgm:chMax/>
          <dgm:chPref val="2"/>
          <dgm:bulletEnabled val="1"/>
        </dgm:presLayoutVars>
      </dgm:prSet>
      <dgm:spPr/>
      <dgm:t>
        <a:bodyPr/>
        <a:lstStyle/>
        <a:p>
          <a:endParaRPr lang="zh-CN" altLang="en-US"/>
        </a:p>
      </dgm:t>
    </dgm:pt>
    <dgm:pt modelId="{CA1446A9-FA93-4C5E-8C85-34002AE90E29}" type="pres">
      <dgm:prSet presAssocID="{D99C501E-2048-49C9-8C16-42B470154A4A}" presName="parallelogramComposite" presStyleCnt="0"/>
      <dgm:spPr/>
    </dgm:pt>
    <dgm:pt modelId="{93E5B449-19FE-4E43-8C52-33E4A8D03C78}" type="pres">
      <dgm:prSet presAssocID="{D99C501E-2048-49C9-8C16-42B470154A4A}" presName="parallelogram1" presStyleLbl="alignNode1" presStyleIdx="0" presStyleCnt="42"/>
      <dgm:spPr/>
    </dgm:pt>
    <dgm:pt modelId="{DF1BB485-8706-4F76-824B-B3D724B920C1}" type="pres">
      <dgm:prSet presAssocID="{D99C501E-2048-49C9-8C16-42B470154A4A}" presName="parallelogram2" presStyleLbl="alignNode1" presStyleIdx="1" presStyleCnt="42"/>
      <dgm:spPr/>
    </dgm:pt>
    <dgm:pt modelId="{22C75AE4-4222-4C64-91D2-D7B9CC27ACAA}" type="pres">
      <dgm:prSet presAssocID="{D99C501E-2048-49C9-8C16-42B470154A4A}" presName="parallelogram3" presStyleLbl="alignNode1" presStyleIdx="2" presStyleCnt="42"/>
      <dgm:spPr/>
    </dgm:pt>
    <dgm:pt modelId="{3C2BCB8D-F749-4A57-A298-F7655FD5C919}" type="pres">
      <dgm:prSet presAssocID="{D99C501E-2048-49C9-8C16-42B470154A4A}" presName="parallelogram4" presStyleLbl="alignNode1" presStyleIdx="3" presStyleCnt="42"/>
      <dgm:spPr/>
    </dgm:pt>
    <dgm:pt modelId="{F9AF11A2-0560-482C-8D9F-66A847B9C1DE}" type="pres">
      <dgm:prSet presAssocID="{D99C501E-2048-49C9-8C16-42B470154A4A}" presName="parallelogram5" presStyleLbl="alignNode1" presStyleIdx="4" presStyleCnt="42"/>
      <dgm:spPr/>
    </dgm:pt>
    <dgm:pt modelId="{33D1FDBC-B402-4525-854A-E2D60CB5217D}" type="pres">
      <dgm:prSet presAssocID="{D99C501E-2048-49C9-8C16-42B470154A4A}" presName="parallelogram6" presStyleLbl="alignNode1" presStyleIdx="5" presStyleCnt="42"/>
      <dgm:spPr/>
    </dgm:pt>
    <dgm:pt modelId="{ABBA2991-1977-4E47-ADF7-D83F4EFCD95C}" type="pres">
      <dgm:prSet presAssocID="{D99C501E-2048-49C9-8C16-42B470154A4A}" presName="parallelogram7" presStyleLbl="alignNode1" presStyleIdx="6" presStyleCnt="42"/>
      <dgm:spPr/>
    </dgm:pt>
    <dgm:pt modelId="{AE4BC611-7863-451C-A986-07D196C20D9A}" type="pres">
      <dgm:prSet presAssocID="{18312073-6C8E-4B34-84AB-711A0A4865F3}" presName="sibTrans" presStyleCnt="0"/>
      <dgm:spPr/>
    </dgm:pt>
    <dgm:pt modelId="{AF7C2054-E396-46B2-80B8-D4FFA919A14A}" type="pres">
      <dgm:prSet presAssocID="{961DB0C4-99F4-4D89-A24D-2AFB3CC3B0EF}" presName="parenttextcomposite" presStyleCnt="0"/>
      <dgm:spPr/>
    </dgm:pt>
    <dgm:pt modelId="{86467134-279F-4E5C-817B-BFBCC0F8EBB0}" type="pres">
      <dgm:prSet presAssocID="{961DB0C4-99F4-4D89-A24D-2AFB3CC3B0EF}" presName="parenttext" presStyleLbl="revTx" presStyleIdx="1" presStyleCnt="6">
        <dgm:presLayoutVars>
          <dgm:chMax/>
          <dgm:chPref val="2"/>
          <dgm:bulletEnabled val="1"/>
        </dgm:presLayoutVars>
      </dgm:prSet>
      <dgm:spPr/>
      <dgm:t>
        <a:bodyPr/>
        <a:lstStyle/>
        <a:p>
          <a:endParaRPr lang="zh-CN" altLang="en-US"/>
        </a:p>
      </dgm:t>
    </dgm:pt>
    <dgm:pt modelId="{B85425F2-6E2A-4CE6-9BAA-205B41BC35E0}" type="pres">
      <dgm:prSet presAssocID="{961DB0C4-99F4-4D89-A24D-2AFB3CC3B0EF}" presName="parallelogramComposite" presStyleCnt="0"/>
      <dgm:spPr/>
    </dgm:pt>
    <dgm:pt modelId="{1703AA0C-44CF-4E55-9B2E-FCDDE365F1FD}" type="pres">
      <dgm:prSet presAssocID="{961DB0C4-99F4-4D89-A24D-2AFB3CC3B0EF}" presName="parallelogram1" presStyleLbl="alignNode1" presStyleIdx="7" presStyleCnt="42"/>
      <dgm:spPr/>
    </dgm:pt>
    <dgm:pt modelId="{7942275C-B047-4BA6-9BC1-5E7648C2CC35}" type="pres">
      <dgm:prSet presAssocID="{961DB0C4-99F4-4D89-A24D-2AFB3CC3B0EF}" presName="parallelogram2" presStyleLbl="alignNode1" presStyleIdx="8" presStyleCnt="42"/>
      <dgm:spPr/>
    </dgm:pt>
    <dgm:pt modelId="{86B3D739-7BDA-4E53-91A8-CDC484A2A46C}" type="pres">
      <dgm:prSet presAssocID="{961DB0C4-99F4-4D89-A24D-2AFB3CC3B0EF}" presName="parallelogram3" presStyleLbl="alignNode1" presStyleIdx="9" presStyleCnt="42"/>
      <dgm:spPr/>
    </dgm:pt>
    <dgm:pt modelId="{653BC809-8C61-4A3B-B07D-6352A58B6BF3}" type="pres">
      <dgm:prSet presAssocID="{961DB0C4-99F4-4D89-A24D-2AFB3CC3B0EF}" presName="parallelogram4" presStyleLbl="alignNode1" presStyleIdx="10" presStyleCnt="42"/>
      <dgm:spPr/>
    </dgm:pt>
    <dgm:pt modelId="{19A3B63F-22B0-4A9B-B349-13148BD5A638}" type="pres">
      <dgm:prSet presAssocID="{961DB0C4-99F4-4D89-A24D-2AFB3CC3B0EF}" presName="parallelogram5" presStyleLbl="alignNode1" presStyleIdx="11" presStyleCnt="42"/>
      <dgm:spPr/>
    </dgm:pt>
    <dgm:pt modelId="{EA67B018-AB8A-417D-96D9-8661D2BF1C5F}" type="pres">
      <dgm:prSet presAssocID="{961DB0C4-99F4-4D89-A24D-2AFB3CC3B0EF}" presName="parallelogram6" presStyleLbl="alignNode1" presStyleIdx="12" presStyleCnt="42"/>
      <dgm:spPr/>
    </dgm:pt>
    <dgm:pt modelId="{50381334-AD2C-4F3A-8709-D940C5EC4E56}" type="pres">
      <dgm:prSet presAssocID="{961DB0C4-99F4-4D89-A24D-2AFB3CC3B0EF}" presName="parallelogram7" presStyleLbl="alignNode1" presStyleIdx="13" presStyleCnt="42"/>
      <dgm:spPr/>
    </dgm:pt>
    <dgm:pt modelId="{274DBAD1-9345-4599-A17C-8856EFF6205B}" type="pres">
      <dgm:prSet presAssocID="{E9C0F60B-AC1B-4AF6-B12A-BC8D8C47699D}" presName="sibTrans" presStyleCnt="0"/>
      <dgm:spPr/>
    </dgm:pt>
    <dgm:pt modelId="{F51CA611-1D0C-4829-9405-996704C83EC3}" type="pres">
      <dgm:prSet presAssocID="{07FA80BD-054E-4724-B39E-BBEAAEBF315B}" presName="parenttextcomposite" presStyleCnt="0"/>
      <dgm:spPr/>
    </dgm:pt>
    <dgm:pt modelId="{36783CD7-F155-4ED1-A2D0-6D0EF57EC5DF}" type="pres">
      <dgm:prSet presAssocID="{07FA80BD-054E-4724-B39E-BBEAAEBF315B}" presName="parenttext" presStyleLbl="revTx" presStyleIdx="2" presStyleCnt="6">
        <dgm:presLayoutVars>
          <dgm:chMax/>
          <dgm:chPref val="2"/>
          <dgm:bulletEnabled val="1"/>
        </dgm:presLayoutVars>
      </dgm:prSet>
      <dgm:spPr/>
      <dgm:t>
        <a:bodyPr/>
        <a:lstStyle/>
        <a:p>
          <a:endParaRPr lang="zh-CN" altLang="en-US"/>
        </a:p>
      </dgm:t>
    </dgm:pt>
    <dgm:pt modelId="{0AA26C42-7F40-46AC-A663-B4D646962778}" type="pres">
      <dgm:prSet presAssocID="{07FA80BD-054E-4724-B39E-BBEAAEBF315B}" presName="parallelogramComposite" presStyleCnt="0"/>
      <dgm:spPr/>
    </dgm:pt>
    <dgm:pt modelId="{602DE022-AD82-4FB0-BFB9-FA75ADF627BB}" type="pres">
      <dgm:prSet presAssocID="{07FA80BD-054E-4724-B39E-BBEAAEBF315B}" presName="parallelogram1" presStyleLbl="alignNode1" presStyleIdx="14" presStyleCnt="42"/>
      <dgm:spPr/>
    </dgm:pt>
    <dgm:pt modelId="{C35F5C7C-A6C7-4010-9FD9-34F8061F64AD}" type="pres">
      <dgm:prSet presAssocID="{07FA80BD-054E-4724-B39E-BBEAAEBF315B}" presName="parallelogram2" presStyleLbl="alignNode1" presStyleIdx="15" presStyleCnt="42"/>
      <dgm:spPr/>
    </dgm:pt>
    <dgm:pt modelId="{22D8223E-0FC5-4ED6-BE5E-568CE7F6AF4A}" type="pres">
      <dgm:prSet presAssocID="{07FA80BD-054E-4724-B39E-BBEAAEBF315B}" presName="parallelogram3" presStyleLbl="alignNode1" presStyleIdx="16" presStyleCnt="42"/>
      <dgm:spPr/>
    </dgm:pt>
    <dgm:pt modelId="{44725A41-7C9C-4F2C-80F0-E90FF5A04FD7}" type="pres">
      <dgm:prSet presAssocID="{07FA80BD-054E-4724-B39E-BBEAAEBF315B}" presName="parallelogram4" presStyleLbl="alignNode1" presStyleIdx="17" presStyleCnt="42"/>
      <dgm:spPr/>
    </dgm:pt>
    <dgm:pt modelId="{C3F682AA-0E75-4A74-B9CD-1E02741DCC9B}" type="pres">
      <dgm:prSet presAssocID="{07FA80BD-054E-4724-B39E-BBEAAEBF315B}" presName="parallelogram5" presStyleLbl="alignNode1" presStyleIdx="18" presStyleCnt="42"/>
      <dgm:spPr/>
    </dgm:pt>
    <dgm:pt modelId="{46A47265-4176-4DED-B9B0-3CB1A7986B32}" type="pres">
      <dgm:prSet presAssocID="{07FA80BD-054E-4724-B39E-BBEAAEBF315B}" presName="parallelogram6" presStyleLbl="alignNode1" presStyleIdx="19" presStyleCnt="42"/>
      <dgm:spPr/>
    </dgm:pt>
    <dgm:pt modelId="{A05B8C74-D6BB-4E5B-A00E-798531E555A8}" type="pres">
      <dgm:prSet presAssocID="{07FA80BD-054E-4724-B39E-BBEAAEBF315B}" presName="parallelogram7" presStyleLbl="alignNode1" presStyleIdx="20" presStyleCnt="42"/>
      <dgm:spPr/>
    </dgm:pt>
    <dgm:pt modelId="{2C5523D3-86EC-4D67-A6B1-107A5AFFD4DD}" type="pres">
      <dgm:prSet presAssocID="{DD8AE4BE-BAC7-4125-98FB-ED1DFA47A8B9}" presName="sibTrans" presStyleCnt="0"/>
      <dgm:spPr/>
    </dgm:pt>
    <dgm:pt modelId="{DC29BB59-276B-4297-939C-2B7C4E24ECB5}" type="pres">
      <dgm:prSet presAssocID="{DB6EF230-089B-4563-8567-057BCAD20972}" presName="parenttextcomposite" presStyleCnt="0"/>
      <dgm:spPr/>
    </dgm:pt>
    <dgm:pt modelId="{5DED3736-1145-402C-A560-E40F56146777}" type="pres">
      <dgm:prSet presAssocID="{DB6EF230-089B-4563-8567-057BCAD20972}" presName="parenttext" presStyleLbl="revTx" presStyleIdx="3" presStyleCnt="6">
        <dgm:presLayoutVars>
          <dgm:chMax/>
          <dgm:chPref val="2"/>
          <dgm:bulletEnabled val="1"/>
        </dgm:presLayoutVars>
      </dgm:prSet>
      <dgm:spPr/>
      <dgm:t>
        <a:bodyPr/>
        <a:lstStyle/>
        <a:p>
          <a:endParaRPr lang="zh-CN" altLang="en-US"/>
        </a:p>
      </dgm:t>
    </dgm:pt>
    <dgm:pt modelId="{4F26E6A5-9F96-42B0-9882-CEAC67C35B96}" type="pres">
      <dgm:prSet presAssocID="{DB6EF230-089B-4563-8567-057BCAD20972}" presName="parallelogramComposite" presStyleCnt="0"/>
      <dgm:spPr/>
    </dgm:pt>
    <dgm:pt modelId="{051BC0AE-4091-4F44-AFCE-34DF4787CC81}" type="pres">
      <dgm:prSet presAssocID="{DB6EF230-089B-4563-8567-057BCAD20972}" presName="parallelogram1" presStyleLbl="alignNode1" presStyleIdx="21" presStyleCnt="42"/>
      <dgm:spPr/>
    </dgm:pt>
    <dgm:pt modelId="{1B6E3678-D527-4708-81B4-1C3681A01DD2}" type="pres">
      <dgm:prSet presAssocID="{DB6EF230-089B-4563-8567-057BCAD20972}" presName="parallelogram2" presStyleLbl="alignNode1" presStyleIdx="22" presStyleCnt="42"/>
      <dgm:spPr/>
    </dgm:pt>
    <dgm:pt modelId="{4721EA73-B8A1-4190-A757-DF0F0AE2DCB3}" type="pres">
      <dgm:prSet presAssocID="{DB6EF230-089B-4563-8567-057BCAD20972}" presName="parallelogram3" presStyleLbl="alignNode1" presStyleIdx="23" presStyleCnt="42"/>
      <dgm:spPr/>
    </dgm:pt>
    <dgm:pt modelId="{48A97EE1-144E-4160-B2B4-90505DE4720D}" type="pres">
      <dgm:prSet presAssocID="{DB6EF230-089B-4563-8567-057BCAD20972}" presName="parallelogram4" presStyleLbl="alignNode1" presStyleIdx="24" presStyleCnt="42"/>
      <dgm:spPr/>
    </dgm:pt>
    <dgm:pt modelId="{6F501D60-7E6A-4EF7-BA2C-D95C673DB73D}" type="pres">
      <dgm:prSet presAssocID="{DB6EF230-089B-4563-8567-057BCAD20972}" presName="parallelogram5" presStyleLbl="alignNode1" presStyleIdx="25" presStyleCnt="42"/>
      <dgm:spPr/>
    </dgm:pt>
    <dgm:pt modelId="{93354355-63BB-4DE7-A1AC-FF0CA8FBF785}" type="pres">
      <dgm:prSet presAssocID="{DB6EF230-089B-4563-8567-057BCAD20972}" presName="parallelogram6" presStyleLbl="alignNode1" presStyleIdx="26" presStyleCnt="42"/>
      <dgm:spPr/>
    </dgm:pt>
    <dgm:pt modelId="{BA6B69E6-20DC-45C2-AD37-1C3C8C06BAAC}" type="pres">
      <dgm:prSet presAssocID="{DB6EF230-089B-4563-8567-057BCAD20972}" presName="parallelogram7" presStyleLbl="alignNode1" presStyleIdx="27" presStyleCnt="42"/>
      <dgm:spPr/>
    </dgm:pt>
    <dgm:pt modelId="{1182FC7A-06D3-42CB-9EC0-4F95A36520C4}" type="pres">
      <dgm:prSet presAssocID="{7F22689E-A7B9-454B-BAC6-39BB6FA593AD}" presName="sibTrans" presStyleCnt="0"/>
      <dgm:spPr/>
    </dgm:pt>
    <dgm:pt modelId="{8F3F24B9-5B05-44CD-A41C-B7A8BAF4D908}" type="pres">
      <dgm:prSet presAssocID="{E86E4F07-F178-472B-A357-A958C741045D}" presName="parenttextcomposite" presStyleCnt="0"/>
      <dgm:spPr/>
    </dgm:pt>
    <dgm:pt modelId="{C6A788DA-8FDC-4192-B48A-A8D4DB3486C9}" type="pres">
      <dgm:prSet presAssocID="{E86E4F07-F178-472B-A357-A958C741045D}" presName="parenttext" presStyleLbl="revTx" presStyleIdx="4" presStyleCnt="6">
        <dgm:presLayoutVars>
          <dgm:chMax/>
          <dgm:chPref val="2"/>
          <dgm:bulletEnabled val="1"/>
        </dgm:presLayoutVars>
      </dgm:prSet>
      <dgm:spPr/>
      <dgm:t>
        <a:bodyPr/>
        <a:lstStyle/>
        <a:p>
          <a:endParaRPr lang="zh-CN" altLang="en-US"/>
        </a:p>
      </dgm:t>
    </dgm:pt>
    <dgm:pt modelId="{11FAEB59-1533-497B-92DF-5806B2590800}" type="pres">
      <dgm:prSet presAssocID="{E86E4F07-F178-472B-A357-A958C741045D}" presName="parallelogramComposite" presStyleCnt="0"/>
      <dgm:spPr/>
    </dgm:pt>
    <dgm:pt modelId="{0882DEA0-F740-4D11-A60F-EEB447D4C449}" type="pres">
      <dgm:prSet presAssocID="{E86E4F07-F178-472B-A357-A958C741045D}" presName="parallelogram1" presStyleLbl="alignNode1" presStyleIdx="28" presStyleCnt="42"/>
      <dgm:spPr/>
    </dgm:pt>
    <dgm:pt modelId="{B4D80E8E-8C30-4459-B513-5010484EAF9D}" type="pres">
      <dgm:prSet presAssocID="{E86E4F07-F178-472B-A357-A958C741045D}" presName="parallelogram2" presStyleLbl="alignNode1" presStyleIdx="29" presStyleCnt="42"/>
      <dgm:spPr/>
    </dgm:pt>
    <dgm:pt modelId="{47E02DB9-1952-4C22-B707-2122FAD32291}" type="pres">
      <dgm:prSet presAssocID="{E86E4F07-F178-472B-A357-A958C741045D}" presName="parallelogram3" presStyleLbl="alignNode1" presStyleIdx="30" presStyleCnt="42"/>
      <dgm:spPr/>
    </dgm:pt>
    <dgm:pt modelId="{60F31722-30DC-4AB4-ADEC-C6E40B21021D}" type="pres">
      <dgm:prSet presAssocID="{E86E4F07-F178-472B-A357-A958C741045D}" presName="parallelogram4" presStyleLbl="alignNode1" presStyleIdx="31" presStyleCnt="42"/>
      <dgm:spPr/>
    </dgm:pt>
    <dgm:pt modelId="{CE41DCAA-ADAC-4A04-A076-70E06B16CA76}" type="pres">
      <dgm:prSet presAssocID="{E86E4F07-F178-472B-A357-A958C741045D}" presName="parallelogram5" presStyleLbl="alignNode1" presStyleIdx="32" presStyleCnt="42"/>
      <dgm:spPr/>
    </dgm:pt>
    <dgm:pt modelId="{97213EB5-83E4-45D5-B858-DEBFF330AB5A}" type="pres">
      <dgm:prSet presAssocID="{E86E4F07-F178-472B-A357-A958C741045D}" presName="parallelogram6" presStyleLbl="alignNode1" presStyleIdx="33" presStyleCnt="42"/>
      <dgm:spPr/>
    </dgm:pt>
    <dgm:pt modelId="{6E6750E8-E352-48F0-8096-8351BF0BB9BA}" type="pres">
      <dgm:prSet presAssocID="{E86E4F07-F178-472B-A357-A958C741045D}" presName="parallelogram7" presStyleLbl="alignNode1" presStyleIdx="34" presStyleCnt="42"/>
      <dgm:spPr/>
    </dgm:pt>
    <dgm:pt modelId="{6B86106F-2A24-4D84-8457-9DDF364802BB}" type="pres">
      <dgm:prSet presAssocID="{604B42EB-94C1-4A64-A2DB-DFA0429440E4}" presName="sibTrans" presStyleCnt="0"/>
      <dgm:spPr/>
    </dgm:pt>
    <dgm:pt modelId="{20B75FC6-36C4-4C7C-935D-AE61384AE18B}" type="pres">
      <dgm:prSet presAssocID="{5A171E6E-FDE9-4C66-9512-290E783790D2}" presName="parenttextcomposite" presStyleCnt="0"/>
      <dgm:spPr/>
    </dgm:pt>
    <dgm:pt modelId="{B8DBD11A-8A05-4408-80F7-9642C8550146}" type="pres">
      <dgm:prSet presAssocID="{5A171E6E-FDE9-4C66-9512-290E783790D2}" presName="parenttext" presStyleLbl="revTx" presStyleIdx="5" presStyleCnt="6">
        <dgm:presLayoutVars>
          <dgm:chMax/>
          <dgm:chPref val="2"/>
          <dgm:bulletEnabled val="1"/>
        </dgm:presLayoutVars>
      </dgm:prSet>
      <dgm:spPr/>
      <dgm:t>
        <a:bodyPr/>
        <a:lstStyle/>
        <a:p>
          <a:endParaRPr lang="zh-CN" altLang="en-US"/>
        </a:p>
      </dgm:t>
    </dgm:pt>
    <dgm:pt modelId="{37C7082A-D834-401E-B257-6746F4425D9C}" type="pres">
      <dgm:prSet presAssocID="{5A171E6E-FDE9-4C66-9512-290E783790D2}" presName="parallelogramComposite" presStyleCnt="0"/>
      <dgm:spPr/>
    </dgm:pt>
    <dgm:pt modelId="{433F1816-2231-4F6D-8E5B-DCABF853A609}" type="pres">
      <dgm:prSet presAssocID="{5A171E6E-FDE9-4C66-9512-290E783790D2}" presName="parallelogram1" presStyleLbl="alignNode1" presStyleIdx="35" presStyleCnt="42"/>
      <dgm:spPr/>
    </dgm:pt>
    <dgm:pt modelId="{E1D638FC-5C69-4C85-8DFB-204A4094F512}" type="pres">
      <dgm:prSet presAssocID="{5A171E6E-FDE9-4C66-9512-290E783790D2}" presName="parallelogram2" presStyleLbl="alignNode1" presStyleIdx="36" presStyleCnt="42"/>
      <dgm:spPr/>
    </dgm:pt>
    <dgm:pt modelId="{B521D836-A33A-47A2-AC47-FB57E0625551}" type="pres">
      <dgm:prSet presAssocID="{5A171E6E-FDE9-4C66-9512-290E783790D2}" presName="parallelogram3" presStyleLbl="alignNode1" presStyleIdx="37" presStyleCnt="42"/>
      <dgm:spPr/>
    </dgm:pt>
    <dgm:pt modelId="{A1CC0715-9FEF-44F8-8F6D-9D1BC7E35A6E}" type="pres">
      <dgm:prSet presAssocID="{5A171E6E-FDE9-4C66-9512-290E783790D2}" presName="parallelogram4" presStyleLbl="alignNode1" presStyleIdx="38" presStyleCnt="42"/>
      <dgm:spPr/>
    </dgm:pt>
    <dgm:pt modelId="{79CB457D-1A4A-481D-939C-3078C90DAE7B}" type="pres">
      <dgm:prSet presAssocID="{5A171E6E-FDE9-4C66-9512-290E783790D2}" presName="parallelogram5" presStyleLbl="alignNode1" presStyleIdx="39" presStyleCnt="42"/>
      <dgm:spPr/>
    </dgm:pt>
    <dgm:pt modelId="{9535FB5F-1092-4687-8403-0502EB1EB24E}" type="pres">
      <dgm:prSet presAssocID="{5A171E6E-FDE9-4C66-9512-290E783790D2}" presName="parallelogram6" presStyleLbl="alignNode1" presStyleIdx="40" presStyleCnt="42"/>
      <dgm:spPr/>
    </dgm:pt>
    <dgm:pt modelId="{60EC1CA3-8BCE-4E30-85DB-4616ED11CA64}" type="pres">
      <dgm:prSet presAssocID="{5A171E6E-FDE9-4C66-9512-290E783790D2}" presName="parallelogram7" presStyleLbl="alignNode1" presStyleIdx="41" presStyleCnt="42"/>
      <dgm:spPr/>
    </dgm:pt>
  </dgm:ptLst>
  <dgm:cxnLst>
    <dgm:cxn modelId="{B213C3DD-DA78-4973-80EA-BCEB66A3E22B}" srcId="{ED7B347A-27E2-469F-B702-DD5589B9DCF6}" destId="{5A171E6E-FDE9-4C66-9512-290E783790D2}" srcOrd="5" destOrd="0" parTransId="{33AC573D-A0C8-4AC3-803B-3A8700B0C247}" sibTransId="{26274B9C-0B22-45B0-AFD7-76DE4039F609}"/>
    <dgm:cxn modelId="{04118230-B71F-406D-B434-C2E90A73E5D5}" srcId="{ED7B347A-27E2-469F-B702-DD5589B9DCF6}" destId="{D99C501E-2048-49C9-8C16-42B470154A4A}" srcOrd="0" destOrd="0" parTransId="{57586F00-2E1A-4D85-8AF3-2CB05C688E01}" sibTransId="{18312073-6C8E-4B34-84AB-711A0A4865F3}"/>
    <dgm:cxn modelId="{85616188-0E57-4F2F-87FF-991B6778886A}" type="presOf" srcId="{E86E4F07-F178-472B-A357-A958C741045D}" destId="{C6A788DA-8FDC-4192-B48A-A8D4DB3486C9}" srcOrd="0" destOrd="0" presId="urn:microsoft.com/office/officeart/2008/layout/VerticalAccentList"/>
    <dgm:cxn modelId="{23DF704D-7821-4DA9-8334-BBC30FC7E57A}" srcId="{ED7B347A-27E2-469F-B702-DD5589B9DCF6}" destId="{DB6EF230-089B-4563-8567-057BCAD20972}" srcOrd="3" destOrd="0" parTransId="{868D8B59-CFF2-43BE-8B48-AE530A9BC171}" sibTransId="{7F22689E-A7B9-454B-BAC6-39BB6FA593AD}"/>
    <dgm:cxn modelId="{8F083374-F1B7-4082-9720-843AA67FF576}" srcId="{ED7B347A-27E2-469F-B702-DD5589B9DCF6}" destId="{961DB0C4-99F4-4D89-A24D-2AFB3CC3B0EF}" srcOrd="1" destOrd="0" parTransId="{90240C37-C183-435F-BF62-72DCFFA11ED2}" sibTransId="{E9C0F60B-AC1B-4AF6-B12A-BC8D8C47699D}"/>
    <dgm:cxn modelId="{E75E3D6A-223C-4C8B-84B9-AF5A1E2EBD4C}" type="presOf" srcId="{5A171E6E-FDE9-4C66-9512-290E783790D2}" destId="{B8DBD11A-8A05-4408-80F7-9642C8550146}" srcOrd="0" destOrd="0" presId="urn:microsoft.com/office/officeart/2008/layout/VerticalAccentList"/>
    <dgm:cxn modelId="{9FDB5A93-EDC7-4040-BA56-A37840760D6F}" type="presOf" srcId="{DB6EF230-089B-4563-8567-057BCAD20972}" destId="{5DED3736-1145-402C-A560-E40F56146777}" srcOrd="0" destOrd="0" presId="urn:microsoft.com/office/officeart/2008/layout/VerticalAccentList"/>
    <dgm:cxn modelId="{CEDBDC4F-3EAB-4AEC-B559-E8EE1A7C77D3}" type="presOf" srcId="{961DB0C4-99F4-4D89-A24D-2AFB3CC3B0EF}" destId="{86467134-279F-4E5C-817B-BFBCC0F8EBB0}" srcOrd="0" destOrd="0" presId="urn:microsoft.com/office/officeart/2008/layout/VerticalAccentList"/>
    <dgm:cxn modelId="{C8A390B8-E123-4CB3-8D78-01B28E600C1B}" type="presOf" srcId="{07FA80BD-054E-4724-B39E-BBEAAEBF315B}" destId="{36783CD7-F155-4ED1-A2D0-6D0EF57EC5DF}" srcOrd="0" destOrd="0" presId="urn:microsoft.com/office/officeart/2008/layout/VerticalAccentList"/>
    <dgm:cxn modelId="{2355422F-207C-4EFB-9FF4-564CBD429B71}" srcId="{ED7B347A-27E2-469F-B702-DD5589B9DCF6}" destId="{E86E4F07-F178-472B-A357-A958C741045D}" srcOrd="4" destOrd="0" parTransId="{8F5D3014-9E7D-4250-8A06-DFB3B370B6F5}" sibTransId="{604B42EB-94C1-4A64-A2DB-DFA0429440E4}"/>
    <dgm:cxn modelId="{67798ED5-A0BF-4765-97ED-EF507178A5A8}" type="presOf" srcId="{D99C501E-2048-49C9-8C16-42B470154A4A}" destId="{1AEDA2EF-CD58-46C6-9C11-CED175C7DCDC}" srcOrd="0" destOrd="0" presId="urn:microsoft.com/office/officeart/2008/layout/VerticalAccentList"/>
    <dgm:cxn modelId="{DC7D37A0-52A7-48FB-948C-221FA3D2DD9A}" srcId="{ED7B347A-27E2-469F-B702-DD5589B9DCF6}" destId="{07FA80BD-054E-4724-B39E-BBEAAEBF315B}" srcOrd="2" destOrd="0" parTransId="{C4C13192-CE13-4951-8B9F-19BE008B3596}" sibTransId="{DD8AE4BE-BAC7-4125-98FB-ED1DFA47A8B9}"/>
    <dgm:cxn modelId="{AB8C7E09-2165-434F-B34F-90226AD4DF92}" type="presOf" srcId="{ED7B347A-27E2-469F-B702-DD5589B9DCF6}" destId="{1E56BE2D-F92E-4800-9480-8D94DA3AAF6C}" srcOrd="0" destOrd="0" presId="urn:microsoft.com/office/officeart/2008/layout/VerticalAccentList"/>
    <dgm:cxn modelId="{6B0DA526-EA51-427A-97E6-47273FB86AB6}" type="presParOf" srcId="{1E56BE2D-F92E-4800-9480-8D94DA3AAF6C}" destId="{FF4D0F0D-5BC3-454B-9212-B6F9D27FE554}" srcOrd="0" destOrd="0" presId="urn:microsoft.com/office/officeart/2008/layout/VerticalAccentList"/>
    <dgm:cxn modelId="{1909E71F-8AA3-46D9-8E3B-1DAE2641C32D}" type="presParOf" srcId="{FF4D0F0D-5BC3-454B-9212-B6F9D27FE554}" destId="{1AEDA2EF-CD58-46C6-9C11-CED175C7DCDC}" srcOrd="0" destOrd="0" presId="urn:microsoft.com/office/officeart/2008/layout/VerticalAccentList"/>
    <dgm:cxn modelId="{1C217644-214B-434A-AEEB-0BF3E30F7DCD}" type="presParOf" srcId="{1E56BE2D-F92E-4800-9480-8D94DA3AAF6C}" destId="{CA1446A9-FA93-4C5E-8C85-34002AE90E29}" srcOrd="1" destOrd="0" presId="urn:microsoft.com/office/officeart/2008/layout/VerticalAccentList"/>
    <dgm:cxn modelId="{C291528A-A004-4CBE-B0BF-322CC7CBB079}" type="presParOf" srcId="{CA1446A9-FA93-4C5E-8C85-34002AE90E29}" destId="{93E5B449-19FE-4E43-8C52-33E4A8D03C78}" srcOrd="0" destOrd="0" presId="urn:microsoft.com/office/officeart/2008/layout/VerticalAccentList"/>
    <dgm:cxn modelId="{F6286D43-1EEA-4269-9653-A93A2E078DED}" type="presParOf" srcId="{CA1446A9-FA93-4C5E-8C85-34002AE90E29}" destId="{DF1BB485-8706-4F76-824B-B3D724B920C1}" srcOrd="1" destOrd="0" presId="urn:microsoft.com/office/officeart/2008/layout/VerticalAccentList"/>
    <dgm:cxn modelId="{C1732F3D-D98B-42E8-86F9-48D43E3CF51B}" type="presParOf" srcId="{CA1446A9-FA93-4C5E-8C85-34002AE90E29}" destId="{22C75AE4-4222-4C64-91D2-D7B9CC27ACAA}" srcOrd="2" destOrd="0" presId="urn:microsoft.com/office/officeart/2008/layout/VerticalAccentList"/>
    <dgm:cxn modelId="{BB221925-33D6-4BFA-B1EB-493DFE815CB9}" type="presParOf" srcId="{CA1446A9-FA93-4C5E-8C85-34002AE90E29}" destId="{3C2BCB8D-F749-4A57-A298-F7655FD5C919}" srcOrd="3" destOrd="0" presId="urn:microsoft.com/office/officeart/2008/layout/VerticalAccentList"/>
    <dgm:cxn modelId="{6ECEA80A-1798-4DBF-92F6-EF9198CE5133}" type="presParOf" srcId="{CA1446A9-FA93-4C5E-8C85-34002AE90E29}" destId="{F9AF11A2-0560-482C-8D9F-66A847B9C1DE}" srcOrd="4" destOrd="0" presId="urn:microsoft.com/office/officeart/2008/layout/VerticalAccentList"/>
    <dgm:cxn modelId="{BFE388EE-2091-4F3E-A326-E98743D69B82}" type="presParOf" srcId="{CA1446A9-FA93-4C5E-8C85-34002AE90E29}" destId="{33D1FDBC-B402-4525-854A-E2D60CB5217D}" srcOrd="5" destOrd="0" presId="urn:microsoft.com/office/officeart/2008/layout/VerticalAccentList"/>
    <dgm:cxn modelId="{2545D0EB-DF6C-4B54-B3FD-78625ED09004}" type="presParOf" srcId="{CA1446A9-FA93-4C5E-8C85-34002AE90E29}" destId="{ABBA2991-1977-4E47-ADF7-D83F4EFCD95C}" srcOrd="6" destOrd="0" presId="urn:microsoft.com/office/officeart/2008/layout/VerticalAccentList"/>
    <dgm:cxn modelId="{E811464C-9281-484A-8A5A-5A930D257EE8}" type="presParOf" srcId="{1E56BE2D-F92E-4800-9480-8D94DA3AAF6C}" destId="{AE4BC611-7863-451C-A986-07D196C20D9A}" srcOrd="2" destOrd="0" presId="urn:microsoft.com/office/officeart/2008/layout/VerticalAccentList"/>
    <dgm:cxn modelId="{701AFB4B-F4AE-4086-8E46-2DF7C12AFF55}" type="presParOf" srcId="{1E56BE2D-F92E-4800-9480-8D94DA3AAF6C}" destId="{AF7C2054-E396-46B2-80B8-D4FFA919A14A}" srcOrd="3" destOrd="0" presId="urn:microsoft.com/office/officeart/2008/layout/VerticalAccentList"/>
    <dgm:cxn modelId="{4D78BDC8-DB7C-4F69-8FC4-BA8021D930E7}" type="presParOf" srcId="{AF7C2054-E396-46B2-80B8-D4FFA919A14A}" destId="{86467134-279F-4E5C-817B-BFBCC0F8EBB0}" srcOrd="0" destOrd="0" presId="urn:microsoft.com/office/officeart/2008/layout/VerticalAccentList"/>
    <dgm:cxn modelId="{BD122F89-2EB8-4C72-A324-EF69F6C9D30E}" type="presParOf" srcId="{1E56BE2D-F92E-4800-9480-8D94DA3AAF6C}" destId="{B85425F2-6E2A-4CE6-9BAA-205B41BC35E0}" srcOrd="4" destOrd="0" presId="urn:microsoft.com/office/officeart/2008/layout/VerticalAccentList"/>
    <dgm:cxn modelId="{FB8E1280-33E4-4290-8F55-BDD3120F2FEE}" type="presParOf" srcId="{B85425F2-6E2A-4CE6-9BAA-205B41BC35E0}" destId="{1703AA0C-44CF-4E55-9B2E-FCDDE365F1FD}" srcOrd="0" destOrd="0" presId="urn:microsoft.com/office/officeart/2008/layout/VerticalAccentList"/>
    <dgm:cxn modelId="{363039D3-8BD1-4010-9A35-A086E9CD48F4}" type="presParOf" srcId="{B85425F2-6E2A-4CE6-9BAA-205B41BC35E0}" destId="{7942275C-B047-4BA6-9BC1-5E7648C2CC35}" srcOrd="1" destOrd="0" presId="urn:microsoft.com/office/officeart/2008/layout/VerticalAccentList"/>
    <dgm:cxn modelId="{B28E2359-E716-4038-9B79-4E9A328EE628}" type="presParOf" srcId="{B85425F2-6E2A-4CE6-9BAA-205B41BC35E0}" destId="{86B3D739-7BDA-4E53-91A8-CDC484A2A46C}" srcOrd="2" destOrd="0" presId="urn:microsoft.com/office/officeart/2008/layout/VerticalAccentList"/>
    <dgm:cxn modelId="{3301E40E-EE30-45B1-A727-5F7C330DD997}" type="presParOf" srcId="{B85425F2-6E2A-4CE6-9BAA-205B41BC35E0}" destId="{653BC809-8C61-4A3B-B07D-6352A58B6BF3}" srcOrd="3" destOrd="0" presId="urn:microsoft.com/office/officeart/2008/layout/VerticalAccentList"/>
    <dgm:cxn modelId="{015F34B7-1B23-4060-9ADD-45798E3554B0}" type="presParOf" srcId="{B85425F2-6E2A-4CE6-9BAA-205B41BC35E0}" destId="{19A3B63F-22B0-4A9B-B349-13148BD5A638}" srcOrd="4" destOrd="0" presId="urn:microsoft.com/office/officeart/2008/layout/VerticalAccentList"/>
    <dgm:cxn modelId="{53B0BB6F-5357-4AA0-8F88-989C54EEAB94}" type="presParOf" srcId="{B85425F2-6E2A-4CE6-9BAA-205B41BC35E0}" destId="{EA67B018-AB8A-417D-96D9-8661D2BF1C5F}" srcOrd="5" destOrd="0" presId="urn:microsoft.com/office/officeart/2008/layout/VerticalAccentList"/>
    <dgm:cxn modelId="{29C7A8B5-B7C4-4926-8B1D-DD5666A9493A}" type="presParOf" srcId="{B85425F2-6E2A-4CE6-9BAA-205B41BC35E0}" destId="{50381334-AD2C-4F3A-8709-D940C5EC4E56}" srcOrd="6" destOrd="0" presId="urn:microsoft.com/office/officeart/2008/layout/VerticalAccentList"/>
    <dgm:cxn modelId="{5A4A461B-EDA1-4E39-A9B3-1A213A449011}" type="presParOf" srcId="{1E56BE2D-F92E-4800-9480-8D94DA3AAF6C}" destId="{274DBAD1-9345-4599-A17C-8856EFF6205B}" srcOrd="5" destOrd="0" presId="urn:microsoft.com/office/officeart/2008/layout/VerticalAccentList"/>
    <dgm:cxn modelId="{A493312A-37AA-453B-A389-0BA9D64D402A}" type="presParOf" srcId="{1E56BE2D-F92E-4800-9480-8D94DA3AAF6C}" destId="{F51CA611-1D0C-4829-9405-996704C83EC3}" srcOrd="6" destOrd="0" presId="urn:microsoft.com/office/officeart/2008/layout/VerticalAccentList"/>
    <dgm:cxn modelId="{200F12B5-BF21-418D-90E5-FF13DB1BEBEB}" type="presParOf" srcId="{F51CA611-1D0C-4829-9405-996704C83EC3}" destId="{36783CD7-F155-4ED1-A2D0-6D0EF57EC5DF}" srcOrd="0" destOrd="0" presId="urn:microsoft.com/office/officeart/2008/layout/VerticalAccentList"/>
    <dgm:cxn modelId="{E4FBC3F7-141D-4CEE-98E6-9CED6C05787C}" type="presParOf" srcId="{1E56BE2D-F92E-4800-9480-8D94DA3AAF6C}" destId="{0AA26C42-7F40-46AC-A663-B4D646962778}" srcOrd="7" destOrd="0" presId="urn:microsoft.com/office/officeart/2008/layout/VerticalAccentList"/>
    <dgm:cxn modelId="{9A9F5DBA-F005-4826-80A8-FBEFDBFF9039}" type="presParOf" srcId="{0AA26C42-7F40-46AC-A663-B4D646962778}" destId="{602DE022-AD82-4FB0-BFB9-FA75ADF627BB}" srcOrd="0" destOrd="0" presId="urn:microsoft.com/office/officeart/2008/layout/VerticalAccentList"/>
    <dgm:cxn modelId="{4DA9F7A5-5170-4FA3-B3BD-DB0AF1A6DFC0}" type="presParOf" srcId="{0AA26C42-7F40-46AC-A663-B4D646962778}" destId="{C35F5C7C-A6C7-4010-9FD9-34F8061F64AD}" srcOrd="1" destOrd="0" presId="urn:microsoft.com/office/officeart/2008/layout/VerticalAccentList"/>
    <dgm:cxn modelId="{B083C66D-E8F5-47D0-AA7B-95B4A4DD22EF}" type="presParOf" srcId="{0AA26C42-7F40-46AC-A663-B4D646962778}" destId="{22D8223E-0FC5-4ED6-BE5E-568CE7F6AF4A}" srcOrd="2" destOrd="0" presId="urn:microsoft.com/office/officeart/2008/layout/VerticalAccentList"/>
    <dgm:cxn modelId="{25DA7AD0-5740-4C14-81C6-8F13F3616304}" type="presParOf" srcId="{0AA26C42-7F40-46AC-A663-B4D646962778}" destId="{44725A41-7C9C-4F2C-80F0-E90FF5A04FD7}" srcOrd="3" destOrd="0" presId="urn:microsoft.com/office/officeart/2008/layout/VerticalAccentList"/>
    <dgm:cxn modelId="{C946B5A5-F3E3-48E7-BB87-5DF697A536E8}" type="presParOf" srcId="{0AA26C42-7F40-46AC-A663-B4D646962778}" destId="{C3F682AA-0E75-4A74-B9CD-1E02741DCC9B}" srcOrd="4" destOrd="0" presId="urn:microsoft.com/office/officeart/2008/layout/VerticalAccentList"/>
    <dgm:cxn modelId="{F675C076-53A4-4E80-8CBF-70DF744FCA9A}" type="presParOf" srcId="{0AA26C42-7F40-46AC-A663-B4D646962778}" destId="{46A47265-4176-4DED-B9B0-3CB1A7986B32}" srcOrd="5" destOrd="0" presId="urn:microsoft.com/office/officeart/2008/layout/VerticalAccentList"/>
    <dgm:cxn modelId="{66C05D11-3CB1-425F-86C2-2782CE9E2102}" type="presParOf" srcId="{0AA26C42-7F40-46AC-A663-B4D646962778}" destId="{A05B8C74-D6BB-4E5B-A00E-798531E555A8}" srcOrd="6" destOrd="0" presId="urn:microsoft.com/office/officeart/2008/layout/VerticalAccentList"/>
    <dgm:cxn modelId="{3BEC009F-DC63-4C2D-9AA1-477FA91E6D4C}" type="presParOf" srcId="{1E56BE2D-F92E-4800-9480-8D94DA3AAF6C}" destId="{2C5523D3-86EC-4D67-A6B1-107A5AFFD4DD}" srcOrd="8" destOrd="0" presId="urn:microsoft.com/office/officeart/2008/layout/VerticalAccentList"/>
    <dgm:cxn modelId="{11F79FD6-0801-419B-96A4-B8A1A73CB54C}" type="presParOf" srcId="{1E56BE2D-F92E-4800-9480-8D94DA3AAF6C}" destId="{DC29BB59-276B-4297-939C-2B7C4E24ECB5}" srcOrd="9" destOrd="0" presId="urn:microsoft.com/office/officeart/2008/layout/VerticalAccentList"/>
    <dgm:cxn modelId="{B35CDECA-468F-484A-BA20-C6B73A1FD92C}" type="presParOf" srcId="{DC29BB59-276B-4297-939C-2B7C4E24ECB5}" destId="{5DED3736-1145-402C-A560-E40F56146777}" srcOrd="0" destOrd="0" presId="urn:microsoft.com/office/officeart/2008/layout/VerticalAccentList"/>
    <dgm:cxn modelId="{9874A55A-7E9F-4248-9F43-65E1D2556D07}" type="presParOf" srcId="{1E56BE2D-F92E-4800-9480-8D94DA3AAF6C}" destId="{4F26E6A5-9F96-42B0-9882-CEAC67C35B96}" srcOrd="10" destOrd="0" presId="urn:microsoft.com/office/officeart/2008/layout/VerticalAccentList"/>
    <dgm:cxn modelId="{39A50C8A-AAD6-4DF3-8AA2-785CFAB3FC8A}" type="presParOf" srcId="{4F26E6A5-9F96-42B0-9882-CEAC67C35B96}" destId="{051BC0AE-4091-4F44-AFCE-34DF4787CC81}" srcOrd="0" destOrd="0" presId="urn:microsoft.com/office/officeart/2008/layout/VerticalAccentList"/>
    <dgm:cxn modelId="{D910A8A7-3219-48E6-B776-F6C17E4A4FC6}" type="presParOf" srcId="{4F26E6A5-9F96-42B0-9882-CEAC67C35B96}" destId="{1B6E3678-D527-4708-81B4-1C3681A01DD2}" srcOrd="1" destOrd="0" presId="urn:microsoft.com/office/officeart/2008/layout/VerticalAccentList"/>
    <dgm:cxn modelId="{DB460BDC-98D8-4AB0-AC12-037764A65E34}" type="presParOf" srcId="{4F26E6A5-9F96-42B0-9882-CEAC67C35B96}" destId="{4721EA73-B8A1-4190-A757-DF0F0AE2DCB3}" srcOrd="2" destOrd="0" presId="urn:microsoft.com/office/officeart/2008/layout/VerticalAccentList"/>
    <dgm:cxn modelId="{A09D516F-3DA2-45A8-BB44-0AAA9EB99D93}" type="presParOf" srcId="{4F26E6A5-9F96-42B0-9882-CEAC67C35B96}" destId="{48A97EE1-144E-4160-B2B4-90505DE4720D}" srcOrd="3" destOrd="0" presId="urn:microsoft.com/office/officeart/2008/layout/VerticalAccentList"/>
    <dgm:cxn modelId="{DC046C19-5670-4D54-805E-255A553F0E7F}" type="presParOf" srcId="{4F26E6A5-9F96-42B0-9882-CEAC67C35B96}" destId="{6F501D60-7E6A-4EF7-BA2C-D95C673DB73D}" srcOrd="4" destOrd="0" presId="urn:microsoft.com/office/officeart/2008/layout/VerticalAccentList"/>
    <dgm:cxn modelId="{B58F3357-80CB-4E13-B52E-86D58C64B34E}" type="presParOf" srcId="{4F26E6A5-9F96-42B0-9882-CEAC67C35B96}" destId="{93354355-63BB-4DE7-A1AC-FF0CA8FBF785}" srcOrd="5" destOrd="0" presId="urn:microsoft.com/office/officeart/2008/layout/VerticalAccentList"/>
    <dgm:cxn modelId="{9207A921-FE1E-4719-B4CA-76F3F8D774F0}" type="presParOf" srcId="{4F26E6A5-9F96-42B0-9882-CEAC67C35B96}" destId="{BA6B69E6-20DC-45C2-AD37-1C3C8C06BAAC}" srcOrd="6" destOrd="0" presId="urn:microsoft.com/office/officeart/2008/layout/VerticalAccentList"/>
    <dgm:cxn modelId="{73354AA4-4B3D-4346-8E2E-7E4643E20DC6}" type="presParOf" srcId="{1E56BE2D-F92E-4800-9480-8D94DA3AAF6C}" destId="{1182FC7A-06D3-42CB-9EC0-4F95A36520C4}" srcOrd="11" destOrd="0" presId="urn:microsoft.com/office/officeart/2008/layout/VerticalAccentList"/>
    <dgm:cxn modelId="{AA43D284-672B-4056-90E6-9A69AC3A187A}" type="presParOf" srcId="{1E56BE2D-F92E-4800-9480-8D94DA3AAF6C}" destId="{8F3F24B9-5B05-44CD-A41C-B7A8BAF4D908}" srcOrd="12" destOrd="0" presId="urn:microsoft.com/office/officeart/2008/layout/VerticalAccentList"/>
    <dgm:cxn modelId="{8C7EE75B-061D-457B-A9BF-4BAA70D1E29A}" type="presParOf" srcId="{8F3F24B9-5B05-44CD-A41C-B7A8BAF4D908}" destId="{C6A788DA-8FDC-4192-B48A-A8D4DB3486C9}" srcOrd="0" destOrd="0" presId="urn:microsoft.com/office/officeart/2008/layout/VerticalAccentList"/>
    <dgm:cxn modelId="{13FCEE23-25A2-4489-89BA-74EB00A46C2A}" type="presParOf" srcId="{1E56BE2D-F92E-4800-9480-8D94DA3AAF6C}" destId="{11FAEB59-1533-497B-92DF-5806B2590800}" srcOrd="13" destOrd="0" presId="urn:microsoft.com/office/officeart/2008/layout/VerticalAccentList"/>
    <dgm:cxn modelId="{12433C87-14FB-49FA-96AB-87DDABFA66DD}" type="presParOf" srcId="{11FAEB59-1533-497B-92DF-5806B2590800}" destId="{0882DEA0-F740-4D11-A60F-EEB447D4C449}" srcOrd="0" destOrd="0" presId="urn:microsoft.com/office/officeart/2008/layout/VerticalAccentList"/>
    <dgm:cxn modelId="{609210DE-10EB-41D2-AED0-6F2D80823890}" type="presParOf" srcId="{11FAEB59-1533-497B-92DF-5806B2590800}" destId="{B4D80E8E-8C30-4459-B513-5010484EAF9D}" srcOrd="1" destOrd="0" presId="urn:microsoft.com/office/officeart/2008/layout/VerticalAccentList"/>
    <dgm:cxn modelId="{AAEE6FBE-13CE-4ED4-84CB-9EC8618BEBF9}" type="presParOf" srcId="{11FAEB59-1533-497B-92DF-5806B2590800}" destId="{47E02DB9-1952-4C22-B707-2122FAD32291}" srcOrd="2" destOrd="0" presId="urn:microsoft.com/office/officeart/2008/layout/VerticalAccentList"/>
    <dgm:cxn modelId="{C7559CBD-225F-490D-9B44-A7B292BA00BB}" type="presParOf" srcId="{11FAEB59-1533-497B-92DF-5806B2590800}" destId="{60F31722-30DC-4AB4-ADEC-C6E40B21021D}" srcOrd="3" destOrd="0" presId="urn:microsoft.com/office/officeart/2008/layout/VerticalAccentList"/>
    <dgm:cxn modelId="{BD18AD70-4539-4263-AE8C-061D9C977240}" type="presParOf" srcId="{11FAEB59-1533-497B-92DF-5806B2590800}" destId="{CE41DCAA-ADAC-4A04-A076-70E06B16CA76}" srcOrd="4" destOrd="0" presId="urn:microsoft.com/office/officeart/2008/layout/VerticalAccentList"/>
    <dgm:cxn modelId="{F4C88757-35E0-4E9B-8ACB-D2DE78509407}" type="presParOf" srcId="{11FAEB59-1533-497B-92DF-5806B2590800}" destId="{97213EB5-83E4-45D5-B858-DEBFF330AB5A}" srcOrd="5" destOrd="0" presId="urn:microsoft.com/office/officeart/2008/layout/VerticalAccentList"/>
    <dgm:cxn modelId="{2D44C61C-08E9-4B77-9D09-F4DACD7A819D}" type="presParOf" srcId="{11FAEB59-1533-497B-92DF-5806B2590800}" destId="{6E6750E8-E352-48F0-8096-8351BF0BB9BA}" srcOrd="6" destOrd="0" presId="urn:microsoft.com/office/officeart/2008/layout/VerticalAccentList"/>
    <dgm:cxn modelId="{A59B5D2D-E816-404A-A9E2-CB6CD8FEAA86}" type="presParOf" srcId="{1E56BE2D-F92E-4800-9480-8D94DA3AAF6C}" destId="{6B86106F-2A24-4D84-8457-9DDF364802BB}" srcOrd="14" destOrd="0" presId="urn:microsoft.com/office/officeart/2008/layout/VerticalAccentList"/>
    <dgm:cxn modelId="{056FD4F2-D30B-426C-B725-32AD3DDCA2EE}" type="presParOf" srcId="{1E56BE2D-F92E-4800-9480-8D94DA3AAF6C}" destId="{20B75FC6-36C4-4C7C-935D-AE61384AE18B}" srcOrd="15" destOrd="0" presId="urn:microsoft.com/office/officeart/2008/layout/VerticalAccentList"/>
    <dgm:cxn modelId="{A50F850A-09FE-4209-8B34-3F4A1B8AE9C4}" type="presParOf" srcId="{20B75FC6-36C4-4C7C-935D-AE61384AE18B}" destId="{B8DBD11A-8A05-4408-80F7-9642C8550146}" srcOrd="0" destOrd="0" presId="urn:microsoft.com/office/officeart/2008/layout/VerticalAccentList"/>
    <dgm:cxn modelId="{229F291C-2DCE-4578-93FE-1B21244793AD}" type="presParOf" srcId="{1E56BE2D-F92E-4800-9480-8D94DA3AAF6C}" destId="{37C7082A-D834-401E-B257-6746F4425D9C}" srcOrd="16" destOrd="0" presId="urn:microsoft.com/office/officeart/2008/layout/VerticalAccentList"/>
    <dgm:cxn modelId="{3A6C4986-AE10-4A2C-81FC-F0F11F85D9AC}" type="presParOf" srcId="{37C7082A-D834-401E-B257-6746F4425D9C}" destId="{433F1816-2231-4F6D-8E5B-DCABF853A609}" srcOrd="0" destOrd="0" presId="urn:microsoft.com/office/officeart/2008/layout/VerticalAccentList"/>
    <dgm:cxn modelId="{86A6617C-BDA1-4D02-8150-77D3BC028A77}" type="presParOf" srcId="{37C7082A-D834-401E-B257-6746F4425D9C}" destId="{E1D638FC-5C69-4C85-8DFB-204A4094F512}" srcOrd="1" destOrd="0" presId="urn:microsoft.com/office/officeart/2008/layout/VerticalAccentList"/>
    <dgm:cxn modelId="{0B47100C-F62D-4614-A6BD-C47CB5BC0D12}" type="presParOf" srcId="{37C7082A-D834-401E-B257-6746F4425D9C}" destId="{B521D836-A33A-47A2-AC47-FB57E0625551}" srcOrd="2" destOrd="0" presId="urn:microsoft.com/office/officeart/2008/layout/VerticalAccentList"/>
    <dgm:cxn modelId="{5627EC89-26BE-41AF-A7CF-FD98337C01F7}" type="presParOf" srcId="{37C7082A-D834-401E-B257-6746F4425D9C}" destId="{A1CC0715-9FEF-44F8-8F6D-9D1BC7E35A6E}" srcOrd="3" destOrd="0" presId="urn:microsoft.com/office/officeart/2008/layout/VerticalAccentList"/>
    <dgm:cxn modelId="{ED6B22D9-3E57-4267-AE01-A81C92027166}" type="presParOf" srcId="{37C7082A-D834-401E-B257-6746F4425D9C}" destId="{79CB457D-1A4A-481D-939C-3078C90DAE7B}" srcOrd="4" destOrd="0" presId="urn:microsoft.com/office/officeart/2008/layout/VerticalAccentList"/>
    <dgm:cxn modelId="{D4AF604D-1F10-4642-950B-5BB1D906C809}" type="presParOf" srcId="{37C7082A-D834-401E-B257-6746F4425D9C}" destId="{9535FB5F-1092-4687-8403-0502EB1EB24E}" srcOrd="5" destOrd="0" presId="urn:microsoft.com/office/officeart/2008/layout/VerticalAccentList"/>
    <dgm:cxn modelId="{CA0E5E19-4C59-411B-85EC-B575F5ED952F}" type="presParOf" srcId="{37C7082A-D834-401E-B257-6746F4425D9C}" destId="{60EC1CA3-8BCE-4E30-85DB-4616ED11CA64}"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7B347A-27E2-469F-B702-DD5589B9DCF6}"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zh-CN" altLang="en-US"/>
        </a:p>
      </dgm:t>
    </dgm:pt>
    <dgm:pt modelId="{D99C501E-2048-49C9-8C16-42B470154A4A}">
      <dgm:prSet phldrT="[文本]"/>
      <dgm:spPr>
        <a:solidFill>
          <a:schemeClr val="accent1"/>
        </a:solidFill>
      </dgm:spPr>
      <dgm:t>
        <a:bodyPr/>
        <a:lstStyle/>
        <a:p>
          <a:r>
            <a:rPr lang="zh-CN" altLang="en-US" dirty="0" smtClean="0"/>
            <a:t>引言</a:t>
          </a:r>
          <a:endParaRPr lang="zh-CN" altLang="en-US" dirty="0"/>
        </a:p>
      </dgm:t>
    </dgm:pt>
    <dgm:pt modelId="{57586F00-2E1A-4D85-8AF3-2CB05C688E01}" type="parTrans" cxnId="{04118230-B71F-406D-B434-C2E90A73E5D5}">
      <dgm:prSet/>
      <dgm:spPr/>
      <dgm:t>
        <a:bodyPr/>
        <a:lstStyle/>
        <a:p>
          <a:endParaRPr lang="zh-CN" altLang="en-US"/>
        </a:p>
      </dgm:t>
    </dgm:pt>
    <dgm:pt modelId="{18312073-6C8E-4B34-84AB-711A0A4865F3}" type="sibTrans" cxnId="{04118230-B71F-406D-B434-C2E90A73E5D5}">
      <dgm:prSet/>
      <dgm:spPr/>
      <dgm:t>
        <a:bodyPr/>
        <a:lstStyle/>
        <a:p>
          <a:endParaRPr lang="zh-CN" altLang="en-US"/>
        </a:p>
      </dgm:t>
    </dgm:pt>
    <dgm:pt modelId="{961DB0C4-99F4-4D89-A24D-2AFB3CC3B0EF}">
      <dgm:prSet/>
      <dgm:spPr>
        <a:solidFill>
          <a:srgbClr val="FF0000"/>
        </a:solidFill>
      </dgm:spPr>
      <dgm:t>
        <a:bodyPr/>
        <a:lstStyle/>
        <a:p>
          <a:r>
            <a:rPr lang="zh-CN" altLang="en-US" dirty="0" smtClean="0"/>
            <a:t>浮点数存储原理</a:t>
          </a:r>
          <a:endParaRPr lang="zh-CN" altLang="en-US" dirty="0"/>
        </a:p>
      </dgm:t>
    </dgm:pt>
    <dgm:pt modelId="{90240C37-C183-435F-BF62-72DCFFA11ED2}" type="parTrans" cxnId="{8F083374-F1B7-4082-9720-843AA67FF576}">
      <dgm:prSet/>
      <dgm:spPr/>
      <dgm:t>
        <a:bodyPr/>
        <a:lstStyle/>
        <a:p>
          <a:endParaRPr lang="zh-CN" altLang="en-US"/>
        </a:p>
      </dgm:t>
    </dgm:pt>
    <dgm:pt modelId="{E9C0F60B-AC1B-4AF6-B12A-BC8D8C47699D}" type="sibTrans" cxnId="{8F083374-F1B7-4082-9720-843AA67FF576}">
      <dgm:prSet/>
      <dgm:spPr/>
      <dgm:t>
        <a:bodyPr/>
        <a:lstStyle/>
        <a:p>
          <a:endParaRPr lang="zh-CN" altLang="en-US"/>
        </a:p>
      </dgm:t>
    </dgm:pt>
    <dgm:pt modelId="{DB6EF230-089B-4563-8567-057BCAD20972}">
      <dgm:prSet/>
      <dgm:spPr/>
      <dgm:t>
        <a:bodyPr/>
        <a:lstStyle/>
        <a:p>
          <a:r>
            <a:rPr lang="zh-CN" altLang="en-US" dirty="0" smtClean="0"/>
            <a:t>四则运算的误差</a:t>
          </a:r>
          <a:endParaRPr lang="zh-CN" altLang="en-US" dirty="0"/>
        </a:p>
      </dgm:t>
    </dgm:pt>
    <dgm:pt modelId="{868D8B59-CFF2-43BE-8B48-AE530A9BC171}" type="parTrans" cxnId="{23DF704D-7821-4DA9-8334-BBC30FC7E57A}">
      <dgm:prSet/>
      <dgm:spPr/>
      <dgm:t>
        <a:bodyPr/>
        <a:lstStyle/>
        <a:p>
          <a:endParaRPr lang="zh-CN" altLang="en-US"/>
        </a:p>
      </dgm:t>
    </dgm:pt>
    <dgm:pt modelId="{7F22689E-A7B9-454B-BAC6-39BB6FA593AD}" type="sibTrans" cxnId="{23DF704D-7821-4DA9-8334-BBC30FC7E57A}">
      <dgm:prSet/>
      <dgm:spPr/>
      <dgm:t>
        <a:bodyPr/>
        <a:lstStyle/>
        <a:p>
          <a:endParaRPr lang="zh-CN" altLang="en-US"/>
        </a:p>
      </dgm:t>
    </dgm:pt>
    <dgm:pt modelId="{5A171E6E-FDE9-4C66-9512-290E783790D2}">
      <dgm:prSet/>
      <dgm:spPr/>
      <dgm:t>
        <a:bodyPr/>
        <a:lstStyle/>
        <a:p>
          <a:r>
            <a:rPr lang="zh-CN" altLang="en-US" dirty="0" smtClean="0"/>
            <a:t>算法中的误差避免</a:t>
          </a:r>
          <a:endParaRPr lang="zh-CN" altLang="en-US" dirty="0"/>
        </a:p>
      </dgm:t>
    </dgm:pt>
    <dgm:pt modelId="{33AC573D-A0C8-4AC3-803B-3A8700B0C247}" type="parTrans" cxnId="{B213C3DD-DA78-4973-80EA-BCEB66A3E22B}">
      <dgm:prSet/>
      <dgm:spPr/>
      <dgm:t>
        <a:bodyPr/>
        <a:lstStyle/>
        <a:p>
          <a:endParaRPr lang="zh-CN" altLang="en-US"/>
        </a:p>
      </dgm:t>
    </dgm:pt>
    <dgm:pt modelId="{26274B9C-0B22-45B0-AFD7-76DE4039F609}" type="sibTrans" cxnId="{B213C3DD-DA78-4973-80EA-BCEB66A3E22B}">
      <dgm:prSet/>
      <dgm:spPr/>
      <dgm:t>
        <a:bodyPr/>
        <a:lstStyle/>
        <a:p>
          <a:endParaRPr lang="zh-CN" altLang="en-US"/>
        </a:p>
      </dgm:t>
    </dgm:pt>
    <dgm:pt modelId="{07FA80BD-054E-4724-B39E-BBEAAEBF315B}">
      <dgm:prSet/>
      <dgm:spPr>
        <a:noFill/>
      </dgm:spPr>
      <dgm:t>
        <a:bodyPr/>
        <a:lstStyle/>
        <a:p>
          <a:r>
            <a:rPr lang="zh-CN" altLang="en-US" dirty="0" smtClean="0"/>
            <a:t>舍入与浮点误差</a:t>
          </a:r>
          <a:endParaRPr lang="zh-CN" altLang="en-US" dirty="0"/>
        </a:p>
      </dgm:t>
    </dgm:pt>
    <dgm:pt modelId="{C4C13192-CE13-4951-8B9F-19BE008B3596}" type="parTrans" cxnId="{DC7D37A0-52A7-48FB-948C-221FA3D2DD9A}">
      <dgm:prSet/>
      <dgm:spPr/>
      <dgm:t>
        <a:bodyPr/>
        <a:lstStyle/>
        <a:p>
          <a:endParaRPr lang="zh-CN" altLang="en-US"/>
        </a:p>
      </dgm:t>
    </dgm:pt>
    <dgm:pt modelId="{DD8AE4BE-BAC7-4125-98FB-ED1DFA47A8B9}" type="sibTrans" cxnId="{DC7D37A0-52A7-48FB-948C-221FA3D2DD9A}">
      <dgm:prSet/>
      <dgm:spPr/>
      <dgm:t>
        <a:bodyPr/>
        <a:lstStyle/>
        <a:p>
          <a:endParaRPr lang="zh-CN" altLang="en-US"/>
        </a:p>
      </dgm:t>
    </dgm:pt>
    <dgm:pt modelId="{E86E4F07-F178-472B-A357-A958C741045D}">
      <dgm:prSet/>
      <dgm:spPr/>
      <dgm:t>
        <a:bodyPr/>
        <a:lstStyle/>
        <a:p>
          <a:r>
            <a:rPr lang="zh-CN" altLang="en-US" dirty="0" smtClean="0"/>
            <a:t>更一般的误差分析方法</a:t>
          </a:r>
          <a:endParaRPr lang="zh-CN" altLang="en-US" dirty="0"/>
        </a:p>
      </dgm:t>
    </dgm:pt>
    <dgm:pt modelId="{8F5D3014-9E7D-4250-8A06-DFB3B370B6F5}" type="parTrans" cxnId="{2355422F-207C-4EFB-9FF4-564CBD429B71}">
      <dgm:prSet/>
      <dgm:spPr/>
      <dgm:t>
        <a:bodyPr/>
        <a:lstStyle/>
        <a:p>
          <a:endParaRPr lang="zh-CN" altLang="en-US"/>
        </a:p>
      </dgm:t>
    </dgm:pt>
    <dgm:pt modelId="{604B42EB-94C1-4A64-A2DB-DFA0429440E4}" type="sibTrans" cxnId="{2355422F-207C-4EFB-9FF4-564CBD429B71}">
      <dgm:prSet/>
      <dgm:spPr/>
      <dgm:t>
        <a:bodyPr/>
        <a:lstStyle/>
        <a:p>
          <a:endParaRPr lang="zh-CN" altLang="en-US"/>
        </a:p>
      </dgm:t>
    </dgm:pt>
    <dgm:pt modelId="{1E56BE2D-F92E-4800-9480-8D94DA3AAF6C}" type="pres">
      <dgm:prSet presAssocID="{ED7B347A-27E2-469F-B702-DD5589B9DCF6}" presName="Name0" presStyleCnt="0">
        <dgm:presLayoutVars>
          <dgm:chMax/>
          <dgm:chPref/>
          <dgm:dir/>
        </dgm:presLayoutVars>
      </dgm:prSet>
      <dgm:spPr/>
      <dgm:t>
        <a:bodyPr/>
        <a:lstStyle/>
        <a:p>
          <a:endParaRPr lang="zh-CN" altLang="en-US"/>
        </a:p>
      </dgm:t>
    </dgm:pt>
    <dgm:pt modelId="{FF4D0F0D-5BC3-454B-9212-B6F9D27FE554}" type="pres">
      <dgm:prSet presAssocID="{D99C501E-2048-49C9-8C16-42B470154A4A}" presName="parenttextcomposite" presStyleCnt="0"/>
      <dgm:spPr/>
    </dgm:pt>
    <dgm:pt modelId="{1AEDA2EF-CD58-46C6-9C11-CED175C7DCDC}" type="pres">
      <dgm:prSet presAssocID="{D99C501E-2048-49C9-8C16-42B470154A4A}" presName="parenttext" presStyleLbl="revTx" presStyleIdx="0" presStyleCnt="6">
        <dgm:presLayoutVars>
          <dgm:chMax/>
          <dgm:chPref val="2"/>
          <dgm:bulletEnabled val="1"/>
        </dgm:presLayoutVars>
      </dgm:prSet>
      <dgm:spPr/>
      <dgm:t>
        <a:bodyPr/>
        <a:lstStyle/>
        <a:p>
          <a:endParaRPr lang="zh-CN" altLang="en-US"/>
        </a:p>
      </dgm:t>
    </dgm:pt>
    <dgm:pt modelId="{CA1446A9-FA93-4C5E-8C85-34002AE90E29}" type="pres">
      <dgm:prSet presAssocID="{D99C501E-2048-49C9-8C16-42B470154A4A}" presName="parallelogramComposite" presStyleCnt="0"/>
      <dgm:spPr/>
    </dgm:pt>
    <dgm:pt modelId="{93E5B449-19FE-4E43-8C52-33E4A8D03C78}" type="pres">
      <dgm:prSet presAssocID="{D99C501E-2048-49C9-8C16-42B470154A4A}" presName="parallelogram1" presStyleLbl="alignNode1" presStyleIdx="0" presStyleCnt="42"/>
      <dgm:spPr/>
    </dgm:pt>
    <dgm:pt modelId="{DF1BB485-8706-4F76-824B-B3D724B920C1}" type="pres">
      <dgm:prSet presAssocID="{D99C501E-2048-49C9-8C16-42B470154A4A}" presName="parallelogram2" presStyleLbl="alignNode1" presStyleIdx="1" presStyleCnt="42"/>
      <dgm:spPr/>
    </dgm:pt>
    <dgm:pt modelId="{22C75AE4-4222-4C64-91D2-D7B9CC27ACAA}" type="pres">
      <dgm:prSet presAssocID="{D99C501E-2048-49C9-8C16-42B470154A4A}" presName="parallelogram3" presStyleLbl="alignNode1" presStyleIdx="2" presStyleCnt="42"/>
      <dgm:spPr/>
    </dgm:pt>
    <dgm:pt modelId="{3C2BCB8D-F749-4A57-A298-F7655FD5C919}" type="pres">
      <dgm:prSet presAssocID="{D99C501E-2048-49C9-8C16-42B470154A4A}" presName="parallelogram4" presStyleLbl="alignNode1" presStyleIdx="3" presStyleCnt="42"/>
      <dgm:spPr/>
    </dgm:pt>
    <dgm:pt modelId="{F9AF11A2-0560-482C-8D9F-66A847B9C1DE}" type="pres">
      <dgm:prSet presAssocID="{D99C501E-2048-49C9-8C16-42B470154A4A}" presName="parallelogram5" presStyleLbl="alignNode1" presStyleIdx="4" presStyleCnt="42"/>
      <dgm:spPr/>
    </dgm:pt>
    <dgm:pt modelId="{33D1FDBC-B402-4525-854A-E2D60CB5217D}" type="pres">
      <dgm:prSet presAssocID="{D99C501E-2048-49C9-8C16-42B470154A4A}" presName="parallelogram6" presStyleLbl="alignNode1" presStyleIdx="5" presStyleCnt="42"/>
      <dgm:spPr/>
    </dgm:pt>
    <dgm:pt modelId="{ABBA2991-1977-4E47-ADF7-D83F4EFCD95C}" type="pres">
      <dgm:prSet presAssocID="{D99C501E-2048-49C9-8C16-42B470154A4A}" presName="parallelogram7" presStyleLbl="alignNode1" presStyleIdx="6" presStyleCnt="42"/>
      <dgm:spPr/>
    </dgm:pt>
    <dgm:pt modelId="{AE4BC611-7863-451C-A986-07D196C20D9A}" type="pres">
      <dgm:prSet presAssocID="{18312073-6C8E-4B34-84AB-711A0A4865F3}" presName="sibTrans" presStyleCnt="0"/>
      <dgm:spPr/>
    </dgm:pt>
    <dgm:pt modelId="{AF7C2054-E396-46B2-80B8-D4FFA919A14A}" type="pres">
      <dgm:prSet presAssocID="{961DB0C4-99F4-4D89-A24D-2AFB3CC3B0EF}" presName="parenttextcomposite" presStyleCnt="0"/>
      <dgm:spPr/>
    </dgm:pt>
    <dgm:pt modelId="{86467134-279F-4E5C-817B-BFBCC0F8EBB0}" type="pres">
      <dgm:prSet presAssocID="{961DB0C4-99F4-4D89-A24D-2AFB3CC3B0EF}" presName="parenttext" presStyleLbl="revTx" presStyleIdx="1" presStyleCnt="6">
        <dgm:presLayoutVars>
          <dgm:chMax/>
          <dgm:chPref val="2"/>
          <dgm:bulletEnabled val="1"/>
        </dgm:presLayoutVars>
      </dgm:prSet>
      <dgm:spPr/>
      <dgm:t>
        <a:bodyPr/>
        <a:lstStyle/>
        <a:p>
          <a:endParaRPr lang="zh-CN" altLang="en-US"/>
        </a:p>
      </dgm:t>
    </dgm:pt>
    <dgm:pt modelId="{B85425F2-6E2A-4CE6-9BAA-205B41BC35E0}" type="pres">
      <dgm:prSet presAssocID="{961DB0C4-99F4-4D89-A24D-2AFB3CC3B0EF}" presName="parallelogramComposite" presStyleCnt="0"/>
      <dgm:spPr/>
    </dgm:pt>
    <dgm:pt modelId="{1703AA0C-44CF-4E55-9B2E-FCDDE365F1FD}" type="pres">
      <dgm:prSet presAssocID="{961DB0C4-99F4-4D89-A24D-2AFB3CC3B0EF}" presName="parallelogram1" presStyleLbl="alignNode1" presStyleIdx="7" presStyleCnt="42"/>
      <dgm:spPr/>
    </dgm:pt>
    <dgm:pt modelId="{7942275C-B047-4BA6-9BC1-5E7648C2CC35}" type="pres">
      <dgm:prSet presAssocID="{961DB0C4-99F4-4D89-A24D-2AFB3CC3B0EF}" presName="parallelogram2" presStyleLbl="alignNode1" presStyleIdx="8" presStyleCnt="42"/>
      <dgm:spPr/>
    </dgm:pt>
    <dgm:pt modelId="{86B3D739-7BDA-4E53-91A8-CDC484A2A46C}" type="pres">
      <dgm:prSet presAssocID="{961DB0C4-99F4-4D89-A24D-2AFB3CC3B0EF}" presName="parallelogram3" presStyleLbl="alignNode1" presStyleIdx="9" presStyleCnt="42"/>
      <dgm:spPr/>
    </dgm:pt>
    <dgm:pt modelId="{653BC809-8C61-4A3B-B07D-6352A58B6BF3}" type="pres">
      <dgm:prSet presAssocID="{961DB0C4-99F4-4D89-A24D-2AFB3CC3B0EF}" presName="parallelogram4" presStyleLbl="alignNode1" presStyleIdx="10" presStyleCnt="42"/>
      <dgm:spPr/>
    </dgm:pt>
    <dgm:pt modelId="{19A3B63F-22B0-4A9B-B349-13148BD5A638}" type="pres">
      <dgm:prSet presAssocID="{961DB0C4-99F4-4D89-A24D-2AFB3CC3B0EF}" presName="parallelogram5" presStyleLbl="alignNode1" presStyleIdx="11" presStyleCnt="42"/>
      <dgm:spPr/>
    </dgm:pt>
    <dgm:pt modelId="{EA67B018-AB8A-417D-96D9-8661D2BF1C5F}" type="pres">
      <dgm:prSet presAssocID="{961DB0C4-99F4-4D89-A24D-2AFB3CC3B0EF}" presName="parallelogram6" presStyleLbl="alignNode1" presStyleIdx="12" presStyleCnt="42"/>
      <dgm:spPr/>
    </dgm:pt>
    <dgm:pt modelId="{50381334-AD2C-4F3A-8709-D940C5EC4E56}" type="pres">
      <dgm:prSet presAssocID="{961DB0C4-99F4-4D89-A24D-2AFB3CC3B0EF}" presName="parallelogram7" presStyleLbl="alignNode1" presStyleIdx="13" presStyleCnt="42"/>
      <dgm:spPr/>
    </dgm:pt>
    <dgm:pt modelId="{274DBAD1-9345-4599-A17C-8856EFF6205B}" type="pres">
      <dgm:prSet presAssocID="{E9C0F60B-AC1B-4AF6-B12A-BC8D8C47699D}" presName="sibTrans" presStyleCnt="0"/>
      <dgm:spPr/>
    </dgm:pt>
    <dgm:pt modelId="{F51CA611-1D0C-4829-9405-996704C83EC3}" type="pres">
      <dgm:prSet presAssocID="{07FA80BD-054E-4724-B39E-BBEAAEBF315B}" presName="parenttextcomposite" presStyleCnt="0"/>
      <dgm:spPr/>
    </dgm:pt>
    <dgm:pt modelId="{36783CD7-F155-4ED1-A2D0-6D0EF57EC5DF}" type="pres">
      <dgm:prSet presAssocID="{07FA80BD-054E-4724-B39E-BBEAAEBF315B}" presName="parenttext" presStyleLbl="revTx" presStyleIdx="2" presStyleCnt="6">
        <dgm:presLayoutVars>
          <dgm:chMax/>
          <dgm:chPref val="2"/>
          <dgm:bulletEnabled val="1"/>
        </dgm:presLayoutVars>
      </dgm:prSet>
      <dgm:spPr/>
      <dgm:t>
        <a:bodyPr/>
        <a:lstStyle/>
        <a:p>
          <a:endParaRPr lang="zh-CN" altLang="en-US"/>
        </a:p>
      </dgm:t>
    </dgm:pt>
    <dgm:pt modelId="{0AA26C42-7F40-46AC-A663-B4D646962778}" type="pres">
      <dgm:prSet presAssocID="{07FA80BD-054E-4724-B39E-BBEAAEBF315B}" presName="parallelogramComposite" presStyleCnt="0"/>
      <dgm:spPr/>
    </dgm:pt>
    <dgm:pt modelId="{602DE022-AD82-4FB0-BFB9-FA75ADF627BB}" type="pres">
      <dgm:prSet presAssocID="{07FA80BD-054E-4724-B39E-BBEAAEBF315B}" presName="parallelogram1" presStyleLbl="alignNode1" presStyleIdx="14" presStyleCnt="42"/>
      <dgm:spPr/>
    </dgm:pt>
    <dgm:pt modelId="{C35F5C7C-A6C7-4010-9FD9-34F8061F64AD}" type="pres">
      <dgm:prSet presAssocID="{07FA80BD-054E-4724-B39E-BBEAAEBF315B}" presName="parallelogram2" presStyleLbl="alignNode1" presStyleIdx="15" presStyleCnt="42"/>
      <dgm:spPr/>
    </dgm:pt>
    <dgm:pt modelId="{22D8223E-0FC5-4ED6-BE5E-568CE7F6AF4A}" type="pres">
      <dgm:prSet presAssocID="{07FA80BD-054E-4724-B39E-BBEAAEBF315B}" presName="parallelogram3" presStyleLbl="alignNode1" presStyleIdx="16" presStyleCnt="42"/>
      <dgm:spPr/>
    </dgm:pt>
    <dgm:pt modelId="{44725A41-7C9C-4F2C-80F0-E90FF5A04FD7}" type="pres">
      <dgm:prSet presAssocID="{07FA80BD-054E-4724-B39E-BBEAAEBF315B}" presName="parallelogram4" presStyleLbl="alignNode1" presStyleIdx="17" presStyleCnt="42"/>
      <dgm:spPr/>
    </dgm:pt>
    <dgm:pt modelId="{C3F682AA-0E75-4A74-B9CD-1E02741DCC9B}" type="pres">
      <dgm:prSet presAssocID="{07FA80BD-054E-4724-B39E-BBEAAEBF315B}" presName="parallelogram5" presStyleLbl="alignNode1" presStyleIdx="18" presStyleCnt="42"/>
      <dgm:spPr/>
    </dgm:pt>
    <dgm:pt modelId="{46A47265-4176-4DED-B9B0-3CB1A7986B32}" type="pres">
      <dgm:prSet presAssocID="{07FA80BD-054E-4724-B39E-BBEAAEBF315B}" presName="parallelogram6" presStyleLbl="alignNode1" presStyleIdx="19" presStyleCnt="42"/>
      <dgm:spPr/>
    </dgm:pt>
    <dgm:pt modelId="{A05B8C74-D6BB-4E5B-A00E-798531E555A8}" type="pres">
      <dgm:prSet presAssocID="{07FA80BD-054E-4724-B39E-BBEAAEBF315B}" presName="parallelogram7" presStyleLbl="alignNode1" presStyleIdx="20" presStyleCnt="42"/>
      <dgm:spPr/>
    </dgm:pt>
    <dgm:pt modelId="{2C5523D3-86EC-4D67-A6B1-107A5AFFD4DD}" type="pres">
      <dgm:prSet presAssocID="{DD8AE4BE-BAC7-4125-98FB-ED1DFA47A8B9}" presName="sibTrans" presStyleCnt="0"/>
      <dgm:spPr/>
    </dgm:pt>
    <dgm:pt modelId="{DC29BB59-276B-4297-939C-2B7C4E24ECB5}" type="pres">
      <dgm:prSet presAssocID="{DB6EF230-089B-4563-8567-057BCAD20972}" presName="parenttextcomposite" presStyleCnt="0"/>
      <dgm:spPr/>
    </dgm:pt>
    <dgm:pt modelId="{5DED3736-1145-402C-A560-E40F56146777}" type="pres">
      <dgm:prSet presAssocID="{DB6EF230-089B-4563-8567-057BCAD20972}" presName="parenttext" presStyleLbl="revTx" presStyleIdx="3" presStyleCnt="6">
        <dgm:presLayoutVars>
          <dgm:chMax/>
          <dgm:chPref val="2"/>
          <dgm:bulletEnabled val="1"/>
        </dgm:presLayoutVars>
      </dgm:prSet>
      <dgm:spPr/>
      <dgm:t>
        <a:bodyPr/>
        <a:lstStyle/>
        <a:p>
          <a:endParaRPr lang="zh-CN" altLang="en-US"/>
        </a:p>
      </dgm:t>
    </dgm:pt>
    <dgm:pt modelId="{4F26E6A5-9F96-42B0-9882-CEAC67C35B96}" type="pres">
      <dgm:prSet presAssocID="{DB6EF230-089B-4563-8567-057BCAD20972}" presName="parallelogramComposite" presStyleCnt="0"/>
      <dgm:spPr/>
    </dgm:pt>
    <dgm:pt modelId="{051BC0AE-4091-4F44-AFCE-34DF4787CC81}" type="pres">
      <dgm:prSet presAssocID="{DB6EF230-089B-4563-8567-057BCAD20972}" presName="parallelogram1" presStyleLbl="alignNode1" presStyleIdx="21" presStyleCnt="42"/>
      <dgm:spPr/>
    </dgm:pt>
    <dgm:pt modelId="{1B6E3678-D527-4708-81B4-1C3681A01DD2}" type="pres">
      <dgm:prSet presAssocID="{DB6EF230-089B-4563-8567-057BCAD20972}" presName="parallelogram2" presStyleLbl="alignNode1" presStyleIdx="22" presStyleCnt="42"/>
      <dgm:spPr/>
    </dgm:pt>
    <dgm:pt modelId="{4721EA73-B8A1-4190-A757-DF0F0AE2DCB3}" type="pres">
      <dgm:prSet presAssocID="{DB6EF230-089B-4563-8567-057BCAD20972}" presName="parallelogram3" presStyleLbl="alignNode1" presStyleIdx="23" presStyleCnt="42"/>
      <dgm:spPr/>
    </dgm:pt>
    <dgm:pt modelId="{48A97EE1-144E-4160-B2B4-90505DE4720D}" type="pres">
      <dgm:prSet presAssocID="{DB6EF230-089B-4563-8567-057BCAD20972}" presName="parallelogram4" presStyleLbl="alignNode1" presStyleIdx="24" presStyleCnt="42"/>
      <dgm:spPr/>
    </dgm:pt>
    <dgm:pt modelId="{6F501D60-7E6A-4EF7-BA2C-D95C673DB73D}" type="pres">
      <dgm:prSet presAssocID="{DB6EF230-089B-4563-8567-057BCAD20972}" presName="parallelogram5" presStyleLbl="alignNode1" presStyleIdx="25" presStyleCnt="42"/>
      <dgm:spPr/>
    </dgm:pt>
    <dgm:pt modelId="{93354355-63BB-4DE7-A1AC-FF0CA8FBF785}" type="pres">
      <dgm:prSet presAssocID="{DB6EF230-089B-4563-8567-057BCAD20972}" presName="parallelogram6" presStyleLbl="alignNode1" presStyleIdx="26" presStyleCnt="42"/>
      <dgm:spPr/>
    </dgm:pt>
    <dgm:pt modelId="{BA6B69E6-20DC-45C2-AD37-1C3C8C06BAAC}" type="pres">
      <dgm:prSet presAssocID="{DB6EF230-089B-4563-8567-057BCAD20972}" presName="parallelogram7" presStyleLbl="alignNode1" presStyleIdx="27" presStyleCnt="42"/>
      <dgm:spPr/>
    </dgm:pt>
    <dgm:pt modelId="{1182FC7A-06D3-42CB-9EC0-4F95A36520C4}" type="pres">
      <dgm:prSet presAssocID="{7F22689E-A7B9-454B-BAC6-39BB6FA593AD}" presName="sibTrans" presStyleCnt="0"/>
      <dgm:spPr/>
    </dgm:pt>
    <dgm:pt modelId="{8F3F24B9-5B05-44CD-A41C-B7A8BAF4D908}" type="pres">
      <dgm:prSet presAssocID="{E86E4F07-F178-472B-A357-A958C741045D}" presName="parenttextcomposite" presStyleCnt="0"/>
      <dgm:spPr/>
    </dgm:pt>
    <dgm:pt modelId="{C6A788DA-8FDC-4192-B48A-A8D4DB3486C9}" type="pres">
      <dgm:prSet presAssocID="{E86E4F07-F178-472B-A357-A958C741045D}" presName="parenttext" presStyleLbl="revTx" presStyleIdx="4" presStyleCnt="6">
        <dgm:presLayoutVars>
          <dgm:chMax/>
          <dgm:chPref val="2"/>
          <dgm:bulletEnabled val="1"/>
        </dgm:presLayoutVars>
      </dgm:prSet>
      <dgm:spPr/>
      <dgm:t>
        <a:bodyPr/>
        <a:lstStyle/>
        <a:p>
          <a:endParaRPr lang="zh-CN" altLang="en-US"/>
        </a:p>
      </dgm:t>
    </dgm:pt>
    <dgm:pt modelId="{11FAEB59-1533-497B-92DF-5806B2590800}" type="pres">
      <dgm:prSet presAssocID="{E86E4F07-F178-472B-A357-A958C741045D}" presName="parallelogramComposite" presStyleCnt="0"/>
      <dgm:spPr/>
    </dgm:pt>
    <dgm:pt modelId="{0882DEA0-F740-4D11-A60F-EEB447D4C449}" type="pres">
      <dgm:prSet presAssocID="{E86E4F07-F178-472B-A357-A958C741045D}" presName="parallelogram1" presStyleLbl="alignNode1" presStyleIdx="28" presStyleCnt="42"/>
      <dgm:spPr/>
    </dgm:pt>
    <dgm:pt modelId="{B4D80E8E-8C30-4459-B513-5010484EAF9D}" type="pres">
      <dgm:prSet presAssocID="{E86E4F07-F178-472B-A357-A958C741045D}" presName="parallelogram2" presStyleLbl="alignNode1" presStyleIdx="29" presStyleCnt="42"/>
      <dgm:spPr/>
    </dgm:pt>
    <dgm:pt modelId="{47E02DB9-1952-4C22-B707-2122FAD32291}" type="pres">
      <dgm:prSet presAssocID="{E86E4F07-F178-472B-A357-A958C741045D}" presName="parallelogram3" presStyleLbl="alignNode1" presStyleIdx="30" presStyleCnt="42"/>
      <dgm:spPr/>
    </dgm:pt>
    <dgm:pt modelId="{60F31722-30DC-4AB4-ADEC-C6E40B21021D}" type="pres">
      <dgm:prSet presAssocID="{E86E4F07-F178-472B-A357-A958C741045D}" presName="parallelogram4" presStyleLbl="alignNode1" presStyleIdx="31" presStyleCnt="42"/>
      <dgm:spPr/>
    </dgm:pt>
    <dgm:pt modelId="{CE41DCAA-ADAC-4A04-A076-70E06B16CA76}" type="pres">
      <dgm:prSet presAssocID="{E86E4F07-F178-472B-A357-A958C741045D}" presName="parallelogram5" presStyleLbl="alignNode1" presStyleIdx="32" presStyleCnt="42"/>
      <dgm:spPr/>
    </dgm:pt>
    <dgm:pt modelId="{97213EB5-83E4-45D5-B858-DEBFF330AB5A}" type="pres">
      <dgm:prSet presAssocID="{E86E4F07-F178-472B-A357-A958C741045D}" presName="parallelogram6" presStyleLbl="alignNode1" presStyleIdx="33" presStyleCnt="42"/>
      <dgm:spPr/>
    </dgm:pt>
    <dgm:pt modelId="{6E6750E8-E352-48F0-8096-8351BF0BB9BA}" type="pres">
      <dgm:prSet presAssocID="{E86E4F07-F178-472B-A357-A958C741045D}" presName="parallelogram7" presStyleLbl="alignNode1" presStyleIdx="34" presStyleCnt="42"/>
      <dgm:spPr/>
    </dgm:pt>
    <dgm:pt modelId="{6B86106F-2A24-4D84-8457-9DDF364802BB}" type="pres">
      <dgm:prSet presAssocID="{604B42EB-94C1-4A64-A2DB-DFA0429440E4}" presName="sibTrans" presStyleCnt="0"/>
      <dgm:spPr/>
    </dgm:pt>
    <dgm:pt modelId="{20B75FC6-36C4-4C7C-935D-AE61384AE18B}" type="pres">
      <dgm:prSet presAssocID="{5A171E6E-FDE9-4C66-9512-290E783790D2}" presName="parenttextcomposite" presStyleCnt="0"/>
      <dgm:spPr/>
    </dgm:pt>
    <dgm:pt modelId="{B8DBD11A-8A05-4408-80F7-9642C8550146}" type="pres">
      <dgm:prSet presAssocID="{5A171E6E-FDE9-4C66-9512-290E783790D2}" presName="parenttext" presStyleLbl="revTx" presStyleIdx="5" presStyleCnt="6">
        <dgm:presLayoutVars>
          <dgm:chMax/>
          <dgm:chPref val="2"/>
          <dgm:bulletEnabled val="1"/>
        </dgm:presLayoutVars>
      </dgm:prSet>
      <dgm:spPr/>
      <dgm:t>
        <a:bodyPr/>
        <a:lstStyle/>
        <a:p>
          <a:endParaRPr lang="zh-CN" altLang="en-US"/>
        </a:p>
      </dgm:t>
    </dgm:pt>
    <dgm:pt modelId="{37C7082A-D834-401E-B257-6746F4425D9C}" type="pres">
      <dgm:prSet presAssocID="{5A171E6E-FDE9-4C66-9512-290E783790D2}" presName="parallelogramComposite" presStyleCnt="0"/>
      <dgm:spPr/>
    </dgm:pt>
    <dgm:pt modelId="{433F1816-2231-4F6D-8E5B-DCABF853A609}" type="pres">
      <dgm:prSet presAssocID="{5A171E6E-FDE9-4C66-9512-290E783790D2}" presName="parallelogram1" presStyleLbl="alignNode1" presStyleIdx="35" presStyleCnt="42"/>
      <dgm:spPr/>
    </dgm:pt>
    <dgm:pt modelId="{E1D638FC-5C69-4C85-8DFB-204A4094F512}" type="pres">
      <dgm:prSet presAssocID="{5A171E6E-FDE9-4C66-9512-290E783790D2}" presName="parallelogram2" presStyleLbl="alignNode1" presStyleIdx="36" presStyleCnt="42"/>
      <dgm:spPr/>
    </dgm:pt>
    <dgm:pt modelId="{B521D836-A33A-47A2-AC47-FB57E0625551}" type="pres">
      <dgm:prSet presAssocID="{5A171E6E-FDE9-4C66-9512-290E783790D2}" presName="parallelogram3" presStyleLbl="alignNode1" presStyleIdx="37" presStyleCnt="42"/>
      <dgm:spPr/>
    </dgm:pt>
    <dgm:pt modelId="{A1CC0715-9FEF-44F8-8F6D-9D1BC7E35A6E}" type="pres">
      <dgm:prSet presAssocID="{5A171E6E-FDE9-4C66-9512-290E783790D2}" presName="parallelogram4" presStyleLbl="alignNode1" presStyleIdx="38" presStyleCnt="42"/>
      <dgm:spPr/>
    </dgm:pt>
    <dgm:pt modelId="{79CB457D-1A4A-481D-939C-3078C90DAE7B}" type="pres">
      <dgm:prSet presAssocID="{5A171E6E-FDE9-4C66-9512-290E783790D2}" presName="parallelogram5" presStyleLbl="alignNode1" presStyleIdx="39" presStyleCnt="42"/>
      <dgm:spPr/>
    </dgm:pt>
    <dgm:pt modelId="{9535FB5F-1092-4687-8403-0502EB1EB24E}" type="pres">
      <dgm:prSet presAssocID="{5A171E6E-FDE9-4C66-9512-290E783790D2}" presName="parallelogram6" presStyleLbl="alignNode1" presStyleIdx="40" presStyleCnt="42"/>
      <dgm:spPr/>
    </dgm:pt>
    <dgm:pt modelId="{60EC1CA3-8BCE-4E30-85DB-4616ED11CA64}" type="pres">
      <dgm:prSet presAssocID="{5A171E6E-FDE9-4C66-9512-290E783790D2}" presName="parallelogram7" presStyleLbl="alignNode1" presStyleIdx="41" presStyleCnt="42"/>
      <dgm:spPr/>
    </dgm:pt>
  </dgm:ptLst>
  <dgm:cxnLst>
    <dgm:cxn modelId="{B213C3DD-DA78-4973-80EA-BCEB66A3E22B}" srcId="{ED7B347A-27E2-469F-B702-DD5589B9DCF6}" destId="{5A171E6E-FDE9-4C66-9512-290E783790D2}" srcOrd="5" destOrd="0" parTransId="{33AC573D-A0C8-4AC3-803B-3A8700B0C247}" sibTransId="{26274B9C-0B22-45B0-AFD7-76DE4039F609}"/>
    <dgm:cxn modelId="{04118230-B71F-406D-B434-C2E90A73E5D5}" srcId="{ED7B347A-27E2-469F-B702-DD5589B9DCF6}" destId="{D99C501E-2048-49C9-8C16-42B470154A4A}" srcOrd="0" destOrd="0" parTransId="{57586F00-2E1A-4D85-8AF3-2CB05C688E01}" sibTransId="{18312073-6C8E-4B34-84AB-711A0A4865F3}"/>
    <dgm:cxn modelId="{23DF704D-7821-4DA9-8334-BBC30FC7E57A}" srcId="{ED7B347A-27E2-469F-B702-DD5589B9DCF6}" destId="{DB6EF230-089B-4563-8567-057BCAD20972}" srcOrd="3" destOrd="0" parTransId="{868D8B59-CFF2-43BE-8B48-AE530A9BC171}" sibTransId="{7F22689E-A7B9-454B-BAC6-39BB6FA593AD}"/>
    <dgm:cxn modelId="{AF3451B5-7082-41AC-AAEB-7EC0AC64FFCA}" type="presOf" srcId="{5A171E6E-FDE9-4C66-9512-290E783790D2}" destId="{B8DBD11A-8A05-4408-80F7-9642C8550146}" srcOrd="0" destOrd="0" presId="urn:microsoft.com/office/officeart/2008/layout/VerticalAccentList"/>
    <dgm:cxn modelId="{8F083374-F1B7-4082-9720-843AA67FF576}" srcId="{ED7B347A-27E2-469F-B702-DD5589B9DCF6}" destId="{961DB0C4-99F4-4D89-A24D-2AFB3CC3B0EF}" srcOrd="1" destOrd="0" parTransId="{90240C37-C183-435F-BF62-72DCFFA11ED2}" sibTransId="{E9C0F60B-AC1B-4AF6-B12A-BC8D8C47699D}"/>
    <dgm:cxn modelId="{EA4DFEFF-B25B-4950-B454-5548D4A3EC15}" type="presOf" srcId="{DB6EF230-089B-4563-8567-057BCAD20972}" destId="{5DED3736-1145-402C-A560-E40F56146777}" srcOrd="0" destOrd="0" presId="urn:microsoft.com/office/officeart/2008/layout/VerticalAccentList"/>
    <dgm:cxn modelId="{A884EC68-84D3-4BE1-ACEE-02868DDABCC8}" type="presOf" srcId="{07FA80BD-054E-4724-B39E-BBEAAEBF315B}" destId="{36783CD7-F155-4ED1-A2D0-6D0EF57EC5DF}" srcOrd="0" destOrd="0" presId="urn:microsoft.com/office/officeart/2008/layout/VerticalAccentList"/>
    <dgm:cxn modelId="{99123CD3-1AF4-49F3-8816-7A9395761060}" type="presOf" srcId="{ED7B347A-27E2-469F-B702-DD5589B9DCF6}" destId="{1E56BE2D-F92E-4800-9480-8D94DA3AAF6C}" srcOrd="0" destOrd="0" presId="urn:microsoft.com/office/officeart/2008/layout/VerticalAccentList"/>
    <dgm:cxn modelId="{2355422F-207C-4EFB-9FF4-564CBD429B71}" srcId="{ED7B347A-27E2-469F-B702-DD5589B9DCF6}" destId="{E86E4F07-F178-472B-A357-A958C741045D}" srcOrd="4" destOrd="0" parTransId="{8F5D3014-9E7D-4250-8A06-DFB3B370B6F5}" sibTransId="{604B42EB-94C1-4A64-A2DB-DFA0429440E4}"/>
    <dgm:cxn modelId="{330B8576-BD14-44B8-BEB0-8AE294D8747A}" type="presOf" srcId="{961DB0C4-99F4-4D89-A24D-2AFB3CC3B0EF}" destId="{86467134-279F-4E5C-817B-BFBCC0F8EBB0}" srcOrd="0" destOrd="0" presId="urn:microsoft.com/office/officeart/2008/layout/VerticalAccentList"/>
    <dgm:cxn modelId="{84788568-9642-4CD9-9CFA-8B031FAD5B92}" type="presOf" srcId="{D99C501E-2048-49C9-8C16-42B470154A4A}" destId="{1AEDA2EF-CD58-46C6-9C11-CED175C7DCDC}" srcOrd="0" destOrd="0" presId="urn:microsoft.com/office/officeart/2008/layout/VerticalAccentList"/>
    <dgm:cxn modelId="{1C107D79-11EE-4AFC-AB96-9C8BF2A1F623}" type="presOf" srcId="{E86E4F07-F178-472B-A357-A958C741045D}" destId="{C6A788DA-8FDC-4192-B48A-A8D4DB3486C9}" srcOrd="0" destOrd="0" presId="urn:microsoft.com/office/officeart/2008/layout/VerticalAccentList"/>
    <dgm:cxn modelId="{DC7D37A0-52A7-48FB-948C-221FA3D2DD9A}" srcId="{ED7B347A-27E2-469F-B702-DD5589B9DCF6}" destId="{07FA80BD-054E-4724-B39E-BBEAAEBF315B}" srcOrd="2" destOrd="0" parTransId="{C4C13192-CE13-4951-8B9F-19BE008B3596}" sibTransId="{DD8AE4BE-BAC7-4125-98FB-ED1DFA47A8B9}"/>
    <dgm:cxn modelId="{B78790E9-5C83-4599-BDBE-9921C6EE9A01}" type="presParOf" srcId="{1E56BE2D-F92E-4800-9480-8D94DA3AAF6C}" destId="{FF4D0F0D-5BC3-454B-9212-B6F9D27FE554}" srcOrd="0" destOrd="0" presId="urn:microsoft.com/office/officeart/2008/layout/VerticalAccentList"/>
    <dgm:cxn modelId="{95CBE3AA-3DF6-439C-9845-8046F0C910A2}" type="presParOf" srcId="{FF4D0F0D-5BC3-454B-9212-B6F9D27FE554}" destId="{1AEDA2EF-CD58-46C6-9C11-CED175C7DCDC}" srcOrd="0" destOrd="0" presId="urn:microsoft.com/office/officeart/2008/layout/VerticalAccentList"/>
    <dgm:cxn modelId="{AC877078-C784-4A39-A4D1-D3F186B5EE01}" type="presParOf" srcId="{1E56BE2D-F92E-4800-9480-8D94DA3AAF6C}" destId="{CA1446A9-FA93-4C5E-8C85-34002AE90E29}" srcOrd="1" destOrd="0" presId="urn:microsoft.com/office/officeart/2008/layout/VerticalAccentList"/>
    <dgm:cxn modelId="{0CD31E76-7310-46DF-BEA9-725B030A973D}" type="presParOf" srcId="{CA1446A9-FA93-4C5E-8C85-34002AE90E29}" destId="{93E5B449-19FE-4E43-8C52-33E4A8D03C78}" srcOrd="0" destOrd="0" presId="urn:microsoft.com/office/officeart/2008/layout/VerticalAccentList"/>
    <dgm:cxn modelId="{233991AC-EA1D-4073-B00E-F22A1CD47CD1}" type="presParOf" srcId="{CA1446A9-FA93-4C5E-8C85-34002AE90E29}" destId="{DF1BB485-8706-4F76-824B-B3D724B920C1}" srcOrd="1" destOrd="0" presId="urn:microsoft.com/office/officeart/2008/layout/VerticalAccentList"/>
    <dgm:cxn modelId="{1BD2DA0E-A3FE-4EF5-9B13-D929C2870FA5}" type="presParOf" srcId="{CA1446A9-FA93-4C5E-8C85-34002AE90E29}" destId="{22C75AE4-4222-4C64-91D2-D7B9CC27ACAA}" srcOrd="2" destOrd="0" presId="urn:microsoft.com/office/officeart/2008/layout/VerticalAccentList"/>
    <dgm:cxn modelId="{27AB27BF-E15F-4618-BA27-EDBCA3076BBF}" type="presParOf" srcId="{CA1446A9-FA93-4C5E-8C85-34002AE90E29}" destId="{3C2BCB8D-F749-4A57-A298-F7655FD5C919}" srcOrd="3" destOrd="0" presId="urn:microsoft.com/office/officeart/2008/layout/VerticalAccentList"/>
    <dgm:cxn modelId="{0ECBB290-F78E-4643-896C-5E5ED0232793}" type="presParOf" srcId="{CA1446A9-FA93-4C5E-8C85-34002AE90E29}" destId="{F9AF11A2-0560-482C-8D9F-66A847B9C1DE}" srcOrd="4" destOrd="0" presId="urn:microsoft.com/office/officeart/2008/layout/VerticalAccentList"/>
    <dgm:cxn modelId="{0224BF58-EDE6-416D-A2F7-487A9CB98D70}" type="presParOf" srcId="{CA1446A9-FA93-4C5E-8C85-34002AE90E29}" destId="{33D1FDBC-B402-4525-854A-E2D60CB5217D}" srcOrd="5" destOrd="0" presId="urn:microsoft.com/office/officeart/2008/layout/VerticalAccentList"/>
    <dgm:cxn modelId="{173ED90E-953D-4121-B9BA-67DDD44E2F7F}" type="presParOf" srcId="{CA1446A9-FA93-4C5E-8C85-34002AE90E29}" destId="{ABBA2991-1977-4E47-ADF7-D83F4EFCD95C}" srcOrd="6" destOrd="0" presId="urn:microsoft.com/office/officeart/2008/layout/VerticalAccentList"/>
    <dgm:cxn modelId="{3144D2BD-6757-4690-A7B2-5FBEDB092882}" type="presParOf" srcId="{1E56BE2D-F92E-4800-9480-8D94DA3AAF6C}" destId="{AE4BC611-7863-451C-A986-07D196C20D9A}" srcOrd="2" destOrd="0" presId="urn:microsoft.com/office/officeart/2008/layout/VerticalAccentList"/>
    <dgm:cxn modelId="{20B18F21-09AD-4648-9194-32136FC8A398}" type="presParOf" srcId="{1E56BE2D-F92E-4800-9480-8D94DA3AAF6C}" destId="{AF7C2054-E396-46B2-80B8-D4FFA919A14A}" srcOrd="3" destOrd="0" presId="urn:microsoft.com/office/officeart/2008/layout/VerticalAccentList"/>
    <dgm:cxn modelId="{F1AB127C-48C6-4755-99A4-37CEA57A2285}" type="presParOf" srcId="{AF7C2054-E396-46B2-80B8-D4FFA919A14A}" destId="{86467134-279F-4E5C-817B-BFBCC0F8EBB0}" srcOrd="0" destOrd="0" presId="urn:microsoft.com/office/officeart/2008/layout/VerticalAccentList"/>
    <dgm:cxn modelId="{AFFCB000-E9E5-4825-AF01-835B04F6DAF3}" type="presParOf" srcId="{1E56BE2D-F92E-4800-9480-8D94DA3AAF6C}" destId="{B85425F2-6E2A-4CE6-9BAA-205B41BC35E0}" srcOrd="4" destOrd="0" presId="urn:microsoft.com/office/officeart/2008/layout/VerticalAccentList"/>
    <dgm:cxn modelId="{B088046D-E10E-4405-A0EF-32B6D0E7077D}" type="presParOf" srcId="{B85425F2-6E2A-4CE6-9BAA-205B41BC35E0}" destId="{1703AA0C-44CF-4E55-9B2E-FCDDE365F1FD}" srcOrd="0" destOrd="0" presId="urn:microsoft.com/office/officeart/2008/layout/VerticalAccentList"/>
    <dgm:cxn modelId="{D6B82572-56D7-4869-AFFC-33EE17866204}" type="presParOf" srcId="{B85425F2-6E2A-4CE6-9BAA-205B41BC35E0}" destId="{7942275C-B047-4BA6-9BC1-5E7648C2CC35}" srcOrd="1" destOrd="0" presId="urn:microsoft.com/office/officeart/2008/layout/VerticalAccentList"/>
    <dgm:cxn modelId="{51E8B765-FDB9-4B23-8974-072F8C59D159}" type="presParOf" srcId="{B85425F2-6E2A-4CE6-9BAA-205B41BC35E0}" destId="{86B3D739-7BDA-4E53-91A8-CDC484A2A46C}" srcOrd="2" destOrd="0" presId="urn:microsoft.com/office/officeart/2008/layout/VerticalAccentList"/>
    <dgm:cxn modelId="{35130AFA-FF13-4C26-8BAA-F1C40A0A0F59}" type="presParOf" srcId="{B85425F2-6E2A-4CE6-9BAA-205B41BC35E0}" destId="{653BC809-8C61-4A3B-B07D-6352A58B6BF3}" srcOrd="3" destOrd="0" presId="urn:microsoft.com/office/officeart/2008/layout/VerticalAccentList"/>
    <dgm:cxn modelId="{27D601CC-E768-4833-AA2E-8D8B166A9247}" type="presParOf" srcId="{B85425F2-6E2A-4CE6-9BAA-205B41BC35E0}" destId="{19A3B63F-22B0-4A9B-B349-13148BD5A638}" srcOrd="4" destOrd="0" presId="urn:microsoft.com/office/officeart/2008/layout/VerticalAccentList"/>
    <dgm:cxn modelId="{0B051437-6421-43B3-BF98-123255C02333}" type="presParOf" srcId="{B85425F2-6E2A-4CE6-9BAA-205B41BC35E0}" destId="{EA67B018-AB8A-417D-96D9-8661D2BF1C5F}" srcOrd="5" destOrd="0" presId="urn:microsoft.com/office/officeart/2008/layout/VerticalAccentList"/>
    <dgm:cxn modelId="{90C6170B-2485-41FE-B7FE-D9CBF431D811}" type="presParOf" srcId="{B85425F2-6E2A-4CE6-9BAA-205B41BC35E0}" destId="{50381334-AD2C-4F3A-8709-D940C5EC4E56}" srcOrd="6" destOrd="0" presId="urn:microsoft.com/office/officeart/2008/layout/VerticalAccentList"/>
    <dgm:cxn modelId="{72408F7B-DE8D-4075-8A69-2826BAEACC34}" type="presParOf" srcId="{1E56BE2D-F92E-4800-9480-8D94DA3AAF6C}" destId="{274DBAD1-9345-4599-A17C-8856EFF6205B}" srcOrd="5" destOrd="0" presId="urn:microsoft.com/office/officeart/2008/layout/VerticalAccentList"/>
    <dgm:cxn modelId="{22B95946-1FE9-40B0-B58D-CC7AB68C757B}" type="presParOf" srcId="{1E56BE2D-F92E-4800-9480-8D94DA3AAF6C}" destId="{F51CA611-1D0C-4829-9405-996704C83EC3}" srcOrd="6" destOrd="0" presId="urn:microsoft.com/office/officeart/2008/layout/VerticalAccentList"/>
    <dgm:cxn modelId="{5E1D345B-A341-4370-AE22-AE356450C90C}" type="presParOf" srcId="{F51CA611-1D0C-4829-9405-996704C83EC3}" destId="{36783CD7-F155-4ED1-A2D0-6D0EF57EC5DF}" srcOrd="0" destOrd="0" presId="urn:microsoft.com/office/officeart/2008/layout/VerticalAccentList"/>
    <dgm:cxn modelId="{85DFDECE-9CB6-4262-A785-20A884D4C0A8}" type="presParOf" srcId="{1E56BE2D-F92E-4800-9480-8D94DA3AAF6C}" destId="{0AA26C42-7F40-46AC-A663-B4D646962778}" srcOrd="7" destOrd="0" presId="urn:microsoft.com/office/officeart/2008/layout/VerticalAccentList"/>
    <dgm:cxn modelId="{1FF049D8-893C-461A-8541-2C6E1A87C549}" type="presParOf" srcId="{0AA26C42-7F40-46AC-A663-B4D646962778}" destId="{602DE022-AD82-4FB0-BFB9-FA75ADF627BB}" srcOrd="0" destOrd="0" presId="urn:microsoft.com/office/officeart/2008/layout/VerticalAccentList"/>
    <dgm:cxn modelId="{FE7DD2CA-6DB3-45F9-ABCE-38C1F35F18D5}" type="presParOf" srcId="{0AA26C42-7F40-46AC-A663-B4D646962778}" destId="{C35F5C7C-A6C7-4010-9FD9-34F8061F64AD}" srcOrd="1" destOrd="0" presId="urn:microsoft.com/office/officeart/2008/layout/VerticalAccentList"/>
    <dgm:cxn modelId="{E9A57EB0-E7D2-434D-9CBD-4FA99D43454B}" type="presParOf" srcId="{0AA26C42-7F40-46AC-A663-B4D646962778}" destId="{22D8223E-0FC5-4ED6-BE5E-568CE7F6AF4A}" srcOrd="2" destOrd="0" presId="urn:microsoft.com/office/officeart/2008/layout/VerticalAccentList"/>
    <dgm:cxn modelId="{0A29A5B9-7973-46F0-B6D8-BD6073912D7D}" type="presParOf" srcId="{0AA26C42-7F40-46AC-A663-B4D646962778}" destId="{44725A41-7C9C-4F2C-80F0-E90FF5A04FD7}" srcOrd="3" destOrd="0" presId="urn:microsoft.com/office/officeart/2008/layout/VerticalAccentList"/>
    <dgm:cxn modelId="{B1052F5B-50D2-4BF2-9EED-1EF436E91CAA}" type="presParOf" srcId="{0AA26C42-7F40-46AC-A663-B4D646962778}" destId="{C3F682AA-0E75-4A74-B9CD-1E02741DCC9B}" srcOrd="4" destOrd="0" presId="urn:microsoft.com/office/officeart/2008/layout/VerticalAccentList"/>
    <dgm:cxn modelId="{36903D8E-AE47-4438-AB28-8BF8349CC4DA}" type="presParOf" srcId="{0AA26C42-7F40-46AC-A663-B4D646962778}" destId="{46A47265-4176-4DED-B9B0-3CB1A7986B32}" srcOrd="5" destOrd="0" presId="urn:microsoft.com/office/officeart/2008/layout/VerticalAccentList"/>
    <dgm:cxn modelId="{A57D392E-83D5-491E-B208-771DE89A5D1B}" type="presParOf" srcId="{0AA26C42-7F40-46AC-A663-B4D646962778}" destId="{A05B8C74-D6BB-4E5B-A00E-798531E555A8}" srcOrd="6" destOrd="0" presId="urn:microsoft.com/office/officeart/2008/layout/VerticalAccentList"/>
    <dgm:cxn modelId="{36E6B10A-10B7-4A61-B1D6-B78E13A53342}" type="presParOf" srcId="{1E56BE2D-F92E-4800-9480-8D94DA3AAF6C}" destId="{2C5523D3-86EC-4D67-A6B1-107A5AFFD4DD}" srcOrd="8" destOrd="0" presId="urn:microsoft.com/office/officeart/2008/layout/VerticalAccentList"/>
    <dgm:cxn modelId="{30DA44A3-5F10-42DD-A6DE-3058A228F52A}" type="presParOf" srcId="{1E56BE2D-F92E-4800-9480-8D94DA3AAF6C}" destId="{DC29BB59-276B-4297-939C-2B7C4E24ECB5}" srcOrd="9" destOrd="0" presId="urn:microsoft.com/office/officeart/2008/layout/VerticalAccentList"/>
    <dgm:cxn modelId="{D317E047-B6F1-49C6-8C7A-1CAFD09A4DE8}" type="presParOf" srcId="{DC29BB59-276B-4297-939C-2B7C4E24ECB5}" destId="{5DED3736-1145-402C-A560-E40F56146777}" srcOrd="0" destOrd="0" presId="urn:microsoft.com/office/officeart/2008/layout/VerticalAccentList"/>
    <dgm:cxn modelId="{C95FCDCA-77AF-4DA5-A2D7-44915C0E46B6}" type="presParOf" srcId="{1E56BE2D-F92E-4800-9480-8D94DA3AAF6C}" destId="{4F26E6A5-9F96-42B0-9882-CEAC67C35B96}" srcOrd="10" destOrd="0" presId="urn:microsoft.com/office/officeart/2008/layout/VerticalAccentList"/>
    <dgm:cxn modelId="{BD541754-FD74-4A14-B3AC-8E6927A08322}" type="presParOf" srcId="{4F26E6A5-9F96-42B0-9882-CEAC67C35B96}" destId="{051BC0AE-4091-4F44-AFCE-34DF4787CC81}" srcOrd="0" destOrd="0" presId="urn:microsoft.com/office/officeart/2008/layout/VerticalAccentList"/>
    <dgm:cxn modelId="{780BBA31-C393-4789-850F-BEA3E9268D55}" type="presParOf" srcId="{4F26E6A5-9F96-42B0-9882-CEAC67C35B96}" destId="{1B6E3678-D527-4708-81B4-1C3681A01DD2}" srcOrd="1" destOrd="0" presId="urn:microsoft.com/office/officeart/2008/layout/VerticalAccentList"/>
    <dgm:cxn modelId="{24D1603E-FDEF-4E87-971B-1067DDBB09CC}" type="presParOf" srcId="{4F26E6A5-9F96-42B0-9882-CEAC67C35B96}" destId="{4721EA73-B8A1-4190-A757-DF0F0AE2DCB3}" srcOrd="2" destOrd="0" presId="urn:microsoft.com/office/officeart/2008/layout/VerticalAccentList"/>
    <dgm:cxn modelId="{58E72E6F-2D79-4A71-ABCC-05D40BC65B51}" type="presParOf" srcId="{4F26E6A5-9F96-42B0-9882-CEAC67C35B96}" destId="{48A97EE1-144E-4160-B2B4-90505DE4720D}" srcOrd="3" destOrd="0" presId="urn:microsoft.com/office/officeart/2008/layout/VerticalAccentList"/>
    <dgm:cxn modelId="{1644F481-CDC5-4A8D-BFEE-278F0BAC2B0C}" type="presParOf" srcId="{4F26E6A5-9F96-42B0-9882-CEAC67C35B96}" destId="{6F501D60-7E6A-4EF7-BA2C-D95C673DB73D}" srcOrd="4" destOrd="0" presId="urn:microsoft.com/office/officeart/2008/layout/VerticalAccentList"/>
    <dgm:cxn modelId="{9F118D1D-9A34-4A40-ADB9-AD2BFF299008}" type="presParOf" srcId="{4F26E6A5-9F96-42B0-9882-CEAC67C35B96}" destId="{93354355-63BB-4DE7-A1AC-FF0CA8FBF785}" srcOrd="5" destOrd="0" presId="urn:microsoft.com/office/officeart/2008/layout/VerticalAccentList"/>
    <dgm:cxn modelId="{C27936B3-2B65-4817-879A-AB7E6B78F456}" type="presParOf" srcId="{4F26E6A5-9F96-42B0-9882-CEAC67C35B96}" destId="{BA6B69E6-20DC-45C2-AD37-1C3C8C06BAAC}" srcOrd="6" destOrd="0" presId="urn:microsoft.com/office/officeart/2008/layout/VerticalAccentList"/>
    <dgm:cxn modelId="{24CF12A6-E3F8-449D-86EE-FDB9D9885C05}" type="presParOf" srcId="{1E56BE2D-F92E-4800-9480-8D94DA3AAF6C}" destId="{1182FC7A-06D3-42CB-9EC0-4F95A36520C4}" srcOrd="11" destOrd="0" presId="urn:microsoft.com/office/officeart/2008/layout/VerticalAccentList"/>
    <dgm:cxn modelId="{CA1D5B2F-51E9-4E76-AA21-804EF4CD7D3E}" type="presParOf" srcId="{1E56BE2D-F92E-4800-9480-8D94DA3AAF6C}" destId="{8F3F24B9-5B05-44CD-A41C-B7A8BAF4D908}" srcOrd="12" destOrd="0" presId="urn:microsoft.com/office/officeart/2008/layout/VerticalAccentList"/>
    <dgm:cxn modelId="{06891E01-605F-4934-93E0-023D05982130}" type="presParOf" srcId="{8F3F24B9-5B05-44CD-A41C-B7A8BAF4D908}" destId="{C6A788DA-8FDC-4192-B48A-A8D4DB3486C9}" srcOrd="0" destOrd="0" presId="urn:microsoft.com/office/officeart/2008/layout/VerticalAccentList"/>
    <dgm:cxn modelId="{281FD863-0EC4-4A52-A1EE-C394A5B4CDA8}" type="presParOf" srcId="{1E56BE2D-F92E-4800-9480-8D94DA3AAF6C}" destId="{11FAEB59-1533-497B-92DF-5806B2590800}" srcOrd="13" destOrd="0" presId="urn:microsoft.com/office/officeart/2008/layout/VerticalAccentList"/>
    <dgm:cxn modelId="{09CDCC9A-E6FE-4FFD-A701-B7C895702600}" type="presParOf" srcId="{11FAEB59-1533-497B-92DF-5806B2590800}" destId="{0882DEA0-F740-4D11-A60F-EEB447D4C449}" srcOrd="0" destOrd="0" presId="urn:microsoft.com/office/officeart/2008/layout/VerticalAccentList"/>
    <dgm:cxn modelId="{23C0F261-23F3-47FC-8636-84E71AAA85FC}" type="presParOf" srcId="{11FAEB59-1533-497B-92DF-5806B2590800}" destId="{B4D80E8E-8C30-4459-B513-5010484EAF9D}" srcOrd="1" destOrd="0" presId="urn:microsoft.com/office/officeart/2008/layout/VerticalAccentList"/>
    <dgm:cxn modelId="{42AF01CD-5EF1-4A3C-9825-B260568DFCBF}" type="presParOf" srcId="{11FAEB59-1533-497B-92DF-5806B2590800}" destId="{47E02DB9-1952-4C22-B707-2122FAD32291}" srcOrd="2" destOrd="0" presId="urn:microsoft.com/office/officeart/2008/layout/VerticalAccentList"/>
    <dgm:cxn modelId="{AAE48BF3-B203-40F6-B19C-206319BC6A1F}" type="presParOf" srcId="{11FAEB59-1533-497B-92DF-5806B2590800}" destId="{60F31722-30DC-4AB4-ADEC-C6E40B21021D}" srcOrd="3" destOrd="0" presId="urn:microsoft.com/office/officeart/2008/layout/VerticalAccentList"/>
    <dgm:cxn modelId="{283D62B7-4513-4222-B311-E27A73F58B7D}" type="presParOf" srcId="{11FAEB59-1533-497B-92DF-5806B2590800}" destId="{CE41DCAA-ADAC-4A04-A076-70E06B16CA76}" srcOrd="4" destOrd="0" presId="urn:microsoft.com/office/officeart/2008/layout/VerticalAccentList"/>
    <dgm:cxn modelId="{490F40E4-C882-406B-8130-32C5D8FE28FC}" type="presParOf" srcId="{11FAEB59-1533-497B-92DF-5806B2590800}" destId="{97213EB5-83E4-45D5-B858-DEBFF330AB5A}" srcOrd="5" destOrd="0" presId="urn:microsoft.com/office/officeart/2008/layout/VerticalAccentList"/>
    <dgm:cxn modelId="{2DE9B4DA-5877-41C4-851B-E375B65D161A}" type="presParOf" srcId="{11FAEB59-1533-497B-92DF-5806B2590800}" destId="{6E6750E8-E352-48F0-8096-8351BF0BB9BA}" srcOrd="6" destOrd="0" presId="urn:microsoft.com/office/officeart/2008/layout/VerticalAccentList"/>
    <dgm:cxn modelId="{BD2F7C8C-78AF-443F-97A7-606BBAD90566}" type="presParOf" srcId="{1E56BE2D-F92E-4800-9480-8D94DA3AAF6C}" destId="{6B86106F-2A24-4D84-8457-9DDF364802BB}" srcOrd="14" destOrd="0" presId="urn:microsoft.com/office/officeart/2008/layout/VerticalAccentList"/>
    <dgm:cxn modelId="{CB1D0ADD-9EAC-47BD-9A75-8EA533C2560E}" type="presParOf" srcId="{1E56BE2D-F92E-4800-9480-8D94DA3AAF6C}" destId="{20B75FC6-36C4-4C7C-935D-AE61384AE18B}" srcOrd="15" destOrd="0" presId="urn:microsoft.com/office/officeart/2008/layout/VerticalAccentList"/>
    <dgm:cxn modelId="{A04208D1-B7A4-4B41-BED5-5A8098BA59BE}" type="presParOf" srcId="{20B75FC6-36C4-4C7C-935D-AE61384AE18B}" destId="{B8DBD11A-8A05-4408-80F7-9642C8550146}" srcOrd="0" destOrd="0" presId="urn:microsoft.com/office/officeart/2008/layout/VerticalAccentList"/>
    <dgm:cxn modelId="{03FC427C-71D0-42C9-9449-4F5C9B03488A}" type="presParOf" srcId="{1E56BE2D-F92E-4800-9480-8D94DA3AAF6C}" destId="{37C7082A-D834-401E-B257-6746F4425D9C}" srcOrd="16" destOrd="0" presId="urn:microsoft.com/office/officeart/2008/layout/VerticalAccentList"/>
    <dgm:cxn modelId="{D12F6AC3-C111-4480-9C6D-9DF30D83800F}" type="presParOf" srcId="{37C7082A-D834-401E-B257-6746F4425D9C}" destId="{433F1816-2231-4F6D-8E5B-DCABF853A609}" srcOrd="0" destOrd="0" presId="urn:microsoft.com/office/officeart/2008/layout/VerticalAccentList"/>
    <dgm:cxn modelId="{F89885A5-8F38-4B83-ADA3-48E36630CAB0}" type="presParOf" srcId="{37C7082A-D834-401E-B257-6746F4425D9C}" destId="{E1D638FC-5C69-4C85-8DFB-204A4094F512}" srcOrd="1" destOrd="0" presId="urn:microsoft.com/office/officeart/2008/layout/VerticalAccentList"/>
    <dgm:cxn modelId="{B5C0CACB-A6A0-4C9F-8B47-2730E6871AF4}" type="presParOf" srcId="{37C7082A-D834-401E-B257-6746F4425D9C}" destId="{B521D836-A33A-47A2-AC47-FB57E0625551}" srcOrd="2" destOrd="0" presId="urn:microsoft.com/office/officeart/2008/layout/VerticalAccentList"/>
    <dgm:cxn modelId="{E1CB2AE8-ACF3-4D19-A4A5-CC267B276EBC}" type="presParOf" srcId="{37C7082A-D834-401E-B257-6746F4425D9C}" destId="{A1CC0715-9FEF-44F8-8F6D-9D1BC7E35A6E}" srcOrd="3" destOrd="0" presId="urn:microsoft.com/office/officeart/2008/layout/VerticalAccentList"/>
    <dgm:cxn modelId="{E01D4185-2E21-4EFC-B2A8-321C11FFE133}" type="presParOf" srcId="{37C7082A-D834-401E-B257-6746F4425D9C}" destId="{79CB457D-1A4A-481D-939C-3078C90DAE7B}" srcOrd="4" destOrd="0" presId="urn:microsoft.com/office/officeart/2008/layout/VerticalAccentList"/>
    <dgm:cxn modelId="{DE513B46-DAF4-49F4-93C8-DB15345F534E}" type="presParOf" srcId="{37C7082A-D834-401E-B257-6746F4425D9C}" destId="{9535FB5F-1092-4687-8403-0502EB1EB24E}" srcOrd="5" destOrd="0" presId="urn:microsoft.com/office/officeart/2008/layout/VerticalAccentList"/>
    <dgm:cxn modelId="{C4393E05-CB13-4BA5-ABB5-097241F17273}" type="presParOf" srcId="{37C7082A-D834-401E-B257-6746F4425D9C}" destId="{60EC1CA3-8BCE-4E30-85DB-4616ED11CA64}"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7B347A-27E2-469F-B702-DD5589B9DCF6}"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zh-CN" altLang="en-US"/>
        </a:p>
      </dgm:t>
    </dgm:pt>
    <dgm:pt modelId="{D99C501E-2048-49C9-8C16-42B470154A4A}">
      <dgm:prSet phldrT="[文本]"/>
      <dgm:spPr>
        <a:solidFill>
          <a:schemeClr val="accent1"/>
        </a:solidFill>
      </dgm:spPr>
      <dgm:t>
        <a:bodyPr/>
        <a:lstStyle/>
        <a:p>
          <a:r>
            <a:rPr lang="zh-CN" altLang="en-US" dirty="0" smtClean="0"/>
            <a:t>引言</a:t>
          </a:r>
          <a:endParaRPr lang="zh-CN" altLang="en-US" dirty="0"/>
        </a:p>
      </dgm:t>
    </dgm:pt>
    <dgm:pt modelId="{57586F00-2E1A-4D85-8AF3-2CB05C688E01}" type="parTrans" cxnId="{04118230-B71F-406D-B434-C2E90A73E5D5}">
      <dgm:prSet/>
      <dgm:spPr/>
      <dgm:t>
        <a:bodyPr/>
        <a:lstStyle/>
        <a:p>
          <a:endParaRPr lang="zh-CN" altLang="en-US"/>
        </a:p>
      </dgm:t>
    </dgm:pt>
    <dgm:pt modelId="{18312073-6C8E-4B34-84AB-711A0A4865F3}" type="sibTrans" cxnId="{04118230-B71F-406D-B434-C2E90A73E5D5}">
      <dgm:prSet/>
      <dgm:spPr/>
      <dgm:t>
        <a:bodyPr/>
        <a:lstStyle/>
        <a:p>
          <a:endParaRPr lang="zh-CN" altLang="en-US"/>
        </a:p>
      </dgm:t>
    </dgm:pt>
    <dgm:pt modelId="{961DB0C4-99F4-4D89-A24D-2AFB3CC3B0EF}">
      <dgm:prSet/>
      <dgm:spPr>
        <a:solidFill>
          <a:srgbClr val="FF0000"/>
        </a:solidFill>
      </dgm:spPr>
      <dgm:t>
        <a:bodyPr/>
        <a:lstStyle/>
        <a:p>
          <a:r>
            <a:rPr lang="zh-CN" altLang="en-US" dirty="0" smtClean="0"/>
            <a:t>浮点数存储原理</a:t>
          </a:r>
          <a:endParaRPr lang="zh-CN" altLang="en-US" dirty="0"/>
        </a:p>
      </dgm:t>
    </dgm:pt>
    <dgm:pt modelId="{90240C37-C183-435F-BF62-72DCFFA11ED2}" type="parTrans" cxnId="{8F083374-F1B7-4082-9720-843AA67FF576}">
      <dgm:prSet/>
      <dgm:spPr/>
      <dgm:t>
        <a:bodyPr/>
        <a:lstStyle/>
        <a:p>
          <a:endParaRPr lang="zh-CN" altLang="en-US"/>
        </a:p>
      </dgm:t>
    </dgm:pt>
    <dgm:pt modelId="{E9C0F60B-AC1B-4AF6-B12A-BC8D8C47699D}" type="sibTrans" cxnId="{8F083374-F1B7-4082-9720-843AA67FF576}">
      <dgm:prSet/>
      <dgm:spPr/>
      <dgm:t>
        <a:bodyPr/>
        <a:lstStyle/>
        <a:p>
          <a:endParaRPr lang="zh-CN" altLang="en-US"/>
        </a:p>
      </dgm:t>
    </dgm:pt>
    <dgm:pt modelId="{DB6EF230-089B-4563-8567-057BCAD20972}">
      <dgm:prSet/>
      <dgm:spPr/>
      <dgm:t>
        <a:bodyPr/>
        <a:lstStyle/>
        <a:p>
          <a:r>
            <a:rPr lang="zh-CN" altLang="en-US" dirty="0" smtClean="0"/>
            <a:t>四则运算的误差</a:t>
          </a:r>
          <a:endParaRPr lang="zh-CN" altLang="en-US" dirty="0"/>
        </a:p>
      </dgm:t>
    </dgm:pt>
    <dgm:pt modelId="{868D8B59-CFF2-43BE-8B48-AE530A9BC171}" type="parTrans" cxnId="{23DF704D-7821-4DA9-8334-BBC30FC7E57A}">
      <dgm:prSet/>
      <dgm:spPr/>
      <dgm:t>
        <a:bodyPr/>
        <a:lstStyle/>
        <a:p>
          <a:endParaRPr lang="zh-CN" altLang="en-US"/>
        </a:p>
      </dgm:t>
    </dgm:pt>
    <dgm:pt modelId="{7F22689E-A7B9-454B-BAC6-39BB6FA593AD}" type="sibTrans" cxnId="{23DF704D-7821-4DA9-8334-BBC30FC7E57A}">
      <dgm:prSet/>
      <dgm:spPr/>
      <dgm:t>
        <a:bodyPr/>
        <a:lstStyle/>
        <a:p>
          <a:endParaRPr lang="zh-CN" altLang="en-US"/>
        </a:p>
      </dgm:t>
    </dgm:pt>
    <dgm:pt modelId="{5A171E6E-FDE9-4C66-9512-290E783790D2}">
      <dgm:prSet/>
      <dgm:spPr/>
      <dgm:t>
        <a:bodyPr/>
        <a:lstStyle/>
        <a:p>
          <a:r>
            <a:rPr lang="zh-CN" altLang="en-US" dirty="0" smtClean="0"/>
            <a:t>算法中的误差避免</a:t>
          </a:r>
          <a:endParaRPr lang="zh-CN" altLang="en-US" dirty="0"/>
        </a:p>
      </dgm:t>
    </dgm:pt>
    <dgm:pt modelId="{33AC573D-A0C8-4AC3-803B-3A8700B0C247}" type="parTrans" cxnId="{B213C3DD-DA78-4973-80EA-BCEB66A3E22B}">
      <dgm:prSet/>
      <dgm:spPr/>
      <dgm:t>
        <a:bodyPr/>
        <a:lstStyle/>
        <a:p>
          <a:endParaRPr lang="zh-CN" altLang="en-US"/>
        </a:p>
      </dgm:t>
    </dgm:pt>
    <dgm:pt modelId="{26274B9C-0B22-45B0-AFD7-76DE4039F609}" type="sibTrans" cxnId="{B213C3DD-DA78-4973-80EA-BCEB66A3E22B}">
      <dgm:prSet/>
      <dgm:spPr/>
      <dgm:t>
        <a:bodyPr/>
        <a:lstStyle/>
        <a:p>
          <a:endParaRPr lang="zh-CN" altLang="en-US"/>
        </a:p>
      </dgm:t>
    </dgm:pt>
    <dgm:pt modelId="{07FA80BD-054E-4724-B39E-BBEAAEBF315B}">
      <dgm:prSet/>
      <dgm:spPr>
        <a:noFill/>
      </dgm:spPr>
      <dgm:t>
        <a:bodyPr/>
        <a:lstStyle/>
        <a:p>
          <a:r>
            <a:rPr lang="zh-CN" altLang="en-US" dirty="0" smtClean="0"/>
            <a:t>舍入与浮点误差</a:t>
          </a:r>
          <a:endParaRPr lang="zh-CN" altLang="en-US" dirty="0"/>
        </a:p>
      </dgm:t>
    </dgm:pt>
    <dgm:pt modelId="{C4C13192-CE13-4951-8B9F-19BE008B3596}" type="parTrans" cxnId="{DC7D37A0-52A7-48FB-948C-221FA3D2DD9A}">
      <dgm:prSet/>
      <dgm:spPr/>
      <dgm:t>
        <a:bodyPr/>
        <a:lstStyle/>
        <a:p>
          <a:endParaRPr lang="zh-CN" altLang="en-US"/>
        </a:p>
      </dgm:t>
    </dgm:pt>
    <dgm:pt modelId="{DD8AE4BE-BAC7-4125-98FB-ED1DFA47A8B9}" type="sibTrans" cxnId="{DC7D37A0-52A7-48FB-948C-221FA3D2DD9A}">
      <dgm:prSet/>
      <dgm:spPr/>
      <dgm:t>
        <a:bodyPr/>
        <a:lstStyle/>
        <a:p>
          <a:endParaRPr lang="zh-CN" altLang="en-US"/>
        </a:p>
      </dgm:t>
    </dgm:pt>
    <dgm:pt modelId="{E86E4F07-F178-472B-A357-A958C741045D}">
      <dgm:prSet/>
      <dgm:spPr/>
      <dgm:t>
        <a:bodyPr/>
        <a:lstStyle/>
        <a:p>
          <a:r>
            <a:rPr lang="zh-CN" altLang="en-US" dirty="0" smtClean="0"/>
            <a:t>更一般的误差分析方法</a:t>
          </a:r>
          <a:endParaRPr lang="zh-CN" altLang="en-US" dirty="0"/>
        </a:p>
      </dgm:t>
    </dgm:pt>
    <dgm:pt modelId="{8F5D3014-9E7D-4250-8A06-DFB3B370B6F5}" type="parTrans" cxnId="{2355422F-207C-4EFB-9FF4-564CBD429B71}">
      <dgm:prSet/>
      <dgm:spPr/>
      <dgm:t>
        <a:bodyPr/>
        <a:lstStyle/>
        <a:p>
          <a:endParaRPr lang="zh-CN" altLang="en-US"/>
        </a:p>
      </dgm:t>
    </dgm:pt>
    <dgm:pt modelId="{604B42EB-94C1-4A64-A2DB-DFA0429440E4}" type="sibTrans" cxnId="{2355422F-207C-4EFB-9FF4-564CBD429B71}">
      <dgm:prSet/>
      <dgm:spPr/>
      <dgm:t>
        <a:bodyPr/>
        <a:lstStyle/>
        <a:p>
          <a:endParaRPr lang="zh-CN" altLang="en-US"/>
        </a:p>
      </dgm:t>
    </dgm:pt>
    <dgm:pt modelId="{1E56BE2D-F92E-4800-9480-8D94DA3AAF6C}" type="pres">
      <dgm:prSet presAssocID="{ED7B347A-27E2-469F-B702-DD5589B9DCF6}" presName="Name0" presStyleCnt="0">
        <dgm:presLayoutVars>
          <dgm:chMax/>
          <dgm:chPref/>
          <dgm:dir/>
        </dgm:presLayoutVars>
      </dgm:prSet>
      <dgm:spPr/>
      <dgm:t>
        <a:bodyPr/>
        <a:lstStyle/>
        <a:p>
          <a:endParaRPr lang="zh-CN" altLang="en-US"/>
        </a:p>
      </dgm:t>
    </dgm:pt>
    <dgm:pt modelId="{FF4D0F0D-5BC3-454B-9212-B6F9D27FE554}" type="pres">
      <dgm:prSet presAssocID="{D99C501E-2048-49C9-8C16-42B470154A4A}" presName="parenttextcomposite" presStyleCnt="0"/>
      <dgm:spPr/>
    </dgm:pt>
    <dgm:pt modelId="{1AEDA2EF-CD58-46C6-9C11-CED175C7DCDC}" type="pres">
      <dgm:prSet presAssocID="{D99C501E-2048-49C9-8C16-42B470154A4A}" presName="parenttext" presStyleLbl="revTx" presStyleIdx="0" presStyleCnt="6">
        <dgm:presLayoutVars>
          <dgm:chMax/>
          <dgm:chPref val="2"/>
          <dgm:bulletEnabled val="1"/>
        </dgm:presLayoutVars>
      </dgm:prSet>
      <dgm:spPr/>
      <dgm:t>
        <a:bodyPr/>
        <a:lstStyle/>
        <a:p>
          <a:endParaRPr lang="zh-CN" altLang="en-US"/>
        </a:p>
      </dgm:t>
    </dgm:pt>
    <dgm:pt modelId="{CA1446A9-FA93-4C5E-8C85-34002AE90E29}" type="pres">
      <dgm:prSet presAssocID="{D99C501E-2048-49C9-8C16-42B470154A4A}" presName="parallelogramComposite" presStyleCnt="0"/>
      <dgm:spPr/>
    </dgm:pt>
    <dgm:pt modelId="{93E5B449-19FE-4E43-8C52-33E4A8D03C78}" type="pres">
      <dgm:prSet presAssocID="{D99C501E-2048-49C9-8C16-42B470154A4A}" presName="parallelogram1" presStyleLbl="alignNode1" presStyleIdx="0" presStyleCnt="42"/>
      <dgm:spPr/>
    </dgm:pt>
    <dgm:pt modelId="{DF1BB485-8706-4F76-824B-B3D724B920C1}" type="pres">
      <dgm:prSet presAssocID="{D99C501E-2048-49C9-8C16-42B470154A4A}" presName="parallelogram2" presStyleLbl="alignNode1" presStyleIdx="1" presStyleCnt="42"/>
      <dgm:spPr/>
    </dgm:pt>
    <dgm:pt modelId="{22C75AE4-4222-4C64-91D2-D7B9CC27ACAA}" type="pres">
      <dgm:prSet presAssocID="{D99C501E-2048-49C9-8C16-42B470154A4A}" presName="parallelogram3" presStyleLbl="alignNode1" presStyleIdx="2" presStyleCnt="42"/>
      <dgm:spPr/>
    </dgm:pt>
    <dgm:pt modelId="{3C2BCB8D-F749-4A57-A298-F7655FD5C919}" type="pres">
      <dgm:prSet presAssocID="{D99C501E-2048-49C9-8C16-42B470154A4A}" presName="parallelogram4" presStyleLbl="alignNode1" presStyleIdx="3" presStyleCnt="42"/>
      <dgm:spPr/>
    </dgm:pt>
    <dgm:pt modelId="{F9AF11A2-0560-482C-8D9F-66A847B9C1DE}" type="pres">
      <dgm:prSet presAssocID="{D99C501E-2048-49C9-8C16-42B470154A4A}" presName="parallelogram5" presStyleLbl="alignNode1" presStyleIdx="4" presStyleCnt="42"/>
      <dgm:spPr/>
    </dgm:pt>
    <dgm:pt modelId="{33D1FDBC-B402-4525-854A-E2D60CB5217D}" type="pres">
      <dgm:prSet presAssocID="{D99C501E-2048-49C9-8C16-42B470154A4A}" presName="parallelogram6" presStyleLbl="alignNode1" presStyleIdx="5" presStyleCnt="42"/>
      <dgm:spPr/>
    </dgm:pt>
    <dgm:pt modelId="{ABBA2991-1977-4E47-ADF7-D83F4EFCD95C}" type="pres">
      <dgm:prSet presAssocID="{D99C501E-2048-49C9-8C16-42B470154A4A}" presName="parallelogram7" presStyleLbl="alignNode1" presStyleIdx="6" presStyleCnt="42"/>
      <dgm:spPr/>
    </dgm:pt>
    <dgm:pt modelId="{AE4BC611-7863-451C-A986-07D196C20D9A}" type="pres">
      <dgm:prSet presAssocID="{18312073-6C8E-4B34-84AB-711A0A4865F3}" presName="sibTrans" presStyleCnt="0"/>
      <dgm:spPr/>
    </dgm:pt>
    <dgm:pt modelId="{AF7C2054-E396-46B2-80B8-D4FFA919A14A}" type="pres">
      <dgm:prSet presAssocID="{961DB0C4-99F4-4D89-A24D-2AFB3CC3B0EF}" presName="parenttextcomposite" presStyleCnt="0"/>
      <dgm:spPr/>
    </dgm:pt>
    <dgm:pt modelId="{86467134-279F-4E5C-817B-BFBCC0F8EBB0}" type="pres">
      <dgm:prSet presAssocID="{961DB0C4-99F4-4D89-A24D-2AFB3CC3B0EF}" presName="parenttext" presStyleLbl="revTx" presStyleIdx="1" presStyleCnt="6">
        <dgm:presLayoutVars>
          <dgm:chMax/>
          <dgm:chPref val="2"/>
          <dgm:bulletEnabled val="1"/>
        </dgm:presLayoutVars>
      </dgm:prSet>
      <dgm:spPr/>
      <dgm:t>
        <a:bodyPr/>
        <a:lstStyle/>
        <a:p>
          <a:endParaRPr lang="zh-CN" altLang="en-US"/>
        </a:p>
      </dgm:t>
    </dgm:pt>
    <dgm:pt modelId="{B85425F2-6E2A-4CE6-9BAA-205B41BC35E0}" type="pres">
      <dgm:prSet presAssocID="{961DB0C4-99F4-4D89-A24D-2AFB3CC3B0EF}" presName="parallelogramComposite" presStyleCnt="0"/>
      <dgm:spPr/>
    </dgm:pt>
    <dgm:pt modelId="{1703AA0C-44CF-4E55-9B2E-FCDDE365F1FD}" type="pres">
      <dgm:prSet presAssocID="{961DB0C4-99F4-4D89-A24D-2AFB3CC3B0EF}" presName="parallelogram1" presStyleLbl="alignNode1" presStyleIdx="7" presStyleCnt="42"/>
      <dgm:spPr/>
    </dgm:pt>
    <dgm:pt modelId="{7942275C-B047-4BA6-9BC1-5E7648C2CC35}" type="pres">
      <dgm:prSet presAssocID="{961DB0C4-99F4-4D89-A24D-2AFB3CC3B0EF}" presName="parallelogram2" presStyleLbl="alignNode1" presStyleIdx="8" presStyleCnt="42"/>
      <dgm:spPr/>
    </dgm:pt>
    <dgm:pt modelId="{86B3D739-7BDA-4E53-91A8-CDC484A2A46C}" type="pres">
      <dgm:prSet presAssocID="{961DB0C4-99F4-4D89-A24D-2AFB3CC3B0EF}" presName="parallelogram3" presStyleLbl="alignNode1" presStyleIdx="9" presStyleCnt="42"/>
      <dgm:spPr/>
    </dgm:pt>
    <dgm:pt modelId="{653BC809-8C61-4A3B-B07D-6352A58B6BF3}" type="pres">
      <dgm:prSet presAssocID="{961DB0C4-99F4-4D89-A24D-2AFB3CC3B0EF}" presName="parallelogram4" presStyleLbl="alignNode1" presStyleIdx="10" presStyleCnt="42"/>
      <dgm:spPr/>
    </dgm:pt>
    <dgm:pt modelId="{19A3B63F-22B0-4A9B-B349-13148BD5A638}" type="pres">
      <dgm:prSet presAssocID="{961DB0C4-99F4-4D89-A24D-2AFB3CC3B0EF}" presName="parallelogram5" presStyleLbl="alignNode1" presStyleIdx="11" presStyleCnt="42"/>
      <dgm:spPr/>
    </dgm:pt>
    <dgm:pt modelId="{EA67B018-AB8A-417D-96D9-8661D2BF1C5F}" type="pres">
      <dgm:prSet presAssocID="{961DB0C4-99F4-4D89-A24D-2AFB3CC3B0EF}" presName="parallelogram6" presStyleLbl="alignNode1" presStyleIdx="12" presStyleCnt="42"/>
      <dgm:spPr/>
    </dgm:pt>
    <dgm:pt modelId="{50381334-AD2C-4F3A-8709-D940C5EC4E56}" type="pres">
      <dgm:prSet presAssocID="{961DB0C4-99F4-4D89-A24D-2AFB3CC3B0EF}" presName="parallelogram7" presStyleLbl="alignNode1" presStyleIdx="13" presStyleCnt="42"/>
      <dgm:spPr/>
    </dgm:pt>
    <dgm:pt modelId="{274DBAD1-9345-4599-A17C-8856EFF6205B}" type="pres">
      <dgm:prSet presAssocID="{E9C0F60B-AC1B-4AF6-B12A-BC8D8C47699D}" presName="sibTrans" presStyleCnt="0"/>
      <dgm:spPr/>
    </dgm:pt>
    <dgm:pt modelId="{F51CA611-1D0C-4829-9405-996704C83EC3}" type="pres">
      <dgm:prSet presAssocID="{07FA80BD-054E-4724-B39E-BBEAAEBF315B}" presName="parenttextcomposite" presStyleCnt="0"/>
      <dgm:spPr/>
    </dgm:pt>
    <dgm:pt modelId="{36783CD7-F155-4ED1-A2D0-6D0EF57EC5DF}" type="pres">
      <dgm:prSet presAssocID="{07FA80BD-054E-4724-B39E-BBEAAEBF315B}" presName="parenttext" presStyleLbl="revTx" presStyleIdx="2" presStyleCnt="6">
        <dgm:presLayoutVars>
          <dgm:chMax/>
          <dgm:chPref val="2"/>
          <dgm:bulletEnabled val="1"/>
        </dgm:presLayoutVars>
      </dgm:prSet>
      <dgm:spPr/>
      <dgm:t>
        <a:bodyPr/>
        <a:lstStyle/>
        <a:p>
          <a:endParaRPr lang="zh-CN" altLang="en-US"/>
        </a:p>
      </dgm:t>
    </dgm:pt>
    <dgm:pt modelId="{0AA26C42-7F40-46AC-A663-B4D646962778}" type="pres">
      <dgm:prSet presAssocID="{07FA80BD-054E-4724-B39E-BBEAAEBF315B}" presName="parallelogramComposite" presStyleCnt="0"/>
      <dgm:spPr/>
    </dgm:pt>
    <dgm:pt modelId="{602DE022-AD82-4FB0-BFB9-FA75ADF627BB}" type="pres">
      <dgm:prSet presAssocID="{07FA80BD-054E-4724-B39E-BBEAAEBF315B}" presName="parallelogram1" presStyleLbl="alignNode1" presStyleIdx="14" presStyleCnt="42"/>
      <dgm:spPr/>
    </dgm:pt>
    <dgm:pt modelId="{C35F5C7C-A6C7-4010-9FD9-34F8061F64AD}" type="pres">
      <dgm:prSet presAssocID="{07FA80BD-054E-4724-B39E-BBEAAEBF315B}" presName="parallelogram2" presStyleLbl="alignNode1" presStyleIdx="15" presStyleCnt="42"/>
      <dgm:spPr/>
    </dgm:pt>
    <dgm:pt modelId="{22D8223E-0FC5-4ED6-BE5E-568CE7F6AF4A}" type="pres">
      <dgm:prSet presAssocID="{07FA80BD-054E-4724-B39E-BBEAAEBF315B}" presName="parallelogram3" presStyleLbl="alignNode1" presStyleIdx="16" presStyleCnt="42"/>
      <dgm:spPr/>
    </dgm:pt>
    <dgm:pt modelId="{44725A41-7C9C-4F2C-80F0-E90FF5A04FD7}" type="pres">
      <dgm:prSet presAssocID="{07FA80BD-054E-4724-B39E-BBEAAEBF315B}" presName="parallelogram4" presStyleLbl="alignNode1" presStyleIdx="17" presStyleCnt="42"/>
      <dgm:spPr/>
    </dgm:pt>
    <dgm:pt modelId="{C3F682AA-0E75-4A74-B9CD-1E02741DCC9B}" type="pres">
      <dgm:prSet presAssocID="{07FA80BD-054E-4724-B39E-BBEAAEBF315B}" presName="parallelogram5" presStyleLbl="alignNode1" presStyleIdx="18" presStyleCnt="42"/>
      <dgm:spPr/>
    </dgm:pt>
    <dgm:pt modelId="{46A47265-4176-4DED-B9B0-3CB1A7986B32}" type="pres">
      <dgm:prSet presAssocID="{07FA80BD-054E-4724-B39E-BBEAAEBF315B}" presName="parallelogram6" presStyleLbl="alignNode1" presStyleIdx="19" presStyleCnt="42"/>
      <dgm:spPr/>
    </dgm:pt>
    <dgm:pt modelId="{A05B8C74-D6BB-4E5B-A00E-798531E555A8}" type="pres">
      <dgm:prSet presAssocID="{07FA80BD-054E-4724-B39E-BBEAAEBF315B}" presName="parallelogram7" presStyleLbl="alignNode1" presStyleIdx="20" presStyleCnt="42"/>
      <dgm:spPr/>
    </dgm:pt>
    <dgm:pt modelId="{2C5523D3-86EC-4D67-A6B1-107A5AFFD4DD}" type="pres">
      <dgm:prSet presAssocID="{DD8AE4BE-BAC7-4125-98FB-ED1DFA47A8B9}" presName="sibTrans" presStyleCnt="0"/>
      <dgm:spPr/>
    </dgm:pt>
    <dgm:pt modelId="{DC29BB59-276B-4297-939C-2B7C4E24ECB5}" type="pres">
      <dgm:prSet presAssocID="{DB6EF230-089B-4563-8567-057BCAD20972}" presName="parenttextcomposite" presStyleCnt="0"/>
      <dgm:spPr/>
    </dgm:pt>
    <dgm:pt modelId="{5DED3736-1145-402C-A560-E40F56146777}" type="pres">
      <dgm:prSet presAssocID="{DB6EF230-089B-4563-8567-057BCAD20972}" presName="parenttext" presStyleLbl="revTx" presStyleIdx="3" presStyleCnt="6">
        <dgm:presLayoutVars>
          <dgm:chMax/>
          <dgm:chPref val="2"/>
          <dgm:bulletEnabled val="1"/>
        </dgm:presLayoutVars>
      </dgm:prSet>
      <dgm:spPr/>
      <dgm:t>
        <a:bodyPr/>
        <a:lstStyle/>
        <a:p>
          <a:endParaRPr lang="zh-CN" altLang="en-US"/>
        </a:p>
      </dgm:t>
    </dgm:pt>
    <dgm:pt modelId="{4F26E6A5-9F96-42B0-9882-CEAC67C35B96}" type="pres">
      <dgm:prSet presAssocID="{DB6EF230-089B-4563-8567-057BCAD20972}" presName="parallelogramComposite" presStyleCnt="0"/>
      <dgm:spPr/>
    </dgm:pt>
    <dgm:pt modelId="{051BC0AE-4091-4F44-AFCE-34DF4787CC81}" type="pres">
      <dgm:prSet presAssocID="{DB6EF230-089B-4563-8567-057BCAD20972}" presName="parallelogram1" presStyleLbl="alignNode1" presStyleIdx="21" presStyleCnt="42"/>
      <dgm:spPr/>
    </dgm:pt>
    <dgm:pt modelId="{1B6E3678-D527-4708-81B4-1C3681A01DD2}" type="pres">
      <dgm:prSet presAssocID="{DB6EF230-089B-4563-8567-057BCAD20972}" presName="parallelogram2" presStyleLbl="alignNode1" presStyleIdx="22" presStyleCnt="42"/>
      <dgm:spPr/>
    </dgm:pt>
    <dgm:pt modelId="{4721EA73-B8A1-4190-A757-DF0F0AE2DCB3}" type="pres">
      <dgm:prSet presAssocID="{DB6EF230-089B-4563-8567-057BCAD20972}" presName="parallelogram3" presStyleLbl="alignNode1" presStyleIdx="23" presStyleCnt="42"/>
      <dgm:spPr/>
    </dgm:pt>
    <dgm:pt modelId="{48A97EE1-144E-4160-B2B4-90505DE4720D}" type="pres">
      <dgm:prSet presAssocID="{DB6EF230-089B-4563-8567-057BCAD20972}" presName="parallelogram4" presStyleLbl="alignNode1" presStyleIdx="24" presStyleCnt="42"/>
      <dgm:spPr/>
    </dgm:pt>
    <dgm:pt modelId="{6F501D60-7E6A-4EF7-BA2C-D95C673DB73D}" type="pres">
      <dgm:prSet presAssocID="{DB6EF230-089B-4563-8567-057BCAD20972}" presName="parallelogram5" presStyleLbl="alignNode1" presStyleIdx="25" presStyleCnt="42"/>
      <dgm:spPr/>
    </dgm:pt>
    <dgm:pt modelId="{93354355-63BB-4DE7-A1AC-FF0CA8FBF785}" type="pres">
      <dgm:prSet presAssocID="{DB6EF230-089B-4563-8567-057BCAD20972}" presName="parallelogram6" presStyleLbl="alignNode1" presStyleIdx="26" presStyleCnt="42"/>
      <dgm:spPr/>
    </dgm:pt>
    <dgm:pt modelId="{BA6B69E6-20DC-45C2-AD37-1C3C8C06BAAC}" type="pres">
      <dgm:prSet presAssocID="{DB6EF230-089B-4563-8567-057BCAD20972}" presName="parallelogram7" presStyleLbl="alignNode1" presStyleIdx="27" presStyleCnt="42"/>
      <dgm:spPr/>
    </dgm:pt>
    <dgm:pt modelId="{1182FC7A-06D3-42CB-9EC0-4F95A36520C4}" type="pres">
      <dgm:prSet presAssocID="{7F22689E-A7B9-454B-BAC6-39BB6FA593AD}" presName="sibTrans" presStyleCnt="0"/>
      <dgm:spPr/>
    </dgm:pt>
    <dgm:pt modelId="{8F3F24B9-5B05-44CD-A41C-B7A8BAF4D908}" type="pres">
      <dgm:prSet presAssocID="{E86E4F07-F178-472B-A357-A958C741045D}" presName="parenttextcomposite" presStyleCnt="0"/>
      <dgm:spPr/>
    </dgm:pt>
    <dgm:pt modelId="{C6A788DA-8FDC-4192-B48A-A8D4DB3486C9}" type="pres">
      <dgm:prSet presAssocID="{E86E4F07-F178-472B-A357-A958C741045D}" presName="parenttext" presStyleLbl="revTx" presStyleIdx="4" presStyleCnt="6">
        <dgm:presLayoutVars>
          <dgm:chMax/>
          <dgm:chPref val="2"/>
          <dgm:bulletEnabled val="1"/>
        </dgm:presLayoutVars>
      </dgm:prSet>
      <dgm:spPr/>
      <dgm:t>
        <a:bodyPr/>
        <a:lstStyle/>
        <a:p>
          <a:endParaRPr lang="zh-CN" altLang="en-US"/>
        </a:p>
      </dgm:t>
    </dgm:pt>
    <dgm:pt modelId="{11FAEB59-1533-497B-92DF-5806B2590800}" type="pres">
      <dgm:prSet presAssocID="{E86E4F07-F178-472B-A357-A958C741045D}" presName="parallelogramComposite" presStyleCnt="0"/>
      <dgm:spPr/>
    </dgm:pt>
    <dgm:pt modelId="{0882DEA0-F740-4D11-A60F-EEB447D4C449}" type="pres">
      <dgm:prSet presAssocID="{E86E4F07-F178-472B-A357-A958C741045D}" presName="parallelogram1" presStyleLbl="alignNode1" presStyleIdx="28" presStyleCnt="42"/>
      <dgm:spPr/>
    </dgm:pt>
    <dgm:pt modelId="{B4D80E8E-8C30-4459-B513-5010484EAF9D}" type="pres">
      <dgm:prSet presAssocID="{E86E4F07-F178-472B-A357-A958C741045D}" presName="parallelogram2" presStyleLbl="alignNode1" presStyleIdx="29" presStyleCnt="42"/>
      <dgm:spPr/>
    </dgm:pt>
    <dgm:pt modelId="{47E02DB9-1952-4C22-B707-2122FAD32291}" type="pres">
      <dgm:prSet presAssocID="{E86E4F07-F178-472B-A357-A958C741045D}" presName="parallelogram3" presStyleLbl="alignNode1" presStyleIdx="30" presStyleCnt="42"/>
      <dgm:spPr/>
    </dgm:pt>
    <dgm:pt modelId="{60F31722-30DC-4AB4-ADEC-C6E40B21021D}" type="pres">
      <dgm:prSet presAssocID="{E86E4F07-F178-472B-A357-A958C741045D}" presName="parallelogram4" presStyleLbl="alignNode1" presStyleIdx="31" presStyleCnt="42"/>
      <dgm:spPr/>
    </dgm:pt>
    <dgm:pt modelId="{CE41DCAA-ADAC-4A04-A076-70E06B16CA76}" type="pres">
      <dgm:prSet presAssocID="{E86E4F07-F178-472B-A357-A958C741045D}" presName="parallelogram5" presStyleLbl="alignNode1" presStyleIdx="32" presStyleCnt="42"/>
      <dgm:spPr/>
    </dgm:pt>
    <dgm:pt modelId="{97213EB5-83E4-45D5-B858-DEBFF330AB5A}" type="pres">
      <dgm:prSet presAssocID="{E86E4F07-F178-472B-A357-A958C741045D}" presName="parallelogram6" presStyleLbl="alignNode1" presStyleIdx="33" presStyleCnt="42"/>
      <dgm:spPr/>
    </dgm:pt>
    <dgm:pt modelId="{6E6750E8-E352-48F0-8096-8351BF0BB9BA}" type="pres">
      <dgm:prSet presAssocID="{E86E4F07-F178-472B-A357-A958C741045D}" presName="parallelogram7" presStyleLbl="alignNode1" presStyleIdx="34" presStyleCnt="42"/>
      <dgm:spPr/>
    </dgm:pt>
    <dgm:pt modelId="{6B86106F-2A24-4D84-8457-9DDF364802BB}" type="pres">
      <dgm:prSet presAssocID="{604B42EB-94C1-4A64-A2DB-DFA0429440E4}" presName="sibTrans" presStyleCnt="0"/>
      <dgm:spPr/>
    </dgm:pt>
    <dgm:pt modelId="{20B75FC6-36C4-4C7C-935D-AE61384AE18B}" type="pres">
      <dgm:prSet presAssocID="{5A171E6E-FDE9-4C66-9512-290E783790D2}" presName="parenttextcomposite" presStyleCnt="0"/>
      <dgm:spPr/>
    </dgm:pt>
    <dgm:pt modelId="{B8DBD11A-8A05-4408-80F7-9642C8550146}" type="pres">
      <dgm:prSet presAssocID="{5A171E6E-FDE9-4C66-9512-290E783790D2}" presName="parenttext" presStyleLbl="revTx" presStyleIdx="5" presStyleCnt="6">
        <dgm:presLayoutVars>
          <dgm:chMax/>
          <dgm:chPref val="2"/>
          <dgm:bulletEnabled val="1"/>
        </dgm:presLayoutVars>
      </dgm:prSet>
      <dgm:spPr/>
      <dgm:t>
        <a:bodyPr/>
        <a:lstStyle/>
        <a:p>
          <a:endParaRPr lang="zh-CN" altLang="en-US"/>
        </a:p>
      </dgm:t>
    </dgm:pt>
    <dgm:pt modelId="{37C7082A-D834-401E-B257-6746F4425D9C}" type="pres">
      <dgm:prSet presAssocID="{5A171E6E-FDE9-4C66-9512-290E783790D2}" presName="parallelogramComposite" presStyleCnt="0"/>
      <dgm:spPr/>
    </dgm:pt>
    <dgm:pt modelId="{433F1816-2231-4F6D-8E5B-DCABF853A609}" type="pres">
      <dgm:prSet presAssocID="{5A171E6E-FDE9-4C66-9512-290E783790D2}" presName="parallelogram1" presStyleLbl="alignNode1" presStyleIdx="35" presStyleCnt="42"/>
      <dgm:spPr/>
    </dgm:pt>
    <dgm:pt modelId="{E1D638FC-5C69-4C85-8DFB-204A4094F512}" type="pres">
      <dgm:prSet presAssocID="{5A171E6E-FDE9-4C66-9512-290E783790D2}" presName="parallelogram2" presStyleLbl="alignNode1" presStyleIdx="36" presStyleCnt="42"/>
      <dgm:spPr/>
    </dgm:pt>
    <dgm:pt modelId="{B521D836-A33A-47A2-AC47-FB57E0625551}" type="pres">
      <dgm:prSet presAssocID="{5A171E6E-FDE9-4C66-9512-290E783790D2}" presName="parallelogram3" presStyleLbl="alignNode1" presStyleIdx="37" presStyleCnt="42"/>
      <dgm:spPr/>
    </dgm:pt>
    <dgm:pt modelId="{A1CC0715-9FEF-44F8-8F6D-9D1BC7E35A6E}" type="pres">
      <dgm:prSet presAssocID="{5A171E6E-FDE9-4C66-9512-290E783790D2}" presName="parallelogram4" presStyleLbl="alignNode1" presStyleIdx="38" presStyleCnt="42"/>
      <dgm:spPr/>
    </dgm:pt>
    <dgm:pt modelId="{79CB457D-1A4A-481D-939C-3078C90DAE7B}" type="pres">
      <dgm:prSet presAssocID="{5A171E6E-FDE9-4C66-9512-290E783790D2}" presName="parallelogram5" presStyleLbl="alignNode1" presStyleIdx="39" presStyleCnt="42"/>
      <dgm:spPr/>
    </dgm:pt>
    <dgm:pt modelId="{9535FB5F-1092-4687-8403-0502EB1EB24E}" type="pres">
      <dgm:prSet presAssocID="{5A171E6E-FDE9-4C66-9512-290E783790D2}" presName="parallelogram6" presStyleLbl="alignNode1" presStyleIdx="40" presStyleCnt="42"/>
      <dgm:spPr/>
    </dgm:pt>
    <dgm:pt modelId="{60EC1CA3-8BCE-4E30-85DB-4616ED11CA64}" type="pres">
      <dgm:prSet presAssocID="{5A171E6E-FDE9-4C66-9512-290E783790D2}" presName="parallelogram7" presStyleLbl="alignNode1" presStyleIdx="41" presStyleCnt="42"/>
      <dgm:spPr/>
    </dgm:pt>
  </dgm:ptLst>
  <dgm:cxnLst>
    <dgm:cxn modelId="{D15439C8-55E2-44E5-B8C7-D5C1BE6EEA5A}" type="presOf" srcId="{07FA80BD-054E-4724-B39E-BBEAAEBF315B}" destId="{36783CD7-F155-4ED1-A2D0-6D0EF57EC5DF}" srcOrd="0" destOrd="0" presId="urn:microsoft.com/office/officeart/2008/layout/VerticalAccentList"/>
    <dgm:cxn modelId="{B213C3DD-DA78-4973-80EA-BCEB66A3E22B}" srcId="{ED7B347A-27E2-469F-B702-DD5589B9DCF6}" destId="{5A171E6E-FDE9-4C66-9512-290E783790D2}" srcOrd="5" destOrd="0" parTransId="{33AC573D-A0C8-4AC3-803B-3A8700B0C247}" sibTransId="{26274B9C-0B22-45B0-AFD7-76DE4039F609}"/>
    <dgm:cxn modelId="{2355422F-207C-4EFB-9FF4-564CBD429B71}" srcId="{ED7B347A-27E2-469F-B702-DD5589B9DCF6}" destId="{E86E4F07-F178-472B-A357-A958C741045D}" srcOrd="4" destOrd="0" parTransId="{8F5D3014-9E7D-4250-8A06-DFB3B370B6F5}" sibTransId="{604B42EB-94C1-4A64-A2DB-DFA0429440E4}"/>
    <dgm:cxn modelId="{4FE65F38-B86D-45C2-87B7-1BB0F3089C27}" type="presOf" srcId="{DB6EF230-089B-4563-8567-057BCAD20972}" destId="{5DED3736-1145-402C-A560-E40F56146777}" srcOrd="0" destOrd="0" presId="urn:microsoft.com/office/officeart/2008/layout/VerticalAccentList"/>
    <dgm:cxn modelId="{097648C6-CC3B-4207-9E53-10B043B85760}" type="presOf" srcId="{E86E4F07-F178-472B-A357-A958C741045D}" destId="{C6A788DA-8FDC-4192-B48A-A8D4DB3486C9}" srcOrd="0" destOrd="0" presId="urn:microsoft.com/office/officeart/2008/layout/VerticalAccentList"/>
    <dgm:cxn modelId="{DC7D37A0-52A7-48FB-948C-221FA3D2DD9A}" srcId="{ED7B347A-27E2-469F-B702-DD5589B9DCF6}" destId="{07FA80BD-054E-4724-B39E-BBEAAEBF315B}" srcOrd="2" destOrd="0" parTransId="{C4C13192-CE13-4951-8B9F-19BE008B3596}" sibTransId="{DD8AE4BE-BAC7-4125-98FB-ED1DFA47A8B9}"/>
    <dgm:cxn modelId="{E5CDD70E-C77D-4863-947B-7D89955188E3}" type="presOf" srcId="{D99C501E-2048-49C9-8C16-42B470154A4A}" destId="{1AEDA2EF-CD58-46C6-9C11-CED175C7DCDC}" srcOrd="0" destOrd="0" presId="urn:microsoft.com/office/officeart/2008/layout/VerticalAccentList"/>
    <dgm:cxn modelId="{04118230-B71F-406D-B434-C2E90A73E5D5}" srcId="{ED7B347A-27E2-469F-B702-DD5589B9DCF6}" destId="{D99C501E-2048-49C9-8C16-42B470154A4A}" srcOrd="0" destOrd="0" parTransId="{57586F00-2E1A-4D85-8AF3-2CB05C688E01}" sibTransId="{18312073-6C8E-4B34-84AB-711A0A4865F3}"/>
    <dgm:cxn modelId="{A83B21BA-7A1E-411C-BCAC-8E74A3D12494}" type="presOf" srcId="{961DB0C4-99F4-4D89-A24D-2AFB3CC3B0EF}" destId="{86467134-279F-4E5C-817B-BFBCC0F8EBB0}" srcOrd="0" destOrd="0" presId="urn:microsoft.com/office/officeart/2008/layout/VerticalAccentList"/>
    <dgm:cxn modelId="{23DF704D-7821-4DA9-8334-BBC30FC7E57A}" srcId="{ED7B347A-27E2-469F-B702-DD5589B9DCF6}" destId="{DB6EF230-089B-4563-8567-057BCAD20972}" srcOrd="3" destOrd="0" parTransId="{868D8B59-CFF2-43BE-8B48-AE530A9BC171}" sibTransId="{7F22689E-A7B9-454B-BAC6-39BB6FA593AD}"/>
    <dgm:cxn modelId="{8F083374-F1B7-4082-9720-843AA67FF576}" srcId="{ED7B347A-27E2-469F-B702-DD5589B9DCF6}" destId="{961DB0C4-99F4-4D89-A24D-2AFB3CC3B0EF}" srcOrd="1" destOrd="0" parTransId="{90240C37-C183-435F-BF62-72DCFFA11ED2}" sibTransId="{E9C0F60B-AC1B-4AF6-B12A-BC8D8C47699D}"/>
    <dgm:cxn modelId="{B7906644-BE23-49CB-A3F3-71AF4E0368F1}" type="presOf" srcId="{5A171E6E-FDE9-4C66-9512-290E783790D2}" destId="{B8DBD11A-8A05-4408-80F7-9642C8550146}" srcOrd="0" destOrd="0" presId="urn:microsoft.com/office/officeart/2008/layout/VerticalAccentList"/>
    <dgm:cxn modelId="{0E4326B3-C63F-4504-A532-DDC190F43C06}" type="presOf" srcId="{ED7B347A-27E2-469F-B702-DD5589B9DCF6}" destId="{1E56BE2D-F92E-4800-9480-8D94DA3AAF6C}" srcOrd="0" destOrd="0" presId="urn:microsoft.com/office/officeart/2008/layout/VerticalAccentList"/>
    <dgm:cxn modelId="{192903F4-A89F-401C-B17A-F6C18A6722F4}" type="presParOf" srcId="{1E56BE2D-F92E-4800-9480-8D94DA3AAF6C}" destId="{FF4D0F0D-5BC3-454B-9212-B6F9D27FE554}" srcOrd="0" destOrd="0" presId="urn:microsoft.com/office/officeart/2008/layout/VerticalAccentList"/>
    <dgm:cxn modelId="{FAE14AD4-1B3A-421A-ACEA-35DB8FA063DA}" type="presParOf" srcId="{FF4D0F0D-5BC3-454B-9212-B6F9D27FE554}" destId="{1AEDA2EF-CD58-46C6-9C11-CED175C7DCDC}" srcOrd="0" destOrd="0" presId="urn:microsoft.com/office/officeart/2008/layout/VerticalAccentList"/>
    <dgm:cxn modelId="{94BD86BA-21F0-44F8-85E4-37560A424492}" type="presParOf" srcId="{1E56BE2D-F92E-4800-9480-8D94DA3AAF6C}" destId="{CA1446A9-FA93-4C5E-8C85-34002AE90E29}" srcOrd="1" destOrd="0" presId="urn:microsoft.com/office/officeart/2008/layout/VerticalAccentList"/>
    <dgm:cxn modelId="{CA9C59B8-293F-4695-9EE1-330F19942860}" type="presParOf" srcId="{CA1446A9-FA93-4C5E-8C85-34002AE90E29}" destId="{93E5B449-19FE-4E43-8C52-33E4A8D03C78}" srcOrd="0" destOrd="0" presId="urn:microsoft.com/office/officeart/2008/layout/VerticalAccentList"/>
    <dgm:cxn modelId="{B39A9A10-FC6B-4A33-BCE2-F488449705C8}" type="presParOf" srcId="{CA1446A9-FA93-4C5E-8C85-34002AE90E29}" destId="{DF1BB485-8706-4F76-824B-B3D724B920C1}" srcOrd="1" destOrd="0" presId="urn:microsoft.com/office/officeart/2008/layout/VerticalAccentList"/>
    <dgm:cxn modelId="{2E036429-B76C-4765-AD61-50D4EC610362}" type="presParOf" srcId="{CA1446A9-FA93-4C5E-8C85-34002AE90E29}" destId="{22C75AE4-4222-4C64-91D2-D7B9CC27ACAA}" srcOrd="2" destOrd="0" presId="urn:microsoft.com/office/officeart/2008/layout/VerticalAccentList"/>
    <dgm:cxn modelId="{DD2872D9-373A-429E-A4EE-4FCC748F6DCC}" type="presParOf" srcId="{CA1446A9-FA93-4C5E-8C85-34002AE90E29}" destId="{3C2BCB8D-F749-4A57-A298-F7655FD5C919}" srcOrd="3" destOrd="0" presId="urn:microsoft.com/office/officeart/2008/layout/VerticalAccentList"/>
    <dgm:cxn modelId="{428EA8D3-065F-43D3-8CD3-91816378B919}" type="presParOf" srcId="{CA1446A9-FA93-4C5E-8C85-34002AE90E29}" destId="{F9AF11A2-0560-482C-8D9F-66A847B9C1DE}" srcOrd="4" destOrd="0" presId="urn:microsoft.com/office/officeart/2008/layout/VerticalAccentList"/>
    <dgm:cxn modelId="{9C5AD880-90E1-4675-B48E-770006A9B656}" type="presParOf" srcId="{CA1446A9-FA93-4C5E-8C85-34002AE90E29}" destId="{33D1FDBC-B402-4525-854A-E2D60CB5217D}" srcOrd="5" destOrd="0" presId="urn:microsoft.com/office/officeart/2008/layout/VerticalAccentList"/>
    <dgm:cxn modelId="{FE0901D7-3CE0-4384-B423-7535C9BD9821}" type="presParOf" srcId="{CA1446A9-FA93-4C5E-8C85-34002AE90E29}" destId="{ABBA2991-1977-4E47-ADF7-D83F4EFCD95C}" srcOrd="6" destOrd="0" presId="urn:microsoft.com/office/officeart/2008/layout/VerticalAccentList"/>
    <dgm:cxn modelId="{5558C627-B2FC-48D3-AA48-6E58B642CE25}" type="presParOf" srcId="{1E56BE2D-F92E-4800-9480-8D94DA3AAF6C}" destId="{AE4BC611-7863-451C-A986-07D196C20D9A}" srcOrd="2" destOrd="0" presId="urn:microsoft.com/office/officeart/2008/layout/VerticalAccentList"/>
    <dgm:cxn modelId="{296F9F9E-A7E6-4910-A8E7-C57367111A5C}" type="presParOf" srcId="{1E56BE2D-F92E-4800-9480-8D94DA3AAF6C}" destId="{AF7C2054-E396-46B2-80B8-D4FFA919A14A}" srcOrd="3" destOrd="0" presId="urn:microsoft.com/office/officeart/2008/layout/VerticalAccentList"/>
    <dgm:cxn modelId="{0CA2A34E-6633-4C99-BD9C-5DF00B4054C6}" type="presParOf" srcId="{AF7C2054-E396-46B2-80B8-D4FFA919A14A}" destId="{86467134-279F-4E5C-817B-BFBCC0F8EBB0}" srcOrd="0" destOrd="0" presId="urn:microsoft.com/office/officeart/2008/layout/VerticalAccentList"/>
    <dgm:cxn modelId="{8EE70AAA-E065-4B76-A39A-89DE8C56F4E7}" type="presParOf" srcId="{1E56BE2D-F92E-4800-9480-8D94DA3AAF6C}" destId="{B85425F2-6E2A-4CE6-9BAA-205B41BC35E0}" srcOrd="4" destOrd="0" presId="urn:microsoft.com/office/officeart/2008/layout/VerticalAccentList"/>
    <dgm:cxn modelId="{B8592C12-8F01-43EA-B03C-3F7F9816F26F}" type="presParOf" srcId="{B85425F2-6E2A-4CE6-9BAA-205B41BC35E0}" destId="{1703AA0C-44CF-4E55-9B2E-FCDDE365F1FD}" srcOrd="0" destOrd="0" presId="urn:microsoft.com/office/officeart/2008/layout/VerticalAccentList"/>
    <dgm:cxn modelId="{372522C3-572D-476B-8937-29C652ABD0F8}" type="presParOf" srcId="{B85425F2-6E2A-4CE6-9BAA-205B41BC35E0}" destId="{7942275C-B047-4BA6-9BC1-5E7648C2CC35}" srcOrd="1" destOrd="0" presId="urn:microsoft.com/office/officeart/2008/layout/VerticalAccentList"/>
    <dgm:cxn modelId="{7AD3F1C6-2FEE-447A-BA2D-72A6B2D1DDD3}" type="presParOf" srcId="{B85425F2-6E2A-4CE6-9BAA-205B41BC35E0}" destId="{86B3D739-7BDA-4E53-91A8-CDC484A2A46C}" srcOrd="2" destOrd="0" presId="urn:microsoft.com/office/officeart/2008/layout/VerticalAccentList"/>
    <dgm:cxn modelId="{955371CA-2CA2-4205-BFDB-554234734A85}" type="presParOf" srcId="{B85425F2-6E2A-4CE6-9BAA-205B41BC35E0}" destId="{653BC809-8C61-4A3B-B07D-6352A58B6BF3}" srcOrd="3" destOrd="0" presId="urn:microsoft.com/office/officeart/2008/layout/VerticalAccentList"/>
    <dgm:cxn modelId="{A58D3F8B-6E82-4EDD-84C4-BB4BF4DF23A8}" type="presParOf" srcId="{B85425F2-6E2A-4CE6-9BAA-205B41BC35E0}" destId="{19A3B63F-22B0-4A9B-B349-13148BD5A638}" srcOrd="4" destOrd="0" presId="urn:microsoft.com/office/officeart/2008/layout/VerticalAccentList"/>
    <dgm:cxn modelId="{7727AC8C-64D0-44DE-9C04-6B9E27F8E6CF}" type="presParOf" srcId="{B85425F2-6E2A-4CE6-9BAA-205B41BC35E0}" destId="{EA67B018-AB8A-417D-96D9-8661D2BF1C5F}" srcOrd="5" destOrd="0" presId="urn:microsoft.com/office/officeart/2008/layout/VerticalAccentList"/>
    <dgm:cxn modelId="{31A56531-536B-4CBF-9EAC-4720CF1EF3E5}" type="presParOf" srcId="{B85425F2-6E2A-4CE6-9BAA-205B41BC35E0}" destId="{50381334-AD2C-4F3A-8709-D940C5EC4E56}" srcOrd="6" destOrd="0" presId="urn:microsoft.com/office/officeart/2008/layout/VerticalAccentList"/>
    <dgm:cxn modelId="{FB749C3F-7C98-42DA-A64E-E6CA8753C844}" type="presParOf" srcId="{1E56BE2D-F92E-4800-9480-8D94DA3AAF6C}" destId="{274DBAD1-9345-4599-A17C-8856EFF6205B}" srcOrd="5" destOrd="0" presId="urn:microsoft.com/office/officeart/2008/layout/VerticalAccentList"/>
    <dgm:cxn modelId="{3FB26CDA-9BF7-4FA2-8B02-6D281B667E15}" type="presParOf" srcId="{1E56BE2D-F92E-4800-9480-8D94DA3AAF6C}" destId="{F51CA611-1D0C-4829-9405-996704C83EC3}" srcOrd="6" destOrd="0" presId="urn:microsoft.com/office/officeart/2008/layout/VerticalAccentList"/>
    <dgm:cxn modelId="{DCA9ACA6-5059-466A-AB18-6DE8EE80B6A7}" type="presParOf" srcId="{F51CA611-1D0C-4829-9405-996704C83EC3}" destId="{36783CD7-F155-4ED1-A2D0-6D0EF57EC5DF}" srcOrd="0" destOrd="0" presId="urn:microsoft.com/office/officeart/2008/layout/VerticalAccentList"/>
    <dgm:cxn modelId="{C3AE043A-F044-4CAA-9599-DC00806AB351}" type="presParOf" srcId="{1E56BE2D-F92E-4800-9480-8D94DA3AAF6C}" destId="{0AA26C42-7F40-46AC-A663-B4D646962778}" srcOrd="7" destOrd="0" presId="urn:microsoft.com/office/officeart/2008/layout/VerticalAccentList"/>
    <dgm:cxn modelId="{32E98F91-56B5-4301-9F1B-067FF0635B2B}" type="presParOf" srcId="{0AA26C42-7F40-46AC-A663-B4D646962778}" destId="{602DE022-AD82-4FB0-BFB9-FA75ADF627BB}" srcOrd="0" destOrd="0" presId="urn:microsoft.com/office/officeart/2008/layout/VerticalAccentList"/>
    <dgm:cxn modelId="{A37E1656-39B1-43CC-88FE-60769C9218DD}" type="presParOf" srcId="{0AA26C42-7F40-46AC-A663-B4D646962778}" destId="{C35F5C7C-A6C7-4010-9FD9-34F8061F64AD}" srcOrd="1" destOrd="0" presId="urn:microsoft.com/office/officeart/2008/layout/VerticalAccentList"/>
    <dgm:cxn modelId="{D3484698-7749-42C0-90A2-A7E70FB13E48}" type="presParOf" srcId="{0AA26C42-7F40-46AC-A663-B4D646962778}" destId="{22D8223E-0FC5-4ED6-BE5E-568CE7F6AF4A}" srcOrd="2" destOrd="0" presId="urn:microsoft.com/office/officeart/2008/layout/VerticalAccentList"/>
    <dgm:cxn modelId="{EDB0B7C9-0148-40FB-8207-ED9B4E6D1518}" type="presParOf" srcId="{0AA26C42-7F40-46AC-A663-B4D646962778}" destId="{44725A41-7C9C-4F2C-80F0-E90FF5A04FD7}" srcOrd="3" destOrd="0" presId="urn:microsoft.com/office/officeart/2008/layout/VerticalAccentList"/>
    <dgm:cxn modelId="{9049EA7B-9960-47EC-8ACE-A15EE0428E52}" type="presParOf" srcId="{0AA26C42-7F40-46AC-A663-B4D646962778}" destId="{C3F682AA-0E75-4A74-B9CD-1E02741DCC9B}" srcOrd="4" destOrd="0" presId="urn:microsoft.com/office/officeart/2008/layout/VerticalAccentList"/>
    <dgm:cxn modelId="{55D1A75D-EEBA-43B4-B13A-313DFD230D7B}" type="presParOf" srcId="{0AA26C42-7F40-46AC-A663-B4D646962778}" destId="{46A47265-4176-4DED-B9B0-3CB1A7986B32}" srcOrd="5" destOrd="0" presId="urn:microsoft.com/office/officeart/2008/layout/VerticalAccentList"/>
    <dgm:cxn modelId="{8A4CE6B0-57A8-4019-A5E4-4AA70BC4EB83}" type="presParOf" srcId="{0AA26C42-7F40-46AC-A663-B4D646962778}" destId="{A05B8C74-D6BB-4E5B-A00E-798531E555A8}" srcOrd="6" destOrd="0" presId="urn:microsoft.com/office/officeart/2008/layout/VerticalAccentList"/>
    <dgm:cxn modelId="{6E4A71FB-2F26-4003-9E77-2CBC32CEEA1F}" type="presParOf" srcId="{1E56BE2D-F92E-4800-9480-8D94DA3AAF6C}" destId="{2C5523D3-86EC-4D67-A6B1-107A5AFFD4DD}" srcOrd="8" destOrd="0" presId="urn:microsoft.com/office/officeart/2008/layout/VerticalAccentList"/>
    <dgm:cxn modelId="{0BEEC604-2753-43FA-9C06-46DD2597DD5E}" type="presParOf" srcId="{1E56BE2D-F92E-4800-9480-8D94DA3AAF6C}" destId="{DC29BB59-276B-4297-939C-2B7C4E24ECB5}" srcOrd="9" destOrd="0" presId="urn:microsoft.com/office/officeart/2008/layout/VerticalAccentList"/>
    <dgm:cxn modelId="{E18736B3-94E5-428A-BC39-9D69E7ED019E}" type="presParOf" srcId="{DC29BB59-276B-4297-939C-2B7C4E24ECB5}" destId="{5DED3736-1145-402C-A560-E40F56146777}" srcOrd="0" destOrd="0" presId="urn:microsoft.com/office/officeart/2008/layout/VerticalAccentList"/>
    <dgm:cxn modelId="{EBFE3358-6246-4C30-A413-8E087ACBF012}" type="presParOf" srcId="{1E56BE2D-F92E-4800-9480-8D94DA3AAF6C}" destId="{4F26E6A5-9F96-42B0-9882-CEAC67C35B96}" srcOrd="10" destOrd="0" presId="urn:microsoft.com/office/officeart/2008/layout/VerticalAccentList"/>
    <dgm:cxn modelId="{594019DB-E2B0-495C-A4B6-D8A63751F48E}" type="presParOf" srcId="{4F26E6A5-9F96-42B0-9882-CEAC67C35B96}" destId="{051BC0AE-4091-4F44-AFCE-34DF4787CC81}" srcOrd="0" destOrd="0" presId="urn:microsoft.com/office/officeart/2008/layout/VerticalAccentList"/>
    <dgm:cxn modelId="{7815DFE6-4365-470F-AA21-7A04A1A3E258}" type="presParOf" srcId="{4F26E6A5-9F96-42B0-9882-CEAC67C35B96}" destId="{1B6E3678-D527-4708-81B4-1C3681A01DD2}" srcOrd="1" destOrd="0" presId="urn:microsoft.com/office/officeart/2008/layout/VerticalAccentList"/>
    <dgm:cxn modelId="{4E5E3407-CC33-4E53-BACE-E7F2F9728E1B}" type="presParOf" srcId="{4F26E6A5-9F96-42B0-9882-CEAC67C35B96}" destId="{4721EA73-B8A1-4190-A757-DF0F0AE2DCB3}" srcOrd="2" destOrd="0" presId="urn:microsoft.com/office/officeart/2008/layout/VerticalAccentList"/>
    <dgm:cxn modelId="{4F208E37-2208-45EE-BCE3-5F04FB717A87}" type="presParOf" srcId="{4F26E6A5-9F96-42B0-9882-CEAC67C35B96}" destId="{48A97EE1-144E-4160-B2B4-90505DE4720D}" srcOrd="3" destOrd="0" presId="urn:microsoft.com/office/officeart/2008/layout/VerticalAccentList"/>
    <dgm:cxn modelId="{97A716BB-C78C-46C2-8832-9E74B7ADAEB9}" type="presParOf" srcId="{4F26E6A5-9F96-42B0-9882-CEAC67C35B96}" destId="{6F501D60-7E6A-4EF7-BA2C-D95C673DB73D}" srcOrd="4" destOrd="0" presId="urn:microsoft.com/office/officeart/2008/layout/VerticalAccentList"/>
    <dgm:cxn modelId="{96A6499F-6EBE-43B8-AFAC-CF46437E4879}" type="presParOf" srcId="{4F26E6A5-9F96-42B0-9882-CEAC67C35B96}" destId="{93354355-63BB-4DE7-A1AC-FF0CA8FBF785}" srcOrd="5" destOrd="0" presId="urn:microsoft.com/office/officeart/2008/layout/VerticalAccentList"/>
    <dgm:cxn modelId="{3ABCD787-970C-4340-AE61-3A78E956AB32}" type="presParOf" srcId="{4F26E6A5-9F96-42B0-9882-CEAC67C35B96}" destId="{BA6B69E6-20DC-45C2-AD37-1C3C8C06BAAC}" srcOrd="6" destOrd="0" presId="urn:microsoft.com/office/officeart/2008/layout/VerticalAccentList"/>
    <dgm:cxn modelId="{C1D44406-B0DC-4B63-A357-86714902E621}" type="presParOf" srcId="{1E56BE2D-F92E-4800-9480-8D94DA3AAF6C}" destId="{1182FC7A-06D3-42CB-9EC0-4F95A36520C4}" srcOrd="11" destOrd="0" presId="urn:microsoft.com/office/officeart/2008/layout/VerticalAccentList"/>
    <dgm:cxn modelId="{D3CFF772-798F-42D1-ABD9-B2771B005E11}" type="presParOf" srcId="{1E56BE2D-F92E-4800-9480-8D94DA3AAF6C}" destId="{8F3F24B9-5B05-44CD-A41C-B7A8BAF4D908}" srcOrd="12" destOrd="0" presId="urn:microsoft.com/office/officeart/2008/layout/VerticalAccentList"/>
    <dgm:cxn modelId="{1EE924F7-22C6-4BD9-9093-A94A1C455011}" type="presParOf" srcId="{8F3F24B9-5B05-44CD-A41C-B7A8BAF4D908}" destId="{C6A788DA-8FDC-4192-B48A-A8D4DB3486C9}" srcOrd="0" destOrd="0" presId="urn:microsoft.com/office/officeart/2008/layout/VerticalAccentList"/>
    <dgm:cxn modelId="{7FB8CD41-99C0-4223-A7A5-F1D3A4C786DD}" type="presParOf" srcId="{1E56BE2D-F92E-4800-9480-8D94DA3AAF6C}" destId="{11FAEB59-1533-497B-92DF-5806B2590800}" srcOrd="13" destOrd="0" presId="urn:microsoft.com/office/officeart/2008/layout/VerticalAccentList"/>
    <dgm:cxn modelId="{C3E4EC02-8DF3-418C-9BE5-E6DC339B5FEB}" type="presParOf" srcId="{11FAEB59-1533-497B-92DF-5806B2590800}" destId="{0882DEA0-F740-4D11-A60F-EEB447D4C449}" srcOrd="0" destOrd="0" presId="urn:microsoft.com/office/officeart/2008/layout/VerticalAccentList"/>
    <dgm:cxn modelId="{CB3F14D1-C212-4629-82A5-8F0FAE3590E7}" type="presParOf" srcId="{11FAEB59-1533-497B-92DF-5806B2590800}" destId="{B4D80E8E-8C30-4459-B513-5010484EAF9D}" srcOrd="1" destOrd="0" presId="urn:microsoft.com/office/officeart/2008/layout/VerticalAccentList"/>
    <dgm:cxn modelId="{F215F9E4-1502-4F85-8FDA-00F596E5A8D0}" type="presParOf" srcId="{11FAEB59-1533-497B-92DF-5806B2590800}" destId="{47E02DB9-1952-4C22-B707-2122FAD32291}" srcOrd="2" destOrd="0" presId="urn:microsoft.com/office/officeart/2008/layout/VerticalAccentList"/>
    <dgm:cxn modelId="{F30CA446-3975-464B-A79D-1031A4A40FA7}" type="presParOf" srcId="{11FAEB59-1533-497B-92DF-5806B2590800}" destId="{60F31722-30DC-4AB4-ADEC-C6E40B21021D}" srcOrd="3" destOrd="0" presId="urn:microsoft.com/office/officeart/2008/layout/VerticalAccentList"/>
    <dgm:cxn modelId="{8D820B63-B4C8-4A52-A3CC-211784AF1AB1}" type="presParOf" srcId="{11FAEB59-1533-497B-92DF-5806B2590800}" destId="{CE41DCAA-ADAC-4A04-A076-70E06B16CA76}" srcOrd="4" destOrd="0" presId="urn:microsoft.com/office/officeart/2008/layout/VerticalAccentList"/>
    <dgm:cxn modelId="{B36605D5-E7C9-43C6-955F-F25D53A4D698}" type="presParOf" srcId="{11FAEB59-1533-497B-92DF-5806B2590800}" destId="{97213EB5-83E4-45D5-B858-DEBFF330AB5A}" srcOrd="5" destOrd="0" presId="urn:microsoft.com/office/officeart/2008/layout/VerticalAccentList"/>
    <dgm:cxn modelId="{A77040E3-4D5A-4927-BFEF-665C56855489}" type="presParOf" srcId="{11FAEB59-1533-497B-92DF-5806B2590800}" destId="{6E6750E8-E352-48F0-8096-8351BF0BB9BA}" srcOrd="6" destOrd="0" presId="urn:microsoft.com/office/officeart/2008/layout/VerticalAccentList"/>
    <dgm:cxn modelId="{A9423CE9-4316-403A-8244-320CDE03C996}" type="presParOf" srcId="{1E56BE2D-F92E-4800-9480-8D94DA3AAF6C}" destId="{6B86106F-2A24-4D84-8457-9DDF364802BB}" srcOrd="14" destOrd="0" presId="urn:microsoft.com/office/officeart/2008/layout/VerticalAccentList"/>
    <dgm:cxn modelId="{40F6AE14-2E50-4F50-9973-BE72169336B0}" type="presParOf" srcId="{1E56BE2D-F92E-4800-9480-8D94DA3AAF6C}" destId="{20B75FC6-36C4-4C7C-935D-AE61384AE18B}" srcOrd="15" destOrd="0" presId="urn:microsoft.com/office/officeart/2008/layout/VerticalAccentList"/>
    <dgm:cxn modelId="{108A92B8-6B1C-4968-A616-3A18E871D96F}" type="presParOf" srcId="{20B75FC6-36C4-4C7C-935D-AE61384AE18B}" destId="{B8DBD11A-8A05-4408-80F7-9642C8550146}" srcOrd="0" destOrd="0" presId="urn:microsoft.com/office/officeart/2008/layout/VerticalAccentList"/>
    <dgm:cxn modelId="{641943B3-C7EC-4B10-A518-C10A083F33AE}" type="presParOf" srcId="{1E56BE2D-F92E-4800-9480-8D94DA3AAF6C}" destId="{37C7082A-D834-401E-B257-6746F4425D9C}" srcOrd="16" destOrd="0" presId="urn:microsoft.com/office/officeart/2008/layout/VerticalAccentList"/>
    <dgm:cxn modelId="{A4A219EF-4263-4A06-8BDF-B12E3264ACF4}" type="presParOf" srcId="{37C7082A-D834-401E-B257-6746F4425D9C}" destId="{433F1816-2231-4F6D-8E5B-DCABF853A609}" srcOrd="0" destOrd="0" presId="urn:microsoft.com/office/officeart/2008/layout/VerticalAccentList"/>
    <dgm:cxn modelId="{579BF86C-01D9-4C2F-BD32-98303554C41A}" type="presParOf" srcId="{37C7082A-D834-401E-B257-6746F4425D9C}" destId="{E1D638FC-5C69-4C85-8DFB-204A4094F512}" srcOrd="1" destOrd="0" presId="urn:microsoft.com/office/officeart/2008/layout/VerticalAccentList"/>
    <dgm:cxn modelId="{E0078415-D3D5-479B-87B9-45719D2B2137}" type="presParOf" srcId="{37C7082A-D834-401E-B257-6746F4425D9C}" destId="{B521D836-A33A-47A2-AC47-FB57E0625551}" srcOrd="2" destOrd="0" presId="urn:microsoft.com/office/officeart/2008/layout/VerticalAccentList"/>
    <dgm:cxn modelId="{CD0B5D98-B068-4FD8-A644-6FBF517C97FA}" type="presParOf" srcId="{37C7082A-D834-401E-B257-6746F4425D9C}" destId="{A1CC0715-9FEF-44F8-8F6D-9D1BC7E35A6E}" srcOrd="3" destOrd="0" presId="urn:microsoft.com/office/officeart/2008/layout/VerticalAccentList"/>
    <dgm:cxn modelId="{53429C2A-ADE7-4672-BDCA-F9B38BB493B7}" type="presParOf" srcId="{37C7082A-D834-401E-B257-6746F4425D9C}" destId="{79CB457D-1A4A-481D-939C-3078C90DAE7B}" srcOrd="4" destOrd="0" presId="urn:microsoft.com/office/officeart/2008/layout/VerticalAccentList"/>
    <dgm:cxn modelId="{7B5E8ED4-05E4-45A9-BA70-33B020BB32F0}" type="presParOf" srcId="{37C7082A-D834-401E-B257-6746F4425D9C}" destId="{9535FB5F-1092-4687-8403-0502EB1EB24E}" srcOrd="5" destOrd="0" presId="urn:microsoft.com/office/officeart/2008/layout/VerticalAccentList"/>
    <dgm:cxn modelId="{2F912AAF-B28A-4CEF-8150-F45B57751218}" type="presParOf" srcId="{37C7082A-D834-401E-B257-6746F4425D9C}" destId="{60EC1CA3-8BCE-4E30-85DB-4616ED11CA64}"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7B347A-27E2-469F-B702-DD5589B9DCF6}"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zh-CN" altLang="en-US"/>
        </a:p>
      </dgm:t>
    </dgm:pt>
    <dgm:pt modelId="{D99C501E-2048-49C9-8C16-42B470154A4A}">
      <dgm:prSet phldrT="[文本]"/>
      <dgm:spPr>
        <a:solidFill>
          <a:schemeClr val="accent1"/>
        </a:solidFill>
      </dgm:spPr>
      <dgm:t>
        <a:bodyPr/>
        <a:lstStyle/>
        <a:p>
          <a:r>
            <a:rPr lang="zh-CN" altLang="en-US" dirty="0" smtClean="0"/>
            <a:t>引言</a:t>
          </a:r>
          <a:endParaRPr lang="zh-CN" altLang="en-US" dirty="0"/>
        </a:p>
      </dgm:t>
    </dgm:pt>
    <dgm:pt modelId="{57586F00-2E1A-4D85-8AF3-2CB05C688E01}" type="parTrans" cxnId="{04118230-B71F-406D-B434-C2E90A73E5D5}">
      <dgm:prSet/>
      <dgm:spPr/>
      <dgm:t>
        <a:bodyPr/>
        <a:lstStyle/>
        <a:p>
          <a:endParaRPr lang="zh-CN" altLang="en-US"/>
        </a:p>
      </dgm:t>
    </dgm:pt>
    <dgm:pt modelId="{18312073-6C8E-4B34-84AB-711A0A4865F3}" type="sibTrans" cxnId="{04118230-B71F-406D-B434-C2E90A73E5D5}">
      <dgm:prSet/>
      <dgm:spPr/>
      <dgm:t>
        <a:bodyPr/>
        <a:lstStyle/>
        <a:p>
          <a:endParaRPr lang="zh-CN" altLang="en-US"/>
        </a:p>
      </dgm:t>
    </dgm:pt>
    <dgm:pt modelId="{961DB0C4-99F4-4D89-A24D-2AFB3CC3B0EF}">
      <dgm:prSet/>
      <dgm:spPr>
        <a:solidFill>
          <a:schemeClr val="accent1"/>
        </a:solidFill>
      </dgm:spPr>
      <dgm:t>
        <a:bodyPr/>
        <a:lstStyle/>
        <a:p>
          <a:r>
            <a:rPr lang="zh-CN" altLang="en-US" dirty="0" smtClean="0"/>
            <a:t>浮点数存储原理</a:t>
          </a:r>
          <a:endParaRPr lang="zh-CN" altLang="en-US" dirty="0"/>
        </a:p>
      </dgm:t>
    </dgm:pt>
    <dgm:pt modelId="{90240C37-C183-435F-BF62-72DCFFA11ED2}" type="parTrans" cxnId="{8F083374-F1B7-4082-9720-843AA67FF576}">
      <dgm:prSet/>
      <dgm:spPr/>
      <dgm:t>
        <a:bodyPr/>
        <a:lstStyle/>
        <a:p>
          <a:endParaRPr lang="zh-CN" altLang="en-US"/>
        </a:p>
      </dgm:t>
    </dgm:pt>
    <dgm:pt modelId="{E9C0F60B-AC1B-4AF6-B12A-BC8D8C47699D}" type="sibTrans" cxnId="{8F083374-F1B7-4082-9720-843AA67FF576}">
      <dgm:prSet/>
      <dgm:spPr/>
      <dgm:t>
        <a:bodyPr/>
        <a:lstStyle/>
        <a:p>
          <a:endParaRPr lang="zh-CN" altLang="en-US"/>
        </a:p>
      </dgm:t>
    </dgm:pt>
    <dgm:pt modelId="{DB6EF230-089B-4563-8567-057BCAD20972}">
      <dgm:prSet/>
      <dgm:spPr/>
      <dgm:t>
        <a:bodyPr/>
        <a:lstStyle/>
        <a:p>
          <a:r>
            <a:rPr lang="zh-CN" altLang="en-US" dirty="0" smtClean="0"/>
            <a:t>四则运算的误差</a:t>
          </a:r>
          <a:endParaRPr lang="zh-CN" altLang="en-US" dirty="0"/>
        </a:p>
      </dgm:t>
    </dgm:pt>
    <dgm:pt modelId="{868D8B59-CFF2-43BE-8B48-AE530A9BC171}" type="parTrans" cxnId="{23DF704D-7821-4DA9-8334-BBC30FC7E57A}">
      <dgm:prSet/>
      <dgm:spPr/>
      <dgm:t>
        <a:bodyPr/>
        <a:lstStyle/>
        <a:p>
          <a:endParaRPr lang="zh-CN" altLang="en-US"/>
        </a:p>
      </dgm:t>
    </dgm:pt>
    <dgm:pt modelId="{7F22689E-A7B9-454B-BAC6-39BB6FA593AD}" type="sibTrans" cxnId="{23DF704D-7821-4DA9-8334-BBC30FC7E57A}">
      <dgm:prSet/>
      <dgm:spPr/>
      <dgm:t>
        <a:bodyPr/>
        <a:lstStyle/>
        <a:p>
          <a:endParaRPr lang="zh-CN" altLang="en-US"/>
        </a:p>
      </dgm:t>
    </dgm:pt>
    <dgm:pt modelId="{5A171E6E-FDE9-4C66-9512-290E783790D2}">
      <dgm:prSet/>
      <dgm:spPr/>
      <dgm:t>
        <a:bodyPr/>
        <a:lstStyle/>
        <a:p>
          <a:r>
            <a:rPr lang="zh-CN" altLang="en-US" dirty="0" smtClean="0"/>
            <a:t>算法中的误差避免</a:t>
          </a:r>
          <a:endParaRPr lang="zh-CN" altLang="en-US" dirty="0"/>
        </a:p>
      </dgm:t>
    </dgm:pt>
    <dgm:pt modelId="{33AC573D-A0C8-4AC3-803B-3A8700B0C247}" type="parTrans" cxnId="{B213C3DD-DA78-4973-80EA-BCEB66A3E22B}">
      <dgm:prSet/>
      <dgm:spPr/>
      <dgm:t>
        <a:bodyPr/>
        <a:lstStyle/>
        <a:p>
          <a:endParaRPr lang="zh-CN" altLang="en-US"/>
        </a:p>
      </dgm:t>
    </dgm:pt>
    <dgm:pt modelId="{26274B9C-0B22-45B0-AFD7-76DE4039F609}" type="sibTrans" cxnId="{B213C3DD-DA78-4973-80EA-BCEB66A3E22B}">
      <dgm:prSet/>
      <dgm:spPr/>
      <dgm:t>
        <a:bodyPr/>
        <a:lstStyle/>
        <a:p>
          <a:endParaRPr lang="zh-CN" altLang="en-US"/>
        </a:p>
      </dgm:t>
    </dgm:pt>
    <dgm:pt modelId="{07FA80BD-054E-4724-B39E-BBEAAEBF315B}">
      <dgm:prSet/>
      <dgm:spPr>
        <a:solidFill>
          <a:srgbClr val="FF0000"/>
        </a:solidFill>
      </dgm:spPr>
      <dgm:t>
        <a:bodyPr/>
        <a:lstStyle/>
        <a:p>
          <a:r>
            <a:rPr lang="zh-CN" altLang="en-US" dirty="0" smtClean="0"/>
            <a:t>舍入与浮点误差</a:t>
          </a:r>
          <a:endParaRPr lang="zh-CN" altLang="en-US" dirty="0"/>
        </a:p>
      </dgm:t>
    </dgm:pt>
    <dgm:pt modelId="{C4C13192-CE13-4951-8B9F-19BE008B3596}" type="parTrans" cxnId="{DC7D37A0-52A7-48FB-948C-221FA3D2DD9A}">
      <dgm:prSet/>
      <dgm:spPr/>
      <dgm:t>
        <a:bodyPr/>
        <a:lstStyle/>
        <a:p>
          <a:endParaRPr lang="zh-CN" altLang="en-US"/>
        </a:p>
      </dgm:t>
    </dgm:pt>
    <dgm:pt modelId="{DD8AE4BE-BAC7-4125-98FB-ED1DFA47A8B9}" type="sibTrans" cxnId="{DC7D37A0-52A7-48FB-948C-221FA3D2DD9A}">
      <dgm:prSet/>
      <dgm:spPr/>
      <dgm:t>
        <a:bodyPr/>
        <a:lstStyle/>
        <a:p>
          <a:endParaRPr lang="zh-CN" altLang="en-US"/>
        </a:p>
      </dgm:t>
    </dgm:pt>
    <dgm:pt modelId="{E86E4F07-F178-472B-A357-A958C741045D}">
      <dgm:prSet/>
      <dgm:spPr/>
      <dgm:t>
        <a:bodyPr/>
        <a:lstStyle/>
        <a:p>
          <a:r>
            <a:rPr lang="zh-CN" altLang="en-US" dirty="0" smtClean="0"/>
            <a:t>更一般的误差分析方法</a:t>
          </a:r>
          <a:endParaRPr lang="zh-CN" altLang="en-US" dirty="0"/>
        </a:p>
      </dgm:t>
    </dgm:pt>
    <dgm:pt modelId="{8F5D3014-9E7D-4250-8A06-DFB3B370B6F5}" type="parTrans" cxnId="{2355422F-207C-4EFB-9FF4-564CBD429B71}">
      <dgm:prSet/>
      <dgm:spPr/>
      <dgm:t>
        <a:bodyPr/>
        <a:lstStyle/>
        <a:p>
          <a:endParaRPr lang="zh-CN" altLang="en-US"/>
        </a:p>
      </dgm:t>
    </dgm:pt>
    <dgm:pt modelId="{604B42EB-94C1-4A64-A2DB-DFA0429440E4}" type="sibTrans" cxnId="{2355422F-207C-4EFB-9FF4-564CBD429B71}">
      <dgm:prSet/>
      <dgm:spPr/>
      <dgm:t>
        <a:bodyPr/>
        <a:lstStyle/>
        <a:p>
          <a:endParaRPr lang="zh-CN" altLang="en-US"/>
        </a:p>
      </dgm:t>
    </dgm:pt>
    <dgm:pt modelId="{1E56BE2D-F92E-4800-9480-8D94DA3AAF6C}" type="pres">
      <dgm:prSet presAssocID="{ED7B347A-27E2-469F-B702-DD5589B9DCF6}" presName="Name0" presStyleCnt="0">
        <dgm:presLayoutVars>
          <dgm:chMax/>
          <dgm:chPref/>
          <dgm:dir/>
        </dgm:presLayoutVars>
      </dgm:prSet>
      <dgm:spPr/>
      <dgm:t>
        <a:bodyPr/>
        <a:lstStyle/>
        <a:p>
          <a:endParaRPr lang="zh-CN" altLang="en-US"/>
        </a:p>
      </dgm:t>
    </dgm:pt>
    <dgm:pt modelId="{FF4D0F0D-5BC3-454B-9212-B6F9D27FE554}" type="pres">
      <dgm:prSet presAssocID="{D99C501E-2048-49C9-8C16-42B470154A4A}" presName="parenttextcomposite" presStyleCnt="0"/>
      <dgm:spPr/>
    </dgm:pt>
    <dgm:pt modelId="{1AEDA2EF-CD58-46C6-9C11-CED175C7DCDC}" type="pres">
      <dgm:prSet presAssocID="{D99C501E-2048-49C9-8C16-42B470154A4A}" presName="parenttext" presStyleLbl="revTx" presStyleIdx="0" presStyleCnt="6">
        <dgm:presLayoutVars>
          <dgm:chMax/>
          <dgm:chPref val="2"/>
          <dgm:bulletEnabled val="1"/>
        </dgm:presLayoutVars>
      </dgm:prSet>
      <dgm:spPr/>
      <dgm:t>
        <a:bodyPr/>
        <a:lstStyle/>
        <a:p>
          <a:endParaRPr lang="zh-CN" altLang="en-US"/>
        </a:p>
      </dgm:t>
    </dgm:pt>
    <dgm:pt modelId="{CA1446A9-FA93-4C5E-8C85-34002AE90E29}" type="pres">
      <dgm:prSet presAssocID="{D99C501E-2048-49C9-8C16-42B470154A4A}" presName="parallelogramComposite" presStyleCnt="0"/>
      <dgm:spPr/>
    </dgm:pt>
    <dgm:pt modelId="{93E5B449-19FE-4E43-8C52-33E4A8D03C78}" type="pres">
      <dgm:prSet presAssocID="{D99C501E-2048-49C9-8C16-42B470154A4A}" presName="parallelogram1" presStyleLbl="alignNode1" presStyleIdx="0" presStyleCnt="42"/>
      <dgm:spPr/>
    </dgm:pt>
    <dgm:pt modelId="{DF1BB485-8706-4F76-824B-B3D724B920C1}" type="pres">
      <dgm:prSet presAssocID="{D99C501E-2048-49C9-8C16-42B470154A4A}" presName="parallelogram2" presStyleLbl="alignNode1" presStyleIdx="1" presStyleCnt="42"/>
      <dgm:spPr/>
    </dgm:pt>
    <dgm:pt modelId="{22C75AE4-4222-4C64-91D2-D7B9CC27ACAA}" type="pres">
      <dgm:prSet presAssocID="{D99C501E-2048-49C9-8C16-42B470154A4A}" presName="parallelogram3" presStyleLbl="alignNode1" presStyleIdx="2" presStyleCnt="42"/>
      <dgm:spPr/>
    </dgm:pt>
    <dgm:pt modelId="{3C2BCB8D-F749-4A57-A298-F7655FD5C919}" type="pres">
      <dgm:prSet presAssocID="{D99C501E-2048-49C9-8C16-42B470154A4A}" presName="parallelogram4" presStyleLbl="alignNode1" presStyleIdx="3" presStyleCnt="42"/>
      <dgm:spPr/>
    </dgm:pt>
    <dgm:pt modelId="{F9AF11A2-0560-482C-8D9F-66A847B9C1DE}" type="pres">
      <dgm:prSet presAssocID="{D99C501E-2048-49C9-8C16-42B470154A4A}" presName="parallelogram5" presStyleLbl="alignNode1" presStyleIdx="4" presStyleCnt="42"/>
      <dgm:spPr/>
    </dgm:pt>
    <dgm:pt modelId="{33D1FDBC-B402-4525-854A-E2D60CB5217D}" type="pres">
      <dgm:prSet presAssocID="{D99C501E-2048-49C9-8C16-42B470154A4A}" presName="parallelogram6" presStyleLbl="alignNode1" presStyleIdx="5" presStyleCnt="42"/>
      <dgm:spPr/>
    </dgm:pt>
    <dgm:pt modelId="{ABBA2991-1977-4E47-ADF7-D83F4EFCD95C}" type="pres">
      <dgm:prSet presAssocID="{D99C501E-2048-49C9-8C16-42B470154A4A}" presName="parallelogram7" presStyleLbl="alignNode1" presStyleIdx="6" presStyleCnt="42"/>
      <dgm:spPr/>
    </dgm:pt>
    <dgm:pt modelId="{AE4BC611-7863-451C-A986-07D196C20D9A}" type="pres">
      <dgm:prSet presAssocID="{18312073-6C8E-4B34-84AB-711A0A4865F3}" presName="sibTrans" presStyleCnt="0"/>
      <dgm:spPr/>
    </dgm:pt>
    <dgm:pt modelId="{AF7C2054-E396-46B2-80B8-D4FFA919A14A}" type="pres">
      <dgm:prSet presAssocID="{961DB0C4-99F4-4D89-A24D-2AFB3CC3B0EF}" presName="parenttextcomposite" presStyleCnt="0"/>
      <dgm:spPr/>
    </dgm:pt>
    <dgm:pt modelId="{86467134-279F-4E5C-817B-BFBCC0F8EBB0}" type="pres">
      <dgm:prSet presAssocID="{961DB0C4-99F4-4D89-A24D-2AFB3CC3B0EF}" presName="parenttext" presStyleLbl="revTx" presStyleIdx="1" presStyleCnt="6">
        <dgm:presLayoutVars>
          <dgm:chMax/>
          <dgm:chPref val="2"/>
          <dgm:bulletEnabled val="1"/>
        </dgm:presLayoutVars>
      </dgm:prSet>
      <dgm:spPr/>
      <dgm:t>
        <a:bodyPr/>
        <a:lstStyle/>
        <a:p>
          <a:endParaRPr lang="zh-CN" altLang="en-US"/>
        </a:p>
      </dgm:t>
    </dgm:pt>
    <dgm:pt modelId="{B85425F2-6E2A-4CE6-9BAA-205B41BC35E0}" type="pres">
      <dgm:prSet presAssocID="{961DB0C4-99F4-4D89-A24D-2AFB3CC3B0EF}" presName="parallelogramComposite" presStyleCnt="0"/>
      <dgm:spPr/>
    </dgm:pt>
    <dgm:pt modelId="{1703AA0C-44CF-4E55-9B2E-FCDDE365F1FD}" type="pres">
      <dgm:prSet presAssocID="{961DB0C4-99F4-4D89-A24D-2AFB3CC3B0EF}" presName="parallelogram1" presStyleLbl="alignNode1" presStyleIdx="7" presStyleCnt="42"/>
      <dgm:spPr/>
    </dgm:pt>
    <dgm:pt modelId="{7942275C-B047-4BA6-9BC1-5E7648C2CC35}" type="pres">
      <dgm:prSet presAssocID="{961DB0C4-99F4-4D89-A24D-2AFB3CC3B0EF}" presName="parallelogram2" presStyleLbl="alignNode1" presStyleIdx="8" presStyleCnt="42"/>
      <dgm:spPr/>
    </dgm:pt>
    <dgm:pt modelId="{86B3D739-7BDA-4E53-91A8-CDC484A2A46C}" type="pres">
      <dgm:prSet presAssocID="{961DB0C4-99F4-4D89-A24D-2AFB3CC3B0EF}" presName="parallelogram3" presStyleLbl="alignNode1" presStyleIdx="9" presStyleCnt="42"/>
      <dgm:spPr/>
    </dgm:pt>
    <dgm:pt modelId="{653BC809-8C61-4A3B-B07D-6352A58B6BF3}" type="pres">
      <dgm:prSet presAssocID="{961DB0C4-99F4-4D89-A24D-2AFB3CC3B0EF}" presName="parallelogram4" presStyleLbl="alignNode1" presStyleIdx="10" presStyleCnt="42"/>
      <dgm:spPr/>
    </dgm:pt>
    <dgm:pt modelId="{19A3B63F-22B0-4A9B-B349-13148BD5A638}" type="pres">
      <dgm:prSet presAssocID="{961DB0C4-99F4-4D89-A24D-2AFB3CC3B0EF}" presName="parallelogram5" presStyleLbl="alignNode1" presStyleIdx="11" presStyleCnt="42"/>
      <dgm:spPr/>
    </dgm:pt>
    <dgm:pt modelId="{EA67B018-AB8A-417D-96D9-8661D2BF1C5F}" type="pres">
      <dgm:prSet presAssocID="{961DB0C4-99F4-4D89-A24D-2AFB3CC3B0EF}" presName="parallelogram6" presStyleLbl="alignNode1" presStyleIdx="12" presStyleCnt="42"/>
      <dgm:spPr/>
    </dgm:pt>
    <dgm:pt modelId="{50381334-AD2C-4F3A-8709-D940C5EC4E56}" type="pres">
      <dgm:prSet presAssocID="{961DB0C4-99F4-4D89-A24D-2AFB3CC3B0EF}" presName="parallelogram7" presStyleLbl="alignNode1" presStyleIdx="13" presStyleCnt="42"/>
      <dgm:spPr/>
    </dgm:pt>
    <dgm:pt modelId="{274DBAD1-9345-4599-A17C-8856EFF6205B}" type="pres">
      <dgm:prSet presAssocID="{E9C0F60B-AC1B-4AF6-B12A-BC8D8C47699D}" presName="sibTrans" presStyleCnt="0"/>
      <dgm:spPr/>
    </dgm:pt>
    <dgm:pt modelId="{F51CA611-1D0C-4829-9405-996704C83EC3}" type="pres">
      <dgm:prSet presAssocID="{07FA80BD-054E-4724-B39E-BBEAAEBF315B}" presName="parenttextcomposite" presStyleCnt="0"/>
      <dgm:spPr/>
    </dgm:pt>
    <dgm:pt modelId="{36783CD7-F155-4ED1-A2D0-6D0EF57EC5DF}" type="pres">
      <dgm:prSet presAssocID="{07FA80BD-054E-4724-B39E-BBEAAEBF315B}" presName="parenttext" presStyleLbl="revTx" presStyleIdx="2" presStyleCnt="6">
        <dgm:presLayoutVars>
          <dgm:chMax/>
          <dgm:chPref val="2"/>
          <dgm:bulletEnabled val="1"/>
        </dgm:presLayoutVars>
      </dgm:prSet>
      <dgm:spPr/>
      <dgm:t>
        <a:bodyPr/>
        <a:lstStyle/>
        <a:p>
          <a:endParaRPr lang="zh-CN" altLang="en-US"/>
        </a:p>
      </dgm:t>
    </dgm:pt>
    <dgm:pt modelId="{0AA26C42-7F40-46AC-A663-B4D646962778}" type="pres">
      <dgm:prSet presAssocID="{07FA80BD-054E-4724-B39E-BBEAAEBF315B}" presName="parallelogramComposite" presStyleCnt="0"/>
      <dgm:spPr/>
    </dgm:pt>
    <dgm:pt modelId="{602DE022-AD82-4FB0-BFB9-FA75ADF627BB}" type="pres">
      <dgm:prSet presAssocID="{07FA80BD-054E-4724-B39E-BBEAAEBF315B}" presName="parallelogram1" presStyleLbl="alignNode1" presStyleIdx="14" presStyleCnt="42"/>
      <dgm:spPr/>
    </dgm:pt>
    <dgm:pt modelId="{C35F5C7C-A6C7-4010-9FD9-34F8061F64AD}" type="pres">
      <dgm:prSet presAssocID="{07FA80BD-054E-4724-B39E-BBEAAEBF315B}" presName="parallelogram2" presStyleLbl="alignNode1" presStyleIdx="15" presStyleCnt="42"/>
      <dgm:spPr/>
    </dgm:pt>
    <dgm:pt modelId="{22D8223E-0FC5-4ED6-BE5E-568CE7F6AF4A}" type="pres">
      <dgm:prSet presAssocID="{07FA80BD-054E-4724-B39E-BBEAAEBF315B}" presName="parallelogram3" presStyleLbl="alignNode1" presStyleIdx="16" presStyleCnt="42"/>
      <dgm:spPr/>
    </dgm:pt>
    <dgm:pt modelId="{44725A41-7C9C-4F2C-80F0-E90FF5A04FD7}" type="pres">
      <dgm:prSet presAssocID="{07FA80BD-054E-4724-B39E-BBEAAEBF315B}" presName="parallelogram4" presStyleLbl="alignNode1" presStyleIdx="17" presStyleCnt="42"/>
      <dgm:spPr/>
    </dgm:pt>
    <dgm:pt modelId="{C3F682AA-0E75-4A74-B9CD-1E02741DCC9B}" type="pres">
      <dgm:prSet presAssocID="{07FA80BD-054E-4724-B39E-BBEAAEBF315B}" presName="parallelogram5" presStyleLbl="alignNode1" presStyleIdx="18" presStyleCnt="42"/>
      <dgm:spPr/>
    </dgm:pt>
    <dgm:pt modelId="{46A47265-4176-4DED-B9B0-3CB1A7986B32}" type="pres">
      <dgm:prSet presAssocID="{07FA80BD-054E-4724-B39E-BBEAAEBF315B}" presName="parallelogram6" presStyleLbl="alignNode1" presStyleIdx="19" presStyleCnt="42"/>
      <dgm:spPr/>
    </dgm:pt>
    <dgm:pt modelId="{A05B8C74-D6BB-4E5B-A00E-798531E555A8}" type="pres">
      <dgm:prSet presAssocID="{07FA80BD-054E-4724-B39E-BBEAAEBF315B}" presName="parallelogram7" presStyleLbl="alignNode1" presStyleIdx="20" presStyleCnt="42"/>
      <dgm:spPr/>
    </dgm:pt>
    <dgm:pt modelId="{2C5523D3-86EC-4D67-A6B1-107A5AFFD4DD}" type="pres">
      <dgm:prSet presAssocID="{DD8AE4BE-BAC7-4125-98FB-ED1DFA47A8B9}" presName="sibTrans" presStyleCnt="0"/>
      <dgm:spPr/>
    </dgm:pt>
    <dgm:pt modelId="{DC29BB59-276B-4297-939C-2B7C4E24ECB5}" type="pres">
      <dgm:prSet presAssocID="{DB6EF230-089B-4563-8567-057BCAD20972}" presName="parenttextcomposite" presStyleCnt="0"/>
      <dgm:spPr/>
    </dgm:pt>
    <dgm:pt modelId="{5DED3736-1145-402C-A560-E40F56146777}" type="pres">
      <dgm:prSet presAssocID="{DB6EF230-089B-4563-8567-057BCAD20972}" presName="parenttext" presStyleLbl="revTx" presStyleIdx="3" presStyleCnt="6">
        <dgm:presLayoutVars>
          <dgm:chMax/>
          <dgm:chPref val="2"/>
          <dgm:bulletEnabled val="1"/>
        </dgm:presLayoutVars>
      </dgm:prSet>
      <dgm:spPr/>
      <dgm:t>
        <a:bodyPr/>
        <a:lstStyle/>
        <a:p>
          <a:endParaRPr lang="zh-CN" altLang="en-US"/>
        </a:p>
      </dgm:t>
    </dgm:pt>
    <dgm:pt modelId="{4F26E6A5-9F96-42B0-9882-CEAC67C35B96}" type="pres">
      <dgm:prSet presAssocID="{DB6EF230-089B-4563-8567-057BCAD20972}" presName="parallelogramComposite" presStyleCnt="0"/>
      <dgm:spPr/>
    </dgm:pt>
    <dgm:pt modelId="{051BC0AE-4091-4F44-AFCE-34DF4787CC81}" type="pres">
      <dgm:prSet presAssocID="{DB6EF230-089B-4563-8567-057BCAD20972}" presName="parallelogram1" presStyleLbl="alignNode1" presStyleIdx="21" presStyleCnt="42"/>
      <dgm:spPr/>
    </dgm:pt>
    <dgm:pt modelId="{1B6E3678-D527-4708-81B4-1C3681A01DD2}" type="pres">
      <dgm:prSet presAssocID="{DB6EF230-089B-4563-8567-057BCAD20972}" presName="parallelogram2" presStyleLbl="alignNode1" presStyleIdx="22" presStyleCnt="42"/>
      <dgm:spPr/>
    </dgm:pt>
    <dgm:pt modelId="{4721EA73-B8A1-4190-A757-DF0F0AE2DCB3}" type="pres">
      <dgm:prSet presAssocID="{DB6EF230-089B-4563-8567-057BCAD20972}" presName="parallelogram3" presStyleLbl="alignNode1" presStyleIdx="23" presStyleCnt="42"/>
      <dgm:spPr/>
    </dgm:pt>
    <dgm:pt modelId="{48A97EE1-144E-4160-B2B4-90505DE4720D}" type="pres">
      <dgm:prSet presAssocID="{DB6EF230-089B-4563-8567-057BCAD20972}" presName="parallelogram4" presStyleLbl="alignNode1" presStyleIdx="24" presStyleCnt="42"/>
      <dgm:spPr/>
    </dgm:pt>
    <dgm:pt modelId="{6F501D60-7E6A-4EF7-BA2C-D95C673DB73D}" type="pres">
      <dgm:prSet presAssocID="{DB6EF230-089B-4563-8567-057BCAD20972}" presName="parallelogram5" presStyleLbl="alignNode1" presStyleIdx="25" presStyleCnt="42"/>
      <dgm:spPr/>
    </dgm:pt>
    <dgm:pt modelId="{93354355-63BB-4DE7-A1AC-FF0CA8FBF785}" type="pres">
      <dgm:prSet presAssocID="{DB6EF230-089B-4563-8567-057BCAD20972}" presName="parallelogram6" presStyleLbl="alignNode1" presStyleIdx="26" presStyleCnt="42"/>
      <dgm:spPr/>
    </dgm:pt>
    <dgm:pt modelId="{BA6B69E6-20DC-45C2-AD37-1C3C8C06BAAC}" type="pres">
      <dgm:prSet presAssocID="{DB6EF230-089B-4563-8567-057BCAD20972}" presName="parallelogram7" presStyleLbl="alignNode1" presStyleIdx="27" presStyleCnt="42"/>
      <dgm:spPr/>
    </dgm:pt>
    <dgm:pt modelId="{1182FC7A-06D3-42CB-9EC0-4F95A36520C4}" type="pres">
      <dgm:prSet presAssocID="{7F22689E-A7B9-454B-BAC6-39BB6FA593AD}" presName="sibTrans" presStyleCnt="0"/>
      <dgm:spPr/>
    </dgm:pt>
    <dgm:pt modelId="{8F3F24B9-5B05-44CD-A41C-B7A8BAF4D908}" type="pres">
      <dgm:prSet presAssocID="{E86E4F07-F178-472B-A357-A958C741045D}" presName="parenttextcomposite" presStyleCnt="0"/>
      <dgm:spPr/>
    </dgm:pt>
    <dgm:pt modelId="{C6A788DA-8FDC-4192-B48A-A8D4DB3486C9}" type="pres">
      <dgm:prSet presAssocID="{E86E4F07-F178-472B-A357-A958C741045D}" presName="parenttext" presStyleLbl="revTx" presStyleIdx="4" presStyleCnt="6">
        <dgm:presLayoutVars>
          <dgm:chMax/>
          <dgm:chPref val="2"/>
          <dgm:bulletEnabled val="1"/>
        </dgm:presLayoutVars>
      </dgm:prSet>
      <dgm:spPr/>
      <dgm:t>
        <a:bodyPr/>
        <a:lstStyle/>
        <a:p>
          <a:endParaRPr lang="zh-CN" altLang="en-US"/>
        </a:p>
      </dgm:t>
    </dgm:pt>
    <dgm:pt modelId="{11FAEB59-1533-497B-92DF-5806B2590800}" type="pres">
      <dgm:prSet presAssocID="{E86E4F07-F178-472B-A357-A958C741045D}" presName="parallelogramComposite" presStyleCnt="0"/>
      <dgm:spPr/>
    </dgm:pt>
    <dgm:pt modelId="{0882DEA0-F740-4D11-A60F-EEB447D4C449}" type="pres">
      <dgm:prSet presAssocID="{E86E4F07-F178-472B-A357-A958C741045D}" presName="parallelogram1" presStyleLbl="alignNode1" presStyleIdx="28" presStyleCnt="42"/>
      <dgm:spPr/>
    </dgm:pt>
    <dgm:pt modelId="{B4D80E8E-8C30-4459-B513-5010484EAF9D}" type="pres">
      <dgm:prSet presAssocID="{E86E4F07-F178-472B-A357-A958C741045D}" presName="parallelogram2" presStyleLbl="alignNode1" presStyleIdx="29" presStyleCnt="42"/>
      <dgm:spPr/>
    </dgm:pt>
    <dgm:pt modelId="{47E02DB9-1952-4C22-B707-2122FAD32291}" type="pres">
      <dgm:prSet presAssocID="{E86E4F07-F178-472B-A357-A958C741045D}" presName="parallelogram3" presStyleLbl="alignNode1" presStyleIdx="30" presStyleCnt="42"/>
      <dgm:spPr/>
    </dgm:pt>
    <dgm:pt modelId="{60F31722-30DC-4AB4-ADEC-C6E40B21021D}" type="pres">
      <dgm:prSet presAssocID="{E86E4F07-F178-472B-A357-A958C741045D}" presName="parallelogram4" presStyleLbl="alignNode1" presStyleIdx="31" presStyleCnt="42"/>
      <dgm:spPr/>
    </dgm:pt>
    <dgm:pt modelId="{CE41DCAA-ADAC-4A04-A076-70E06B16CA76}" type="pres">
      <dgm:prSet presAssocID="{E86E4F07-F178-472B-A357-A958C741045D}" presName="parallelogram5" presStyleLbl="alignNode1" presStyleIdx="32" presStyleCnt="42"/>
      <dgm:spPr/>
    </dgm:pt>
    <dgm:pt modelId="{97213EB5-83E4-45D5-B858-DEBFF330AB5A}" type="pres">
      <dgm:prSet presAssocID="{E86E4F07-F178-472B-A357-A958C741045D}" presName="parallelogram6" presStyleLbl="alignNode1" presStyleIdx="33" presStyleCnt="42"/>
      <dgm:spPr/>
    </dgm:pt>
    <dgm:pt modelId="{6E6750E8-E352-48F0-8096-8351BF0BB9BA}" type="pres">
      <dgm:prSet presAssocID="{E86E4F07-F178-472B-A357-A958C741045D}" presName="parallelogram7" presStyleLbl="alignNode1" presStyleIdx="34" presStyleCnt="42"/>
      <dgm:spPr/>
    </dgm:pt>
    <dgm:pt modelId="{6B86106F-2A24-4D84-8457-9DDF364802BB}" type="pres">
      <dgm:prSet presAssocID="{604B42EB-94C1-4A64-A2DB-DFA0429440E4}" presName="sibTrans" presStyleCnt="0"/>
      <dgm:spPr/>
    </dgm:pt>
    <dgm:pt modelId="{20B75FC6-36C4-4C7C-935D-AE61384AE18B}" type="pres">
      <dgm:prSet presAssocID="{5A171E6E-FDE9-4C66-9512-290E783790D2}" presName="parenttextcomposite" presStyleCnt="0"/>
      <dgm:spPr/>
    </dgm:pt>
    <dgm:pt modelId="{B8DBD11A-8A05-4408-80F7-9642C8550146}" type="pres">
      <dgm:prSet presAssocID="{5A171E6E-FDE9-4C66-9512-290E783790D2}" presName="parenttext" presStyleLbl="revTx" presStyleIdx="5" presStyleCnt="6">
        <dgm:presLayoutVars>
          <dgm:chMax/>
          <dgm:chPref val="2"/>
          <dgm:bulletEnabled val="1"/>
        </dgm:presLayoutVars>
      </dgm:prSet>
      <dgm:spPr/>
      <dgm:t>
        <a:bodyPr/>
        <a:lstStyle/>
        <a:p>
          <a:endParaRPr lang="zh-CN" altLang="en-US"/>
        </a:p>
      </dgm:t>
    </dgm:pt>
    <dgm:pt modelId="{37C7082A-D834-401E-B257-6746F4425D9C}" type="pres">
      <dgm:prSet presAssocID="{5A171E6E-FDE9-4C66-9512-290E783790D2}" presName="parallelogramComposite" presStyleCnt="0"/>
      <dgm:spPr/>
    </dgm:pt>
    <dgm:pt modelId="{433F1816-2231-4F6D-8E5B-DCABF853A609}" type="pres">
      <dgm:prSet presAssocID="{5A171E6E-FDE9-4C66-9512-290E783790D2}" presName="parallelogram1" presStyleLbl="alignNode1" presStyleIdx="35" presStyleCnt="42"/>
      <dgm:spPr/>
    </dgm:pt>
    <dgm:pt modelId="{E1D638FC-5C69-4C85-8DFB-204A4094F512}" type="pres">
      <dgm:prSet presAssocID="{5A171E6E-FDE9-4C66-9512-290E783790D2}" presName="parallelogram2" presStyleLbl="alignNode1" presStyleIdx="36" presStyleCnt="42"/>
      <dgm:spPr/>
    </dgm:pt>
    <dgm:pt modelId="{B521D836-A33A-47A2-AC47-FB57E0625551}" type="pres">
      <dgm:prSet presAssocID="{5A171E6E-FDE9-4C66-9512-290E783790D2}" presName="parallelogram3" presStyleLbl="alignNode1" presStyleIdx="37" presStyleCnt="42"/>
      <dgm:spPr/>
    </dgm:pt>
    <dgm:pt modelId="{A1CC0715-9FEF-44F8-8F6D-9D1BC7E35A6E}" type="pres">
      <dgm:prSet presAssocID="{5A171E6E-FDE9-4C66-9512-290E783790D2}" presName="parallelogram4" presStyleLbl="alignNode1" presStyleIdx="38" presStyleCnt="42"/>
      <dgm:spPr/>
    </dgm:pt>
    <dgm:pt modelId="{79CB457D-1A4A-481D-939C-3078C90DAE7B}" type="pres">
      <dgm:prSet presAssocID="{5A171E6E-FDE9-4C66-9512-290E783790D2}" presName="parallelogram5" presStyleLbl="alignNode1" presStyleIdx="39" presStyleCnt="42"/>
      <dgm:spPr/>
    </dgm:pt>
    <dgm:pt modelId="{9535FB5F-1092-4687-8403-0502EB1EB24E}" type="pres">
      <dgm:prSet presAssocID="{5A171E6E-FDE9-4C66-9512-290E783790D2}" presName="parallelogram6" presStyleLbl="alignNode1" presStyleIdx="40" presStyleCnt="42"/>
      <dgm:spPr/>
    </dgm:pt>
    <dgm:pt modelId="{60EC1CA3-8BCE-4E30-85DB-4616ED11CA64}" type="pres">
      <dgm:prSet presAssocID="{5A171E6E-FDE9-4C66-9512-290E783790D2}" presName="parallelogram7" presStyleLbl="alignNode1" presStyleIdx="41" presStyleCnt="42"/>
      <dgm:spPr/>
    </dgm:pt>
  </dgm:ptLst>
  <dgm:cxnLst>
    <dgm:cxn modelId="{B213C3DD-DA78-4973-80EA-BCEB66A3E22B}" srcId="{ED7B347A-27E2-469F-B702-DD5589B9DCF6}" destId="{5A171E6E-FDE9-4C66-9512-290E783790D2}" srcOrd="5" destOrd="0" parTransId="{33AC573D-A0C8-4AC3-803B-3A8700B0C247}" sibTransId="{26274B9C-0B22-45B0-AFD7-76DE4039F609}"/>
    <dgm:cxn modelId="{04118230-B71F-406D-B434-C2E90A73E5D5}" srcId="{ED7B347A-27E2-469F-B702-DD5589B9DCF6}" destId="{D99C501E-2048-49C9-8C16-42B470154A4A}" srcOrd="0" destOrd="0" parTransId="{57586F00-2E1A-4D85-8AF3-2CB05C688E01}" sibTransId="{18312073-6C8E-4B34-84AB-711A0A4865F3}"/>
    <dgm:cxn modelId="{566E2541-3DBF-4A26-ACF6-9CC94E2E8967}" type="presOf" srcId="{961DB0C4-99F4-4D89-A24D-2AFB3CC3B0EF}" destId="{86467134-279F-4E5C-817B-BFBCC0F8EBB0}" srcOrd="0" destOrd="0" presId="urn:microsoft.com/office/officeart/2008/layout/VerticalAccentList"/>
    <dgm:cxn modelId="{94683E4B-8BE1-478E-B315-2E8500E8BC8F}" type="presOf" srcId="{ED7B347A-27E2-469F-B702-DD5589B9DCF6}" destId="{1E56BE2D-F92E-4800-9480-8D94DA3AAF6C}" srcOrd="0" destOrd="0" presId="urn:microsoft.com/office/officeart/2008/layout/VerticalAccentList"/>
    <dgm:cxn modelId="{23DF704D-7821-4DA9-8334-BBC30FC7E57A}" srcId="{ED7B347A-27E2-469F-B702-DD5589B9DCF6}" destId="{DB6EF230-089B-4563-8567-057BCAD20972}" srcOrd="3" destOrd="0" parTransId="{868D8B59-CFF2-43BE-8B48-AE530A9BC171}" sibTransId="{7F22689E-A7B9-454B-BAC6-39BB6FA593AD}"/>
    <dgm:cxn modelId="{8F083374-F1B7-4082-9720-843AA67FF576}" srcId="{ED7B347A-27E2-469F-B702-DD5589B9DCF6}" destId="{961DB0C4-99F4-4D89-A24D-2AFB3CC3B0EF}" srcOrd="1" destOrd="0" parTransId="{90240C37-C183-435F-BF62-72DCFFA11ED2}" sibTransId="{E9C0F60B-AC1B-4AF6-B12A-BC8D8C47699D}"/>
    <dgm:cxn modelId="{B0F3AD0D-7911-4D16-A7C3-94FBE3F3D2C2}" type="presOf" srcId="{07FA80BD-054E-4724-B39E-BBEAAEBF315B}" destId="{36783CD7-F155-4ED1-A2D0-6D0EF57EC5DF}" srcOrd="0" destOrd="0" presId="urn:microsoft.com/office/officeart/2008/layout/VerticalAccentList"/>
    <dgm:cxn modelId="{5341E03B-F4D5-4535-A046-B571C07CD27B}" type="presOf" srcId="{5A171E6E-FDE9-4C66-9512-290E783790D2}" destId="{B8DBD11A-8A05-4408-80F7-9642C8550146}" srcOrd="0" destOrd="0" presId="urn:microsoft.com/office/officeart/2008/layout/VerticalAccentList"/>
    <dgm:cxn modelId="{704069E2-894E-457C-A1E6-82A401142A24}" type="presOf" srcId="{D99C501E-2048-49C9-8C16-42B470154A4A}" destId="{1AEDA2EF-CD58-46C6-9C11-CED175C7DCDC}" srcOrd="0" destOrd="0" presId="urn:microsoft.com/office/officeart/2008/layout/VerticalAccentList"/>
    <dgm:cxn modelId="{2355422F-207C-4EFB-9FF4-564CBD429B71}" srcId="{ED7B347A-27E2-469F-B702-DD5589B9DCF6}" destId="{E86E4F07-F178-472B-A357-A958C741045D}" srcOrd="4" destOrd="0" parTransId="{8F5D3014-9E7D-4250-8A06-DFB3B370B6F5}" sibTransId="{604B42EB-94C1-4A64-A2DB-DFA0429440E4}"/>
    <dgm:cxn modelId="{A810AD6B-47C5-4554-AA0E-2CB40323DAAF}" type="presOf" srcId="{DB6EF230-089B-4563-8567-057BCAD20972}" destId="{5DED3736-1145-402C-A560-E40F56146777}" srcOrd="0" destOrd="0" presId="urn:microsoft.com/office/officeart/2008/layout/VerticalAccentList"/>
    <dgm:cxn modelId="{7EC6B5C0-FC4A-42D4-924F-4F1C8DEE88D6}" type="presOf" srcId="{E86E4F07-F178-472B-A357-A958C741045D}" destId="{C6A788DA-8FDC-4192-B48A-A8D4DB3486C9}" srcOrd="0" destOrd="0" presId="urn:microsoft.com/office/officeart/2008/layout/VerticalAccentList"/>
    <dgm:cxn modelId="{DC7D37A0-52A7-48FB-948C-221FA3D2DD9A}" srcId="{ED7B347A-27E2-469F-B702-DD5589B9DCF6}" destId="{07FA80BD-054E-4724-B39E-BBEAAEBF315B}" srcOrd="2" destOrd="0" parTransId="{C4C13192-CE13-4951-8B9F-19BE008B3596}" sibTransId="{DD8AE4BE-BAC7-4125-98FB-ED1DFA47A8B9}"/>
    <dgm:cxn modelId="{05610C64-33BA-42D6-8F7C-0C84FC697312}" type="presParOf" srcId="{1E56BE2D-F92E-4800-9480-8D94DA3AAF6C}" destId="{FF4D0F0D-5BC3-454B-9212-B6F9D27FE554}" srcOrd="0" destOrd="0" presId="urn:microsoft.com/office/officeart/2008/layout/VerticalAccentList"/>
    <dgm:cxn modelId="{71715A90-B4A8-4C76-907E-12962C95BA84}" type="presParOf" srcId="{FF4D0F0D-5BC3-454B-9212-B6F9D27FE554}" destId="{1AEDA2EF-CD58-46C6-9C11-CED175C7DCDC}" srcOrd="0" destOrd="0" presId="urn:microsoft.com/office/officeart/2008/layout/VerticalAccentList"/>
    <dgm:cxn modelId="{8D028B69-9D57-46EA-A9F5-37826EAD99C5}" type="presParOf" srcId="{1E56BE2D-F92E-4800-9480-8D94DA3AAF6C}" destId="{CA1446A9-FA93-4C5E-8C85-34002AE90E29}" srcOrd="1" destOrd="0" presId="urn:microsoft.com/office/officeart/2008/layout/VerticalAccentList"/>
    <dgm:cxn modelId="{D6A6BC84-47F1-42C6-A22B-C4DCF295EACC}" type="presParOf" srcId="{CA1446A9-FA93-4C5E-8C85-34002AE90E29}" destId="{93E5B449-19FE-4E43-8C52-33E4A8D03C78}" srcOrd="0" destOrd="0" presId="urn:microsoft.com/office/officeart/2008/layout/VerticalAccentList"/>
    <dgm:cxn modelId="{523BB90E-EF9F-40E5-8946-1A038F923457}" type="presParOf" srcId="{CA1446A9-FA93-4C5E-8C85-34002AE90E29}" destId="{DF1BB485-8706-4F76-824B-B3D724B920C1}" srcOrd="1" destOrd="0" presId="urn:microsoft.com/office/officeart/2008/layout/VerticalAccentList"/>
    <dgm:cxn modelId="{10A21513-6457-4CD8-BB47-B81D78831A0A}" type="presParOf" srcId="{CA1446A9-FA93-4C5E-8C85-34002AE90E29}" destId="{22C75AE4-4222-4C64-91D2-D7B9CC27ACAA}" srcOrd="2" destOrd="0" presId="urn:microsoft.com/office/officeart/2008/layout/VerticalAccentList"/>
    <dgm:cxn modelId="{7D64AE9D-47C2-4679-AC56-550D8404BEFB}" type="presParOf" srcId="{CA1446A9-FA93-4C5E-8C85-34002AE90E29}" destId="{3C2BCB8D-F749-4A57-A298-F7655FD5C919}" srcOrd="3" destOrd="0" presId="urn:microsoft.com/office/officeart/2008/layout/VerticalAccentList"/>
    <dgm:cxn modelId="{9356FFC2-5A70-4596-A151-40166B5441BE}" type="presParOf" srcId="{CA1446A9-FA93-4C5E-8C85-34002AE90E29}" destId="{F9AF11A2-0560-482C-8D9F-66A847B9C1DE}" srcOrd="4" destOrd="0" presId="urn:microsoft.com/office/officeart/2008/layout/VerticalAccentList"/>
    <dgm:cxn modelId="{0D10DA0A-B204-440F-8E21-937C7F767608}" type="presParOf" srcId="{CA1446A9-FA93-4C5E-8C85-34002AE90E29}" destId="{33D1FDBC-B402-4525-854A-E2D60CB5217D}" srcOrd="5" destOrd="0" presId="urn:microsoft.com/office/officeart/2008/layout/VerticalAccentList"/>
    <dgm:cxn modelId="{1E3CE6E2-DF88-489A-A820-57B252E659D0}" type="presParOf" srcId="{CA1446A9-FA93-4C5E-8C85-34002AE90E29}" destId="{ABBA2991-1977-4E47-ADF7-D83F4EFCD95C}" srcOrd="6" destOrd="0" presId="urn:microsoft.com/office/officeart/2008/layout/VerticalAccentList"/>
    <dgm:cxn modelId="{2B55BE96-3CEC-418E-A04C-5B016AF4EA59}" type="presParOf" srcId="{1E56BE2D-F92E-4800-9480-8D94DA3AAF6C}" destId="{AE4BC611-7863-451C-A986-07D196C20D9A}" srcOrd="2" destOrd="0" presId="urn:microsoft.com/office/officeart/2008/layout/VerticalAccentList"/>
    <dgm:cxn modelId="{E8F3B87E-1DE4-40E4-86BD-3E36721C7DF1}" type="presParOf" srcId="{1E56BE2D-F92E-4800-9480-8D94DA3AAF6C}" destId="{AF7C2054-E396-46B2-80B8-D4FFA919A14A}" srcOrd="3" destOrd="0" presId="urn:microsoft.com/office/officeart/2008/layout/VerticalAccentList"/>
    <dgm:cxn modelId="{DF1F3528-A6C4-4408-93F7-D6892E6E3DA1}" type="presParOf" srcId="{AF7C2054-E396-46B2-80B8-D4FFA919A14A}" destId="{86467134-279F-4E5C-817B-BFBCC0F8EBB0}" srcOrd="0" destOrd="0" presId="urn:microsoft.com/office/officeart/2008/layout/VerticalAccentList"/>
    <dgm:cxn modelId="{7961A734-00F7-4901-B678-54C03AAB23D9}" type="presParOf" srcId="{1E56BE2D-F92E-4800-9480-8D94DA3AAF6C}" destId="{B85425F2-6E2A-4CE6-9BAA-205B41BC35E0}" srcOrd="4" destOrd="0" presId="urn:microsoft.com/office/officeart/2008/layout/VerticalAccentList"/>
    <dgm:cxn modelId="{1FAB9B8A-E4D0-444E-8D61-05F3F31C287F}" type="presParOf" srcId="{B85425F2-6E2A-4CE6-9BAA-205B41BC35E0}" destId="{1703AA0C-44CF-4E55-9B2E-FCDDE365F1FD}" srcOrd="0" destOrd="0" presId="urn:microsoft.com/office/officeart/2008/layout/VerticalAccentList"/>
    <dgm:cxn modelId="{3DC6940A-ACF9-4557-8F83-E97F1B503F10}" type="presParOf" srcId="{B85425F2-6E2A-4CE6-9BAA-205B41BC35E0}" destId="{7942275C-B047-4BA6-9BC1-5E7648C2CC35}" srcOrd="1" destOrd="0" presId="urn:microsoft.com/office/officeart/2008/layout/VerticalAccentList"/>
    <dgm:cxn modelId="{E65000E2-BAC5-42F8-A18A-34E38569E0CB}" type="presParOf" srcId="{B85425F2-6E2A-4CE6-9BAA-205B41BC35E0}" destId="{86B3D739-7BDA-4E53-91A8-CDC484A2A46C}" srcOrd="2" destOrd="0" presId="urn:microsoft.com/office/officeart/2008/layout/VerticalAccentList"/>
    <dgm:cxn modelId="{71A2592E-C190-46B6-85E3-FCCD6C25F4E5}" type="presParOf" srcId="{B85425F2-6E2A-4CE6-9BAA-205B41BC35E0}" destId="{653BC809-8C61-4A3B-B07D-6352A58B6BF3}" srcOrd="3" destOrd="0" presId="urn:microsoft.com/office/officeart/2008/layout/VerticalAccentList"/>
    <dgm:cxn modelId="{EBBE8B28-F13D-475A-BE36-3D528121322D}" type="presParOf" srcId="{B85425F2-6E2A-4CE6-9BAA-205B41BC35E0}" destId="{19A3B63F-22B0-4A9B-B349-13148BD5A638}" srcOrd="4" destOrd="0" presId="urn:microsoft.com/office/officeart/2008/layout/VerticalAccentList"/>
    <dgm:cxn modelId="{2F3DCC4E-396F-4479-9992-2EE1C38F698E}" type="presParOf" srcId="{B85425F2-6E2A-4CE6-9BAA-205B41BC35E0}" destId="{EA67B018-AB8A-417D-96D9-8661D2BF1C5F}" srcOrd="5" destOrd="0" presId="urn:microsoft.com/office/officeart/2008/layout/VerticalAccentList"/>
    <dgm:cxn modelId="{89139DFD-5691-4775-B381-A173A2F6FD48}" type="presParOf" srcId="{B85425F2-6E2A-4CE6-9BAA-205B41BC35E0}" destId="{50381334-AD2C-4F3A-8709-D940C5EC4E56}" srcOrd="6" destOrd="0" presId="urn:microsoft.com/office/officeart/2008/layout/VerticalAccentList"/>
    <dgm:cxn modelId="{2162EDBD-8C7F-4E0F-8DAD-CC348AC2503C}" type="presParOf" srcId="{1E56BE2D-F92E-4800-9480-8D94DA3AAF6C}" destId="{274DBAD1-9345-4599-A17C-8856EFF6205B}" srcOrd="5" destOrd="0" presId="urn:microsoft.com/office/officeart/2008/layout/VerticalAccentList"/>
    <dgm:cxn modelId="{91E0AB1E-F9B3-46C9-B855-821D350D7A86}" type="presParOf" srcId="{1E56BE2D-F92E-4800-9480-8D94DA3AAF6C}" destId="{F51CA611-1D0C-4829-9405-996704C83EC3}" srcOrd="6" destOrd="0" presId="urn:microsoft.com/office/officeart/2008/layout/VerticalAccentList"/>
    <dgm:cxn modelId="{A10C2717-6231-4F62-A661-D4254817F1A5}" type="presParOf" srcId="{F51CA611-1D0C-4829-9405-996704C83EC3}" destId="{36783CD7-F155-4ED1-A2D0-6D0EF57EC5DF}" srcOrd="0" destOrd="0" presId="urn:microsoft.com/office/officeart/2008/layout/VerticalAccentList"/>
    <dgm:cxn modelId="{08329C45-8CAF-4ECA-96E1-993AA1C95442}" type="presParOf" srcId="{1E56BE2D-F92E-4800-9480-8D94DA3AAF6C}" destId="{0AA26C42-7F40-46AC-A663-B4D646962778}" srcOrd="7" destOrd="0" presId="urn:microsoft.com/office/officeart/2008/layout/VerticalAccentList"/>
    <dgm:cxn modelId="{9CB82115-AD41-4BCA-B6C5-14838565F2F7}" type="presParOf" srcId="{0AA26C42-7F40-46AC-A663-B4D646962778}" destId="{602DE022-AD82-4FB0-BFB9-FA75ADF627BB}" srcOrd="0" destOrd="0" presId="urn:microsoft.com/office/officeart/2008/layout/VerticalAccentList"/>
    <dgm:cxn modelId="{56FF8397-CC44-4BDE-866C-91D9E6E33C7F}" type="presParOf" srcId="{0AA26C42-7F40-46AC-A663-B4D646962778}" destId="{C35F5C7C-A6C7-4010-9FD9-34F8061F64AD}" srcOrd="1" destOrd="0" presId="urn:microsoft.com/office/officeart/2008/layout/VerticalAccentList"/>
    <dgm:cxn modelId="{FB3BEBBF-C788-4415-9E0A-0CC581A52E64}" type="presParOf" srcId="{0AA26C42-7F40-46AC-A663-B4D646962778}" destId="{22D8223E-0FC5-4ED6-BE5E-568CE7F6AF4A}" srcOrd="2" destOrd="0" presId="urn:microsoft.com/office/officeart/2008/layout/VerticalAccentList"/>
    <dgm:cxn modelId="{EBAF243A-9113-445C-B785-850D50797802}" type="presParOf" srcId="{0AA26C42-7F40-46AC-A663-B4D646962778}" destId="{44725A41-7C9C-4F2C-80F0-E90FF5A04FD7}" srcOrd="3" destOrd="0" presId="urn:microsoft.com/office/officeart/2008/layout/VerticalAccentList"/>
    <dgm:cxn modelId="{A4770006-DFD7-43DC-8421-2774C1DDFBD7}" type="presParOf" srcId="{0AA26C42-7F40-46AC-A663-B4D646962778}" destId="{C3F682AA-0E75-4A74-B9CD-1E02741DCC9B}" srcOrd="4" destOrd="0" presId="urn:microsoft.com/office/officeart/2008/layout/VerticalAccentList"/>
    <dgm:cxn modelId="{4E9AE196-610E-4BF7-B5FD-D2EEDF29AE21}" type="presParOf" srcId="{0AA26C42-7F40-46AC-A663-B4D646962778}" destId="{46A47265-4176-4DED-B9B0-3CB1A7986B32}" srcOrd="5" destOrd="0" presId="urn:microsoft.com/office/officeart/2008/layout/VerticalAccentList"/>
    <dgm:cxn modelId="{2A493188-C812-44AD-B434-DAAE752CC09C}" type="presParOf" srcId="{0AA26C42-7F40-46AC-A663-B4D646962778}" destId="{A05B8C74-D6BB-4E5B-A00E-798531E555A8}" srcOrd="6" destOrd="0" presId="urn:microsoft.com/office/officeart/2008/layout/VerticalAccentList"/>
    <dgm:cxn modelId="{53CFBE7B-26CE-42EE-8064-1195961D7A3B}" type="presParOf" srcId="{1E56BE2D-F92E-4800-9480-8D94DA3AAF6C}" destId="{2C5523D3-86EC-4D67-A6B1-107A5AFFD4DD}" srcOrd="8" destOrd="0" presId="urn:microsoft.com/office/officeart/2008/layout/VerticalAccentList"/>
    <dgm:cxn modelId="{F2E7A9C1-3133-4045-A590-05A5256C7677}" type="presParOf" srcId="{1E56BE2D-F92E-4800-9480-8D94DA3AAF6C}" destId="{DC29BB59-276B-4297-939C-2B7C4E24ECB5}" srcOrd="9" destOrd="0" presId="urn:microsoft.com/office/officeart/2008/layout/VerticalAccentList"/>
    <dgm:cxn modelId="{66CE026B-7BF0-4BCF-8CB3-F115565BDCA9}" type="presParOf" srcId="{DC29BB59-276B-4297-939C-2B7C4E24ECB5}" destId="{5DED3736-1145-402C-A560-E40F56146777}" srcOrd="0" destOrd="0" presId="urn:microsoft.com/office/officeart/2008/layout/VerticalAccentList"/>
    <dgm:cxn modelId="{F98F7C68-ABBD-4B4E-A12C-82E18BDA79DF}" type="presParOf" srcId="{1E56BE2D-F92E-4800-9480-8D94DA3AAF6C}" destId="{4F26E6A5-9F96-42B0-9882-CEAC67C35B96}" srcOrd="10" destOrd="0" presId="urn:microsoft.com/office/officeart/2008/layout/VerticalAccentList"/>
    <dgm:cxn modelId="{58906D8D-5AA5-49E1-A98C-75F7CA1CEA2A}" type="presParOf" srcId="{4F26E6A5-9F96-42B0-9882-CEAC67C35B96}" destId="{051BC0AE-4091-4F44-AFCE-34DF4787CC81}" srcOrd="0" destOrd="0" presId="urn:microsoft.com/office/officeart/2008/layout/VerticalAccentList"/>
    <dgm:cxn modelId="{23F45449-C57F-4345-86F1-6F1F1AF82A94}" type="presParOf" srcId="{4F26E6A5-9F96-42B0-9882-CEAC67C35B96}" destId="{1B6E3678-D527-4708-81B4-1C3681A01DD2}" srcOrd="1" destOrd="0" presId="urn:microsoft.com/office/officeart/2008/layout/VerticalAccentList"/>
    <dgm:cxn modelId="{9CAD38E7-028F-4CB1-A2DA-8373B9EB8087}" type="presParOf" srcId="{4F26E6A5-9F96-42B0-9882-CEAC67C35B96}" destId="{4721EA73-B8A1-4190-A757-DF0F0AE2DCB3}" srcOrd="2" destOrd="0" presId="urn:microsoft.com/office/officeart/2008/layout/VerticalAccentList"/>
    <dgm:cxn modelId="{84AB2C4F-C6BA-49E7-8214-E1F6C902A9A0}" type="presParOf" srcId="{4F26E6A5-9F96-42B0-9882-CEAC67C35B96}" destId="{48A97EE1-144E-4160-B2B4-90505DE4720D}" srcOrd="3" destOrd="0" presId="urn:microsoft.com/office/officeart/2008/layout/VerticalAccentList"/>
    <dgm:cxn modelId="{553044DD-5014-4877-B219-6A7C239622DE}" type="presParOf" srcId="{4F26E6A5-9F96-42B0-9882-CEAC67C35B96}" destId="{6F501D60-7E6A-4EF7-BA2C-D95C673DB73D}" srcOrd="4" destOrd="0" presId="urn:microsoft.com/office/officeart/2008/layout/VerticalAccentList"/>
    <dgm:cxn modelId="{A62B16AB-8547-4EED-9101-5EA00D23183C}" type="presParOf" srcId="{4F26E6A5-9F96-42B0-9882-CEAC67C35B96}" destId="{93354355-63BB-4DE7-A1AC-FF0CA8FBF785}" srcOrd="5" destOrd="0" presId="urn:microsoft.com/office/officeart/2008/layout/VerticalAccentList"/>
    <dgm:cxn modelId="{0A820A69-8A3B-4DD1-ACBD-8D7FC34CBC83}" type="presParOf" srcId="{4F26E6A5-9F96-42B0-9882-CEAC67C35B96}" destId="{BA6B69E6-20DC-45C2-AD37-1C3C8C06BAAC}" srcOrd="6" destOrd="0" presId="urn:microsoft.com/office/officeart/2008/layout/VerticalAccentList"/>
    <dgm:cxn modelId="{BE252214-C8A0-4638-B16B-499D033256AD}" type="presParOf" srcId="{1E56BE2D-F92E-4800-9480-8D94DA3AAF6C}" destId="{1182FC7A-06D3-42CB-9EC0-4F95A36520C4}" srcOrd="11" destOrd="0" presId="urn:microsoft.com/office/officeart/2008/layout/VerticalAccentList"/>
    <dgm:cxn modelId="{6F34CB1A-1C8E-46D5-A482-395DA3723440}" type="presParOf" srcId="{1E56BE2D-F92E-4800-9480-8D94DA3AAF6C}" destId="{8F3F24B9-5B05-44CD-A41C-B7A8BAF4D908}" srcOrd="12" destOrd="0" presId="urn:microsoft.com/office/officeart/2008/layout/VerticalAccentList"/>
    <dgm:cxn modelId="{04E9D986-C41A-4E76-AD2C-A9AA096D52FA}" type="presParOf" srcId="{8F3F24B9-5B05-44CD-A41C-B7A8BAF4D908}" destId="{C6A788DA-8FDC-4192-B48A-A8D4DB3486C9}" srcOrd="0" destOrd="0" presId="urn:microsoft.com/office/officeart/2008/layout/VerticalAccentList"/>
    <dgm:cxn modelId="{4A11A1DB-EF31-456F-9147-8C76902031DC}" type="presParOf" srcId="{1E56BE2D-F92E-4800-9480-8D94DA3AAF6C}" destId="{11FAEB59-1533-497B-92DF-5806B2590800}" srcOrd="13" destOrd="0" presId="urn:microsoft.com/office/officeart/2008/layout/VerticalAccentList"/>
    <dgm:cxn modelId="{872650A3-915B-404F-863A-6F0964B8FC14}" type="presParOf" srcId="{11FAEB59-1533-497B-92DF-5806B2590800}" destId="{0882DEA0-F740-4D11-A60F-EEB447D4C449}" srcOrd="0" destOrd="0" presId="urn:microsoft.com/office/officeart/2008/layout/VerticalAccentList"/>
    <dgm:cxn modelId="{56D5046D-7559-4300-8EBF-08A74BF95CFB}" type="presParOf" srcId="{11FAEB59-1533-497B-92DF-5806B2590800}" destId="{B4D80E8E-8C30-4459-B513-5010484EAF9D}" srcOrd="1" destOrd="0" presId="urn:microsoft.com/office/officeart/2008/layout/VerticalAccentList"/>
    <dgm:cxn modelId="{05B84906-6A5C-4474-BD79-6BBDAB89454E}" type="presParOf" srcId="{11FAEB59-1533-497B-92DF-5806B2590800}" destId="{47E02DB9-1952-4C22-B707-2122FAD32291}" srcOrd="2" destOrd="0" presId="urn:microsoft.com/office/officeart/2008/layout/VerticalAccentList"/>
    <dgm:cxn modelId="{CF92DE5C-0E19-4CF9-BC8A-95C9D25A7F3E}" type="presParOf" srcId="{11FAEB59-1533-497B-92DF-5806B2590800}" destId="{60F31722-30DC-4AB4-ADEC-C6E40B21021D}" srcOrd="3" destOrd="0" presId="urn:microsoft.com/office/officeart/2008/layout/VerticalAccentList"/>
    <dgm:cxn modelId="{7EABC5F0-1043-43E6-A45D-A4529194FF54}" type="presParOf" srcId="{11FAEB59-1533-497B-92DF-5806B2590800}" destId="{CE41DCAA-ADAC-4A04-A076-70E06B16CA76}" srcOrd="4" destOrd="0" presId="urn:microsoft.com/office/officeart/2008/layout/VerticalAccentList"/>
    <dgm:cxn modelId="{150E70BC-0D09-4148-9820-549FC77B2F83}" type="presParOf" srcId="{11FAEB59-1533-497B-92DF-5806B2590800}" destId="{97213EB5-83E4-45D5-B858-DEBFF330AB5A}" srcOrd="5" destOrd="0" presId="urn:microsoft.com/office/officeart/2008/layout/VerticalAccentList"/>
    <dgm:cxn modelId="{8AC6F521-3026-4565-B9EE-7E991F2594DA}" type="presParOf" srcId="{11FAEB59-1533-497B-92DF-5806B2590800}" destId="{6E6750E8-E352-48F0-8096-8351BF0BB9BA}" srcOrd="6" destOrd="0" presId="urn:microsoft.com/office/officeart/2008/layout/VerticalAccentList"/>
    <dgm:cxn modelId="{F5DA4E7B-6458-433D-802F-5574391F9B82}" type="presParOf" srcId="{1E56BE2D-F92E-4800-9480-8D94DA3AAF6C}" destId="{6B86106F-2A24-4D84-8457-9DDF364802BB}" srcOrd="14" destOrd="0" presId="urn:microsoft.com/office/officeart/2008/layout/VerticalAccentList"/>
    <dgm:cxn modelId="{99C1AE3C-9E9D-4A8B-BD54-2B32890CDDB9}" type="presParOf" srcId="{1E56BE2D-F92E-4800-9480-8D94DA3AAF6C}" destId="{20B75FC6-36C4-4C7C-935D-AE61384AE18B}" srcOrd="15" destOrd="0" presId="urn:microsoft.com/office/officeart/2008/layout/VerticalAccentList"/>
    <dgm:cxn modelId="{E8CBC665-C4E2-493B-9A38-2231ADB8F18F}" type="presParOf" srcId="{20B75FC6-36C4-4C7C-935D-AE61384AE18B}" destId="{B8DBD11A-8A05-4408-80F7-9642C8550146}" srcOrd="0" destOrd="0" presId="urn:microsoft.com/office/officeart/2008/layout/VerticalAccentList"/>
    <dgm:cxn modelId="{A850B016-9F67-4CAB-92F5-E7972A7C1AC8}" type="presParOf" srcId="{1E56BE2D-F92E-4800-9480-8D94DA3AAF6C}" destId="{37C7082A-D834-401E-B257-6746F4425D9C}" srcOrd="16" destOrd="0" presId="urn:microsoft.com/office/officeart/2008/layout/VerticalAccentList"/>
    <dgm:cxn modelId="{5883ADEC-7A99-4187-8F68-6490E1C06E90}" type="presParOf" srcId="{37C7082A-D834-401E-B257-6746F4425D9C}" destId="{433F1816-2231-4F6D-8E5B-DCABF853A609}" srcOrd="0" destOrd="0" presId="urn:microsoft.com/office/officeart/2008/layout/VerticalAccentList"/>
    <dgm:cxn modelId="{62832B1D-232A-4D00-BB69-824049054A78}" type="presParOf" srcId="{37C7082A-D834-401E-B257-6746F4425D9C}" destId="{E1D638FC-5C69-4C85-8DFB-204A4094F512}" srcOrd="1" destOrd="0" presId="urn:microsoft.com/office/officeart/2008/layout/VerticalAccentList"/>
    <dgm:cxn modelId="{3992474E-8E43-431C-8B43-49A44E151AAD}" type="presParOf" srcId="{37C7082A-D834-401E-B257-6746F4425D9C}" destId="{B521D836-A33A-47A2-AC47-FB57E0625551}" srcOrd="2" destOrd="0" presId="urn:microsoft.com/office/officeart/2008/layout/VerticalAccentList"/>
    <dgm:cxn modelId="{C10DB25B-B6F8-49E8-91B7-8CAF37BF0A06}" type="presParOf" srcId="{37C7082A-D834-401E-B257-6746F4425D9C}" destId="{A1CC0715-9FEF-44F8-8F6D-9D1BC7E35A6E}" srcOrd="3" destOrd="0" presId="urn:microsoft.com/office/officeart/2008/layout/VerticalAccentList"/>
    <dgm:cxn modelId="{AAE0D729-3774-4C83-B215-294406029678}" type="presParOf" srcId="{37C7082A-D834-401E-B257-6746F4425D9C}" destId="{79CB457D-1A4A-481D-939C-3078C90DAE7B}" srcOrd="4" destOrd="0" presId="urn:microsoft.com/office/officeart/2008/layout/VerticalAccentList"/>
    <dgm:cxn modelId="{6E5C31CA-4128-4E78-AEBF-2922196EE8FB}" type="presParOf" srcId="{37C7082A-D834-401E-B257-6746F4425D9C}" destId="{9535FB5F-1092-4687-8403-0502EB1EB24E}" srcOrd="5" destOrd="0" presId="urn:microsoft.com/office/officeart/2008/layout/VerticalAccentList"/>
    <dgm:cxn modelId="{04D97ABC-4FDE-4148-86CF-C789F7C69B48}" type="presParOf" srcId="{37C7082A-D834-401E-B257-6746F4425D9C}" destId="{60EC1CA3-8BCE-4E30-85DB-4616ED11CA64}"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D7B347A-27E2-469F-B702-DD5589B9DCF6}"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zh-CN" altLang="en-US"/>
        </a:p>
      </dgm:t>
    </dgm:pt>
    <dgm:pt modelId="{D99C501E-2048-49C9-8C16-42B470154A4A}">
      <dgm:prSet phldrT="[文本]"/>
      <dgm:spPr>
        <a:solidFill>
          <a:schemeClr val="accent1"/>
        </a:solidFill>
      </dgm:spPr>
      <dgm:t>
        <a:bodyPr/>
        <a:lstStyle/>
        <a:p>
          <a:r>
            <a:rPr lang="zh-CN" altLang="en-US" dirty="0" smtClean="0"/>
            <a:t>引言</a:t>
          </a:r>
          <a:endParaRPr lang="zh-CN" altLang="en-US" dirty="0"/>
        </a:p>
      </dgm:t>
    </dgm:pt>
    <dgm:pt modelId="{57586F00-2E1A-4D85-8AF3-2CB05C688E01}" type="parTrans" cxnId="{04118230-B71F-406D-B434-C2E90A73E5D5}">
      <dgm:prSet/>
      <dgm:spPr/>
      <dgm:t>
        <a:bodyPr/>
        <a:lstStyle/>
        <a:p>
          <a:endParaRPr lang="zh-CN" altLang="en-US"/>
        </a:p>
      </dgm:t>
    </dgm:pt>
    <dgm:pt modelId="{18312073-6C8E-4B34-84AB-711A0A4865F3}" type="sibTrans" cxnId="{04118230-B71F-406D-B434-C2E90A73E5D5}">
      <dgm:prSet/>
      <dgm:spPr/>
      <dgm:t>
        <a:bodyPr/>
        <a:lstStyle/>
        <a:p>
          <a:endParaRPr lang="zh-CN" altLang="en-US"/>
        </a:p>
      </dgm:t>
    </dgm:pt>
    <dgm:pt modelId="{961DB0C4-99F4-4D89-A24D-2AFB3CC3B0EF}">
      <dgm:prSet/>
      <dgm:spPr>
        <a:solidFill>
          <a:schemeClr val="accent1"/>
        </a:solidFill>
      </dgm:spPr>
      <dgm:t>
        <a:bodyPr/>
        <a:lstStyle/>
        <a:p>
          <a:r>
            <a:rPr lang="zh-CN" altLang="en-US" dirty="0" smtClean="0"/>
            <a:t>浮点数存储原理</a:t>
          </a:r>
          <a:endParaRPr lang="zh-CN" altLang="en-US" dirty="0"/>
        </a:p>
      </dgm:t>
    </dgm:pt>
    <dgm:pt modelId="{90240C37-C183-435F-BF62-72DCFFA11ED2}" type="parTrans" cxnId="{8F083374-F1B7-4082-9720-843AA67FF576}">
      <dgm:prSet/>
      <dgm:spPr/>
      <dgm:t>
        <a:bodyPr/>
        <a:lstStyle/>
        <a:p>
          <a:endParaRPr lang="zh-CN" altLang="en-US"/>
        </a:p>
      </dgm:t>
    </dgm:pt>
    <dgm:pt modelId="{E9C0F60B-AC1B-4AF6-B12A-BC8D8C47699D}" type="sibTrans" cxnId="{8F083374-F1B7-4082-9720-843AA67FF576}">
      <dgm:prSet/>
      <dgm:spPr/>
      <dgm:t>
        <a:bodyPr/>
        <a:lstStyle/>
        <a:p>
          <a:endParaRPr lang="zh-CN" altLang="en-US"/>
        </a:p>
      </dgm:t>
    </dgm:pt>
    <dgm:pt modelId="{DB6EF230-089B-4563-8567-057BCAD20972}">
      <dgm:prSet/>
      <dgm:spPr/>
      <dgm:t>
        <a:bodyPr/>
        <a:lstStyle/>
        <a:p>
          <a:r>
            <a:rPr lang="zh-CN" altLang="en-US" dirty="0" smtClean="0"/>
            <a:t>四则运算的误差</a:t>
          </a:r>
          <a:endParaRPr lang="zh-CN" altLang="en-US" dirty="0"/>
        </a:p>
      </dgm:t>
    </dgm:pt>
    <dgm:pt modelId="{868D8B59-CFF2-43BE-8B48-AE530A9BC171}" type="parTrans" cxnId="{23DF704D-7821-4DA9-8334-BBC30FC7E57A}">
      <dgm:prSet/>
      <dgm:spPr/>
      <dgm:t>
        <a:bodyPr/>
        <a:lstStyle/>
        <a:p>
          <a:endParaRPr lang="zh-CN" altLang="en-US"/>
        </a:p>
      </dgm:t>
    </dgm:pt>
    <dgm:pt modelId="{7F22689E-A7B9-454B-BAC6-39BB6FA593AD}" type="sibTrans" cxnId="{23DF704D-7821-4DA9-8334-BBC30FC7E57A}">
      <dgm:prSet/>
      <dgm:spPr/>
      <dgm:t>
        <a:bodyPr/>
        <a:lstStyle/>
        <a:p>
          <a:endParaRPr lang="zh-CN" altLang="en-US"/>
        </a:p>
      </dgm:t>
    </dgm:pt>
    <dgm:pt modelId="{5A171E6E-FDE9-4C66-9512-290E783790D2}">
      <dgm:prSet/>
      <dgm:spPr/>
      <dgm:t>
        <a:bodyPr/>
        <a:lstStyle/>
        <a:p>
          <a:r>
            <a:rPr lang="zh-CN" altLang="en-US" dirty="0" smtClean="0"/>
            <a:t>算法中的误差避免</a:t>
          </a:r>
          <a:endParaRPr lang="zh-CN" altLang="en-US" dirty="0"/>
        </a:p>
      </dgm:t>
    </dgm:pt>
    <dgm:pt modelId="{33AC573D-A0C8-4AC3-803B-3A8700B0C247}" type="parTrans" cxnId="{B213C3DD-DA78-4973-80EA-BCEB66A3E22B}">
      <dgm:prSet/>
      <dgm:spPr/>
      <dgm:t>
        <a:bodyPr/>
        <a:lstStyle/>
        <a:p>
          <a:endParaRPr lang="zh-CN" altLang="en-US"/>
        </a:p>
      </dgm:t>
    </dgm:pt>
    <dgm:pt modelId="{26274B9C-0B22-45B0-AFD7-76DE4039F609}" type="sibTrans" cxnId="{B213C3DD-DA78-4973-80EA-BCEB66A3E22B}">
      <dgm:prSet/>
      <dgm:spPr/>
      <dgm:t>
        <a:bodyPr/>
        <a:lstStyle/>
        <a:p>
          <a:endParaRPr lang="zh-CN" altLang="en-US"/>
        </a:p>
      </dgm:t>
    </dgm:pt>
    <dgm:pt modelId="{07FA80BD-054E-4724-B39E-BBEAAEBF315B}">
      <dgm:prSet/>
      <dgm:spPr>
        <a:solidFill>
          <a:srgbClr val="FF0000"/>
        </a:solidFill>
      </dgm:spPr>
      <dgm:t>
        <a:bodyPr/>
        <a:lstStyle/>
        <a:p>
          <a:r>
            <a:rPr lang="zh-CN" altLang="en-US" dirty="0" smtClean="0"/>
            <a:t>舍入与浮点误差</a:t>
          </a:r>
          <a:endParaRPr lang="zh-CN" altLang="en-US" dirty="0"/>
        </a:p>
      </dgm:t>
    </dgm:pt>
    <dgm:pt modelId="{C4C13192-CE13-4951-8B9F-19BE008B3596}" type="parTrans" cxnId="{DC7D37A0-52A7-48FB-948C-221FA3D2DD9A}">
      <dgm:prSet/>
      <dgm:spPr/>
      <dgm:t>
        <a:bodyPr/>
        <a:lstStyle/>
        <a:p>
          <a:endParaRPr lang="zh-CN" altLang="en-US"/>
        </a:p>
      </dgm:t>
    </dgm:pt>
    <dgm:pt modelId="{DD8AE4BE-BAC7-4125-98FB-ED1DFA47A8B9}" type="sibTrans" cxnId="{DC7D37A0-52A7-48FB-948C-221FA3D2DD9A}">
      <dgm:prSet/>
      <dgm:spPr/>
      <dgm:t>
        <a:bodyPr/>
        <a:lstStyle/>
        <a:p>
          <a:endParaRPr lang="zh-CN" altLang="en-US"/>
        </a:p>
      </dgm:t>
    </dgm:pt>
    <dgm:pt modelId="{E86E4F07-F178-472B-A357-A958C741045D}">
      <dgm:prSet/>
      <dgm:spPr/>
      <dgm:t>
        <a:bodyPr/>
        <a:lstStyle/>
        <a:p>
          <a:r>
            <a:rPr lang="zh-CN" altLang="en-US" dirty="0" smtClean="0"/>
            <a:t>更一般的误差分析方法</a:t>
          </a:r>
          <a:endParaRPr lang="zh-CN" altLang="en-US" dirty="0"/>
        </a:p>
      </dgm:t>
    </dgm:pt>
    <dgm:pt modelId="{8F5D3014-9E7D-4250-8A06-DFB3B370B6F5}" type="parTrans" cxnId="{2355422F-207C-4EFB-9FF4-564CBD429B71}">
      <dgm:prSet/>
      <dgm:spPr/>
      <dgm:t>
        <a:bodyPr/>
        <a:lstStyle/>
        <a:p>
          <a:endParaRPr lang="zh-CN" altLang="en-US"/>
        </a:p>
      </dgm:t>
    </dgm:pt>
    <dgm:pt modelId="{604B42EB-94C1-4A64-A2DB-DFA0429440E4}" type="sibTrans" cxnId="{2355422F-207C-4EFB-9FF4-564CBD429B71}">
      <dgm:prSet/>
      <dgm:spPr/>
      <dgm:t>
        <a:bodyPr/>
        <a:lstStyle/>
        <a:p>
          <a:endParaRPr lang="zh-CN" altLang="en-US"/>
        </a:p>
      </dgm:t>
    </dgm:pt>
    <dgm:pt modelId="{1E56BE2D-F92E-4800-9480-8D94DA3AAF6C}" type="pres">
      <dgm:prSet presAssocID="{ED7B347A-27E2-469F-B702-DD5589B9DCF6}" presName="Name0" presStyleCnt="0">
        <dgm:presLayoutVars>
          <dgm:chMax/>
          <dgm:chPref/>
          <dgm:dir/>
        </dgm:presLayoutVars>
      </dgm:prSet>
      <dgm:spPr/>
      <dgm:t>
        <a:bodyPr/>
        <a:lstStyle/>
        <a:p>
          <a:endParaRPr lang="zh-CN" altLang="en-US"/>
        </a:p>
      </dgm:t>
    </dgm:pt>
    <dgm:pt modelId="{FF4D0F0D-5BC3-454B-9212-B6F9D27FE554}" type="pres">
      <dgm:prSet presAssocID="{D99C501E-2048-49C9-8C16-42B470154A4A}" presName="parenttextcomposite" presStyleCnt="0"/>
      <dgm:spPr/>
    </dgm:pt>
    <dgm:pt modelId="{1AEDA2EF-CD58-46C6-9C11-CED175C7DCDC}" type="pres">
      <dgm:prSet presAssocID="{D99C501E-2048-49C9-8C16-42B470154A4A}" presName="parenttext" presStyleLbl="revTx" presStyleIdx="0" presStyleCnt="6">
        <dgm:presLayoutVars>
          <dgm:chMax/>
          <dgm:chPref val="2"/>
          <dgm:bulletEnabled val="1"/>
        </dgm:presLayoutVars>
      </dgm:prSet>
      <dgm:spPr/>
      <dgm:t>
        <a:bodyPr/>
        <a:lstStyle/>
        <a:p>
          <a:endParaRPr lang="zh-CN" altLang="en-US"/>
        </a:p>
      </dgm:t>
    </dgm:pt>
    <dgm:pt modelId="{CA1446A9-FA93-4C5E-8C85-34002AE90E29}" type="pres">
      <dgm:prSet presAssocID="{D99C501E-2048-49C9-8C16-42B470154A4A}" presName="parallelogramComposite" presStyleCnt="0"/>
      <dgm:spPr/>
    </dgm:pt>
    <dgm:pt modelId="{93E5B449-19FE-4E43-8C52-33E4A8D03C78}" type="pres">
      <dgm:prSet presAssocID="{D99C501E-2048-49C9-8C16-42B470154A4A}" presName="parallelogram1" presStyleLbl="alignNode1" presStyleIdx="0" presStyleCnt="42"/>
      <dgm:spPr/>
    </dgm:pt>
    <dgm:pt modelId="{DF1BB485-8706-4F76-824B-B3D724B920C1}" type="pres">
      <dgm:prSet presAssocID="{D99C501E-2048-49C9-8C16-42B470154A4A}" presName="parallelogram2" presStyleLbl="alignNode1" presStyleIdx="1" presStyleCnt="42"/>
      <dgm:spPr/>
    </dgm:pt>
    <dgm:pt modelId="{22C75AE4-4222-4C64-91D2-D7B9CC27ACAA}" type="pres">
      <dgm:prSet presAssocID="{D99C501E-2048-49C9-8C16-42B470154A4A}" presName="parallelogram3" presStyleLbl="alignNode1" presStyleIdx="2" presStyleCnt="42"/>
      <dgm:spPr/>
    </dgm:pt>
    <dgm:pt modelId="{3C2BCB8D-F749-4A57-A298-F7655FD5C919}" type="pres">
      <dgm:prSet presAssocID="{D99C501E-2048-49C9-8C16-42B470154A4A}" presName="parallelogram4" presStyleLbl="alignNode1" presStyleIdx="3" presStyleCnt="42"/>
      <dgm:spPr/>
    </dgm:pt>
    <dgm:pt modelId="{F9AF11A2-0560-482C-8D9F-66A847B9C1DE}" type="pres">
      <dgm:prSet presAssocID="{D99C501E-2048-49C9-8C16-42B470154A4A}" presName="parallelogram5" presStyleLbl="alignNode1" presStyleIdx="4" presStyleCnt="42"/>
      <dgm:spPr/>
    </dgm:pt>
    <dgm:pt modelId="{33D1FDBC-B402-4525-854A-E2D60CB5217D}" type="pres">
      <dgm:prSet presAssocID="{D99C501E-2048-49C9-8C16-42B470154A4A}" presName="parallelogram6" presStyleLbl="alignNode1" presStyleIdx="5" presStyleCnt="42"/>
      <dgm:spPr/>
    </dgm:pt>
    <dgm:pt modelId="{ABBA2991-1977-4E47-ADF7-D83F4EFCD95C}" type="pres">
      <dgm:prSet presAssocID="{D99C501E-2048-49C9-8C16-42B470154A4A}" presName="parallelogram7" presStyleLbl="alignNode1" presStyleIdx="6" presStyleCnt="42"/>
      <dgm:spPr/>
    </dgm:pt>
    <dgm:pt modelId="{AE4BC611-7863-451C-A986-07D196C20D9A}" type="pres">
      <dgm:prSet presAssocID="{18312073-6C8E-4B34-84AB-711A0A4865F3}" presName="sibTrans" presStyleCnt="0"/>
      <dgm:spPr/>
    </dgm:pt>
    <dgm:pt modelId="{AF7C2054-E396-46B2-80B8-D4FFA919A14A}" type="pres">
      <dgm:prSet presAssocID="{961DB0C4-99F4-4D89-A24D-2AFB3CC3B0EF}" presName="parenttextcomposite" presStyleCnt="0"/>
      <dgm:spPr/>
    </dgm:pt>
    <dgm:pt modelId="{86467134-279F-4E5C-817B-BFBCC0F8EBB0}" type="pres">
      <dgm:prSet presAssocID="{961DB0C4-99F4-4D89-A24D-2AFB3CC3B0EF}" presName="parenttext" presStyleLbl="revTx" presStyleIdx="1" presStyleCnt="6">
        <dgm:presLayoutVars>
          <dgm:chMax/>
          <dgm:chPref val="2"/>
          <dgm:bulletEnabled val="1"/>
        </dgm:presLayoutVars>
      </dgm:prSet>
      <dgm:spPr/>
      <dgm:t>
        <a:bodyPr/>
        <a:lstStyle/>
        <a:p>
          <a:endParaRPr lang="zh-CN" altLang="en-US"/>
        </a:p>
      </dgm:t>
    </dgm:pt>
    <dgm:pt modelId="{B85425F2-6E2A-4CE6-9BAA-205B41BC35E0}" type="pres">
      <dgm:prSet presAssocID="{961DB0C4-99F4-4D89-A24D-2AFB3CC3B0EF}" presName="parallelogramComposite" presStyleCnt="0"/>
      <dgm:spPr/>
    </dgm:pt>
    <dgm:pt modelId="{1703AA0C-44CF-4E55-9B2E-FCDDE365F1FD}" type="pres">
      <dgm:prSet presAssocID="{961DB0C4-99F4-4D89-A24D-2AFB3CC3B0EF}" presName="parallelogram1" presStyleLbl="alignNode1" presStyleIdx="7" presStyleCnt="42"/>
      <dgm:spPr/>
    </dgm:pt>
    <dgm:pt modelId="{7942275C-B047-4BA6-9BC1-5E7648C2CC35}" type="pres">
      <dgm:prSet presAssocID="{961DB0C4-99F4-4D89-A24D-2AFB3CC3B0EF}" presName="parallelogram2" presStyleLbl="alignNode1" presStyleIdx="8" presStyleCnt="42"/>
      <dgm:spPr/>
    </dgm:pt>
    <dgm:pt modelId="{86B3D739-7BDA-4E53-91A8-CDC484A2A46C}" type="pres">
      <dgm:prSet presAssocID="{961DB0C4-99F4-4D89-A24D-2AFB3CC3B0EF}" presName="parallelogram3" presStyleLbl="alignNode1" presStyleIdx="9" presStyleCnt="42"/>
      <dgm:spPr/>
    </dgm:pt>
    <dgm:pt modelId="{653BC809-8C61-4A3B-B07D-6352A58B6BF3}" type="pres">
      <dgm:prSet presAssocID="{961DB0C4-99F4-4D89-A24D-2AFB3CC3B0EF}" presName="parallelogram4" presStyleLbl="alignNode1" presStyleIdx="10" presStyleCnt="42"/>
      <dgm:spPr/>
    </dgm:pt>
    <dgm:pt modelId="{19A3B63F-22B0-4A9B-B349-13148BD5A638}" type="pres">
      <dgm:prSet presAssocID="{961DB0C4-99F4-4D89-A24D-2AFB3CC3B0EF}" presName="parallelogram5" presStyleLbl="alignNode1" presStyleIdx="11" presStyleCnt="42"/>
      <dgm:spPr/>
    </dgm:pt>
    <dgm:pt modelId="{EA67B018-AB8A-417D-96D9-8661D2BF1C5F}" type="pres">
      <dgm:prSet presAssocID="{961DB0C4-99F4-4D89-A24D-2AFB3CC3B0EF}" presName="parallelogram6" presStyleLbl="alignNode1" presStyleIdx="12" presStyleCnt="42"/>
      <dgm:spPr/>
    </dgm:pt>
    <dgm:pt modelId="{50381334-AD2C-4F3A-8709-D940C5EC4E56}" type="pres">
      <dgm:prSet presAssocID="{961DB0C4-99F4-4D89-A24D-2AFB3CC3B0EF}" presName="parallelogram7" presStyleLbl="alignNode1" presStyleIdx="13" presStyleCnt="42"/>
      <dgm:spPr/>
    </dgm:pt>
    <dgm:pt modelId="{274DBAD1-9345-4599-A17C-8856EFF6205B}" type="pres">
      <dgm:prSet presAssocID="{E9C0F60B-AC1B-4AF6-B12A-BC8D8C47699D}" presName="sibTrans" presStyleCnt="0"/>
      <dgm:spPr/>
    </dgm:pt>
    <dgm:pt modelId="{F51CA611-1D0C-4829-9405-996704C83EC3}" type="pres">
      <dgm:prSet presAssocID="{07FA80BD-054E-4724-B39E-BBEAAEBF315B}" presName="parenttextcomposite" presStyleCnt="0"/>
      <dgm:spPr/>
    </dgm:pt>
    <dgm:pt modelId="{36783CD7-F155-4ED1-A2D0-6D0EF57EC5DF}" type="pres">
      <dgm:prSet presAssocID="{07FA80BD-054E-4724-B39E-BBEAAEBF315B}" presName="parenttext" presStyleLbl="revTx" presStyleIdx="2" presStyleCnt="6">
        <dgm:presLayoutVars>
          <dgm:chMax/>
          <dgm:chPref val="2"/>
          <dgm:bulletEnabled val="1"/>
        </dgm:presLayoutVars>
      </dgm:prSet>
      <dgm:spPr/>
      <dgm:t>
        <a:bodyPr/>
        <a:lstStyle/>
        <a:p>
          <a:endParaRPr lang="zh-CN" altLang="en-US"/>
        </a:p>
      </dgm:t>
    </dgm:pt>
    <dgm:pt modelId="{0AA26C42-7F40-46AC-A663-B4D646962778}" type="pres">
      <dgm:prSet presAssocID="{07FA80BD-054E-4724-B39E-BBEAAEBF315B}" presName="parallelogramComposite" presStyleCnt="0"/>
      <dgm:spPr/>
    </dgm:pt>
    <dgm:pt modelId="{602DE022-AD82-4FB0-BFB9-FA75ADF627BB}" type="pres">
      <dgm:prSet presAssocID="{07FA80BD-054E-4724-B39E-BBEAAEBF315B}" presName="parallelogram1" presStyleLbl="alignNode1" presStyleIdx="14" presStyleCnt="42"/>
      <dgm:spPr/>
    </dgm:pt>
    <dgm:pt modelId="{C35F5C7C-A6C7-4010-9FD9-34F8061F64AD}" type="pres">
      <dgm:prSet presAssocID="{07FA80BD-054E-4724-B39E-BBEAAEBF315B}" presName="parallelogram2" presStyleLbl="alignNode1" presStyleIdx="15" presStyleCnt="42"/>
      <dgm:spPr/>
    </dgm:pt>
    <dgm:pt modelId="{22D8223E-0FC5-4ED6-BE5E-568CE7F6AF4A}" type="pres">
      <dgm:prSet presAssocID="{07FA80BD-054E-4724-B39E-BBEAAEBF315B}" presName="parallelogram3" presStyleLbl="alignNode1" presStyleIdx="16" presStyleCnt="42"/>
      <dgm:spPr/>
    </dgm:pt>
    <dgm:pt modelId="{44725A41-7C9C-4F2C-80F0-E90FF5A04FD7}" type="pres">
      <dgm:prSet presAssocID="{07FA80BD-054E-4724-B39E-BBEAAEBF315B}" presName="parallelogram4" presStyleLbl="alignNode1" presStyleIdx="17" presStyleCnt="42"/>
      <dgm:spPr/>
    </dgm:pt>
    <dgm:pt modelId="{C3F682AA-0E75-4A74-B9CD-1E02741DCC9B}" type="pres">
      <dgm:prSet presAssocID="{07FA80BD-054E-4724-B39E-BBEAAEBF315B}" presName="parallelogram5" presStyleLbl="alignNode1" presStyleIdx="18" presStyleCnt="42"/>
      <dgm:spPr/>
    </dgm:pt>
    <dgm:pt modelId="{46A47265-4176-4DED-B9B0-3CB1A7986B32}" type="pres">
      <dgm:prSet presAssocID="{07FA80BD-054E-4724-B39E-BBEAAEBF315B}" presName="parallelogram6" presStyleLbl="alignNode1" presStyleIdx="19" presStyleCnt="42"/>
      <dgm:spPr/>
    </dgm:pt>
    <dgm:pt modelId="{A05B8C74-D6BB-4E5B-A00E-798531E555A8}" type="pres">
      <dgm:prSet presAssocID="{07FA80BD-054E-4724-B39E-BBEAAEBF315B}" presName="parallelogram7" presStyleLbl="alignNode1" presStyleIdx="20" presStyleCnt="42"/>
      <dgm:spPr/>
    </dgm:pt>
    <dgm:pt modelId="{2C5523D3-86EC-4D67-A6B1-107A5AFFD4DD}" type="pres">
      <dgm:prSet presAssocID="{DD8AE4BE-BAC7-4125-98FB-ED1DFA47A8B9}" presName="sibTrans" presStyleCnt="0"/>
      <dgm:spPr/>
    </dgm:pt>
    <dgm:pt modelId="{DC29BB59-276B-4297-939C-2B7C4E24ECB5}" type="pres">
      <dgm:prSet presAssocID="{DB6EF230-089B-4563-8567-057BCAD20972}" presName="parenttextcomposite" presStyleCnt="0"/>
      <dgm:spPr/>
    </dgm:pt>
    <dgm:pt modelId="{5DED3736-1145-402C-A560-E40F56146777}" type="pres">
      <dgm:prSet presAssocID="{DB6EF230-089B-4563-8567-057BCAD20972}" presName="parenttext" presStyleLbl="revTx" presStyleIdx="3" presStyleCnt="6">
        <dgm:presLayoutVars>
          <dgm:chMax/>
          <dgm:chPref val="2"/>
          <dgm:bulletEnabled val="1"/>
        </dgm:presLayoutVars>
      </dgm:prSet>
      <dgm:spPr/>
      <dgm:t>
        <a:bodyPr/>
        <a:lstStyle/>
        <a:p>
          <a:endParaRPr lang="zh-CN" altLang="en-US"/>
        </a:p>
      </dgm:t>
    </dgm:pt>
    <dgm:pt modelId="{4F26E6A5-9F96-42B0-9882-CEAC67C35B96}" type="pres">
      <dgm:prSet presAssocID="{DB6EF230-089B-4563-8567-057BCAD20972}" presName="parallelogramComposite" presStyleCnt="0"/>
      <dgm:spPr/>
    </dgm:pt>
    <dgm:pt modelId="{051BC0AE-4091-4F44-AFCE-34DF4787CC81}" type="pres">
      <dgm:prSet presAssocID="{DB6EF230-089B-4563-8567-057BCAD20972}" presName="parallelogram1" presStyleLbl="alignNode1" presStyleIdx="21" presStyleCnt="42"/>
      <dgm:spPr/>
    </dgm:pt>
    <dgm:pt modelId="{1B6E3678-D527-4708-81B4-1C3681A01DD2}" type="pres">
      <dgm:prSet presAssocID="{DB6EF230-089B-4563-8567-057BCAD20972}" presName="parallelogram2" presStyleLbl="alignNode1" presStyleIdx="22" presStyleCnt="42"/>
      <dgm:spPr/>
    </dgm:pt>
    <dgm:pt modelId="{4721EA73-B8A1-4190-A757-DF0F0AE2DCB3}" type="pres">
      <dgm:prSet presAssocID="{DB6EF230-089B-4563-8567-057BCAD20972}" presName="parallelogram3" presStyleLbl="alignNode1" presStyleIdx="23" presStyleCnt="42"/>
      <dgm:spPr/>
    </dgm:pt>
    <dgm:pt modelId="{48A97EE1-144E-4160-B2B4-90505DE4720D}" type="pres">
      <dgm:prSet presAssocID="{DB6EF230-089B-4563-8567-057BCAD20972}" presName="parallelogram4" presStyleLbl="alignNode1" presStyleIdx="24" presStyleCnt="42"/>
      <dgm:spPr/>
    </dgm:pt>
    <dgm:pt modelId="{6F501D60-7E6A-4EF7-BA2C-D95C673DB73D}" type="pres">
      <dgm:prSet presAssocID="{DB6EF230-089B-4563-8567-057BCAD20972}" presName="parallelogram5" presStyleLbl="alignNode1" presStyleIdx="25" presStyleCnt="42"/>
      <dgm:spPr/>
    </dgm:pt>
    <dgm:pt modelId="{93354355-63BB-4DE7-A1AC-FF0CA8FBF785}" type="pres">
      <dgm:prSet presAssocID="{DB6EF230-089B-4563-8567-057BCAD20972}" presName="parallelogram6" presStyleLbl="alignNode1" presStyleIdx="26" presStyleCnt="42"/>
      <dgm:spPr/>
    </dgm:pt>
    <dgm:pt modelId="{BA6B69E6-20DC-45C2-AD37-1C3C8C06BAAC}" type="pres">
      <dgm:prSet presAssocID="{DB6EF230-089B-4563-8567-057BCAD20972}" presName="parallelogram7" presStyleLbl="alignNode1" presStyleIdx="27" presStyleCnt="42"/>
      <dgm:spPr/>
    </dgm:pt>
    <dgm:pt modelId="{1182FC7A-06D3-42CB-9EC0-4F95A36520C4}" type="pres">
      <dgm:prSet presAssocID="{7F22689E-A7B9-454B-BAC6-39BB6FA593AD}" presName="sibTrans" presStyleCnt="0"/>
      <dgm:spPr/>
    </dgm:pt>
    <dgm:pt modelId="{8F3F24B9-5B05-44CD-A41C-B7A8BAF4D908}" type="pres">
      <dgm:prSet presAssocID="{E86E4F07-F178-472B-A357-A958C741045D}" presName="parenttextcomposite" presStyleCnt="0"/>
      <dgm:spPr/>
    </dgm:pt>
    <dgm:pt modelId="{C6A788DA-8FDC-4192-B48A-A8D4DB3486C9}" type="pres">
      <dgm:prSet presAssocID="{E86E4F07-F178-472B-A357-A958C741045D}" presName="parenttext" presStyleLbl="revTx" presStyleIdx="4" presStyleCnt="6">
        <dgm:presLayoutVars>
          <dgm:chMax/>
          <dgm:chPref val="2"/>
          <dgm:bulletEnabled val="1"/>
        </dgm:presLayoutVars>
      </dgm:prSet>
      <dgm:spPr/>
      <dgm:t>
        <a:bodyPr/>
        <a:lstStyle/>
        <a:p>
          <a:endParaRPr lang="zh-CN" altLang="en-US"/>
        </a:p>
      </dgm:t>
    </dgm:pt>
    <dgm:pt modelId="{11FAEB59-1533-497B-92DF-5806B2590800}" type="pres">
      <dgm:prSet presAssocID="{E86E4F07-F178-472B-A357-A958C741045D}" presName="parallelogramComposite" presStyleCnt="0"/>
      <dgm:spPr/>
    </dgm:pt>
    <dgm:pt modelId="{0882DEA0-F740-4D11-A60F-EEB447D4C449}" type="pres">
      <dgm:prSet presAssocID="{E86E4F07-F178-472B-A357-A958C741045D}" presName="parallelogram1" presStyleLbl="alignNode1" presStyleIdx="28" presStyleCnt="42"/>
      <dgm:spPr/>
    </dgm:pt>
    <dgm:pt modelId="{B4D80E8E-8C30-4459-B513-5010484EAF9D}" type="pres">
      <dgm:prSet presAssocID="{E86E4F07-F178-472B-A357-A958C741045D}" presName="parallelogram2" presStyleLbl="alignNode1" presStyleIdx="29" presStyleCnt="42"/>
      <dgm:spPr/>
    </dgm:pt>
    <dgm:pt modelId="{47E02DB9-1952-4C22-B707-2122FAD32291}" type="pres">
      <dgm:prSet presAssocID="{E86E4F07-F178-472B-A357-A958C741045D}" presName="parallelogram3" presStyleLbl="alignNode1" presStyleIdx="30" presStyleCnt="42"/>
      <dgm:spPr/>
    </dgm:pt>
    <dgm:pt modelId="{60F31722-30DC-4AB4-ADEC-C6E40B21021D}" type="pres">
      <dgm:prSet presAssocID="{E86E4F07-F178-472B-A357-A958C741045D}" presName="parallelogram4" presStyleLbl="alignNode1" presStyleIdx="31" presStyleCnt="42"/>
      <dgm:spPr/>
    </dgm:pt>
    <dgm:pt modelId="{CE41DCAA-ADAC-4A04-A076-70E06B16CA76}" type="pres">
      <dgm:prSet presAssocID="{E86E4F07-F178-472B-A357-A958C741045D}" presName="parallelogram5" presStyleLbl="alignNode1" presStyleIdx="32" presStyleCnt="42"/>
      <dgm:spPr/>
    </dgm:pt>
    <dgm:pt modelId="{97213EB5-83E4-45D5-B858-DEBFF330AB5A}" type="pres">
      <dgm:prSet presAssocID="{E86E4F07-F178-472B-A357-A958C741045D}" presName="parallelogram6" presStyleLbl="alignNode1" presStyleIdx="33" presStyleCnt="42"/>
      <dgm:spPr/>
    </dgm:pt>
    <dgm:pt modelId="{6E6750E8-E352-48F0-8096-8351BF0BB9BA}" type="pres">
      <dgm:prSet presAssocID="{E86E4F07-F178-472B-A357-A958C741045D}" presName="parallelogram7" presStyleLbl="alignNode1" presStyleIdx="34" presStyleCnt="42"/>
      <dgm:spPr/>
    </dgm:pt>
    <dgm:pt modelId="{6B86106F-2A24-4D84-8457-9DDF364802BB}" type="pres">
      <dgm:prSet presAssocID="{604B42EB-94C1-4A64-A2DB-DFA0429440E4}" presName="sibTrans" presStyleCnt="0"/>
      <dgm:spPr/>
    </dgm:pt>
    <dgm:pt modelId="{20B75FC6-36C4-4C7C-935D-AE61384AE18B}" type="pres">
      <dgm:prSet presAssocID="{5A171E6E-FDE9-4C66-9512-290E783790D2}" presName="parenttextcomposite" presStyleCnt="0"/>
      <dgm:spPr/>
    </dgm:pt>
    <dgm:pt modelId="{B8DBD11A-8A05-4408-80F7-9642C8550146}" type="pres">
      <dgm:prSet presAssocID="{5A171E6E-FDE9-4C66-9512-290E783790D2}" presName="parenttext" presStyleLbl="revTx" presStyleIdx="5" presStyleCnt="6">
        <dgm:presLayoutVars>
          <dgm:chMax/>
          <dgm:chPref val="2"/>
          <dgm:bulletEnabled val="1"/>
        </dgm:presLayoutVars>
      </dgm:prSet>
      <dgm:spPr/>
      <dgm:t>
        <a:bodyPr/>
        <a:lstStyle/>
        <a:p>
          <a:endParaRPr lang="zh-CN" altLang="en-US"/>
        </a:p>
      </dgm:t>
    </dgm:pt>
    <dgm:pt modelId="{37C7082A-D834-401E-B257-6746F4425D9C}" type="pres">
      <dgm:prSet presAssocID="{5A171E6E-FDE9-4C66-9512-290E783790D2}" presName="parallelogramComposite" presStyleCnt="0"/>
      <dgm:spPr/>
    </dgm:pt>
    <dgm:pt modelId="{433F1816-2231-4F6D-8E5B-DCABF853A609}" type="pres">
      <dgm:prSet presAssocID="{5A171E6E-FDE9-4C66-9512-290E783790D2}" presName="parallelogram1" presStyleLbl="alignNode1" presStyleIdx="35" presStyleCnt="42"/>
      <dgm:spPr/>
    </dgm:pt>
    <dgm:pt modelId="{E1D638FC-5C69-4C85-8DFB-204A4094F512}" type="pres">
      <dgm:prSet presAssocID="{5A171E6E-FDE9-4C66-9512-290E783790D2}" presName="parallelogram2" presStyleLbl="alignNode1" presStyleIdx="36" presStyleCnt="42"/>
      <dgm:spPr/>
    </dgm:pt>
    <dgm:pt modelId="{B521D836-A33A-47A2-AC47-FB57E0625551}" type="pres">
      <dgm:prSet presAssocID="{5A171E6E-FDE9-4C66-9512-290E783790D2}" presName="parallelogram3" presStyleLbl="alignNode1" presStyleIdx="37" presStyleCnt="42"/>
      <dgm:spPr/>
    </dgm:pt>
    <dgm:pt modelId="{A1CC0715-9FEF-44F8-8F6D-9D1BC7E35A6E}" type="pres">
      <dgm:prSet presAssocID="{5A171E6E-FDE9-4C66-9512-290E783790D2}" presName="parallelogram4" presStyleLbl="alignNode1" presStyleIdx="38" presStyleCnt="42"/>
      <dgm:spPr/>
    </dgm:pt>
    <dgm:pt modelId="{79CB457D-1A4A-481D-939C-3078C90DAE7B}" type="pres">
      <dgm:prSet presAssocID="{5A171E6E-FDE9-4C66-9512-290E783790D2}" presName="parallelogram5" presStyleLbl="alignNode1" presStyleIdx="39" presStyleCnt="42"/>
      <dgm:spPr/>
    </dgm:pt>
    <dgm:pt modelId="{9535FB5F-1092-4687-8403-0502EB1EB24E}" type="pres">
      <dgm:prSet presAssocID="{5A171E6E-FDE9-4C66-9512-290E783790D2}" presName="parallelogram6" presStyleLbl="alignNode1" presStyleIdx="40" presStyleCnt="42"/>
      <dgm:spPr/>
    </dgm:pt>
    <dgm:pt modelId="{60EC1CA3-8BCE-4E30-85DB-4616ED11CA64}" type="pres">
      <dgm:prSet presAssocID="{5A171E6E-FDE9-4C66-9512-290E783790D2}" presName="parallelogram7" presStyleLbl="alignNode1" presStyleIdx="41" presStyleCnt="42"/>
      <dgm:spPr/>
    </dgm:pt>
  </dgm:ptLst>
  <dgm:cxnLst>
    <dgm:cxn modelId="{B213C3DD-DA78-4973-80EA-BCEB66A3E22B}" srcId="{ED7B347A-27E2-469F-B702-DD5589B9DCF6}" destId="{5A171E6E-FDE9-4C66-9512-290E783790D2}" srcOrd="5" destOrd="0" parTransId="{33AC573D-A0C8-4AC3-803B-3A8700B0C247}" sibTransId="{26274B9C-0B22-45B0-AFD7-76DE4039F609}"/>
    <dgm:cxn modelId="{04118230-B71F-406D-B434-C2E90A73E5D5}" srcId="{ED7B347A-27E2-469F-B702-DD5589B9DCF6}" destId="{D99C501E-2048-49C9-8C16-42B470154A4A}" srcOrd="0" destOrd="0" parTransId="{57586F00-2E1A-4D85-8AF3-2CB05C688E01}" sibTransId="{18312073-6C8E-4B34-84AB-711A0A4865F3}"/>
    <dgm:cxn modelId="{C9B6905D-D8F7-4E34-BBFE-363D21971418}" type="presOf" srcId="{E86E4F07-F178-472B-A357-A958C741045D}" destId="{C6A788DA-8FDC-4192-B48A-A8D4DB3486C9}" srcOrd="0" destOrd="0" presId="urn:microsoft.com/office/officeart/2008/layout/VerticalAccentList"/>
    <dgm:cxn modelId="{5A965B05-3BCA-44D7-859E-96BD73D699C3}" type="presOf" srcId="{07FA80BD-054E-4724-B39E-BBEAAEBF315B}" destId="{36783CD7-F155-4ED1-A2D0-6D0EF57EC5DF}" srcOrd="0" destOrd="0" presId="urn:microsoft.com/office/officeart/2008/layout/VerticalAccentList"/>
    <dgm:cxn modelId="{23DF704D-7821-4DA9-8334-BBC30FC7E57A}" srcId="{ED7B347A-27E2-469F-B702-DD5589B9DCF6}" destId="{DB6EF230-089B-4563-8567-057BCAD20972}" srcOrd="3" destOrd="0" parTransId="{868D8B59-CFF2-43BE-8B48-AE530A9BC171}" sibTransId="{7F22689E-A7B9-454B-BAC6-39BB6FA593AD}"/>
    <dgm:cxn modelId="{9E574CE9-F5BC-4370-842E-2EA4C18B9146}" type="presOf" srcId="{961DB0C4-99F4-4D89-A24D-2AFB3CC3B0EF}" destId="{86467134-279F-4E5C-817B-BFBCC0F8EBB0}" srcOrd="0" destOrd="0" presId="urn:microsoft.com/office/officeart/2008/layout/VerticalAccentList"/>
    <dgm:cxn modelId="{8F083374-F1B7-4082-9720-843AA67FF576}" srcId="{ED7B347A-27E2-469F-B702-DD5589B9DCF6}" destId="{961DB0C4-99F4-4D89-A24D-2AFB3CC3B0EF}" srcOrd="1" destOrd="0" parTransId="{90240C37-C183-435F-BF62-72DCFFA11ED2}" sibTransId="{E9C0F60B-AC1B-4AF6-B12A-BC8D8C47699D}"/>
    <dgm:cxn modelId="{7B00F6C7-47C4-4985-B936-2AFD6EB29693}" type="presOf" srcId="{DB6EF230-089B-4563-8567-057BCAD20972}" destId="{5DED3736-1145-402C-A560-E40F56146777}" srcOrd="0" destOrd="0" presId="urn:microsoft.com/office/officeart/2008/layout/VerticalAccentList"/>
    <dgm:cxn modelId="{087B7EED-EF8F-48DB-8348-724D61CDAC8B}" type="presOf" srcId="{D99C501E-2048-49C9-8C16-42B470154A4A}" destId="{1AEDA2EF-CD58-46C6-9C11-CED175C7DCDC}" srcOrd="0" destOrd="0" presId="urn:microsoft.com/office/officeart/2008/layout/VerticalAccentList"/>
    <dgm:cxn modelId="{8F0E84E7-C3F3-4306-B832-45BD730A4D21}" type="presOf" srcId="{5A171E6E-FDE9-4C66-9512-290E783790D2}" destId="{B8DBD11A-8A05-4408-80F7-9642C8550146}" srcOrd="0" destOrd="0" presId="urn:microsoft.com/office/officeart/2008/layout/VerticalAccentList"/>
    <dgm:cxn modelId="{2355422F-207C-4EFB-9FF4-564CBD429B71}" srcId="{ED7B347A-27E2-469F-B702-DD5589B9DCF6}" destId="{E86E4F07-F178-472B-A357-A958C741045D}" srcOrd="4" destOrd="0" parTransId="{8F5D3014-9E7D-4250-8A06-DFB3B370B6F5}" sibTransId="{604B42EB-94C1-4A64-A2DB-DFA0429440E4}"/>
    <dgm:cxn modelId="{CFD461AD-0217-48B4-B6B9-DAC832A3637F}" type="presOf" srcId="{ED7B347A-27E2-469F-B702-DD5589B9DCF6}" destId="{1E56BE2D-F92E-4800-9480-8D94DA3AAF6C}" srcOrd="0" destOrd="0" presId="urn:microsoft.com/office/officeart/2008/layout/VerticalAccentList"/>
    <dgm:cxn modelId="{DC7D37A0-52A7-48FB-948C-221FA3D2DD9A}" srcId="{ED7B347A-27E2-469F-B702-DD5589B9DCF6}" destId="{07FA80BD-054E-4724-B39E-BBEAAEBF315B}" srcOrd="2" destOrd="0" parTransId="{C4C13192-CE13-4951-8B9F-19BE008B3596}" sibTransId="{DD8AE4BE-BAC7-4125-98FB-ED1DFA47A8B9}"/>
    <dgm:cxn modelId="{FBFC990C-CE49-4BBD-94C7-849D33BB1EDB}" type="presParOf" srcId="{1E56BE2D-F92E-4800-9480-8D94DA3AAF6C}" destId="{FF4D0F0D-5BC3-454B-9212-B6F9D27FE554}" srcOrd="0" destOrd="0" presId="urn:microsoft.com/office/officeart/2008/layout/VerticalAccentList"/>
    <dgm:cxn modelId="{23F7AD5D-10EA-49A7-AB4D-CED928708020}" type="presParOf" srcId="{FF4D0F0D-5BC3-454B-9212-B6F9D27FE554}" destId="{1AEDA2EF-CD58-46C6-9C11-CED175C7DCDC}" srcOrd="0" destOrd="0" presId="urn:microsoft.com/office/officeart/2008/layout/VerticalAccentList"/>
    <dgm:cxn modelId="{DFC81B62-84D1-41EF-813B-BA62B29BF81A}" type="presParOf" srcId="{1E56BE2D-F92E-4800-9480-8D94DA3AAF6C}" destId="{CA1446A9-FA93-4C5E-8C85-34002AE90E29}" srcOrd="1" destOrd="0" presId="urn:microsoft.com/office/officeart/2008/layout/VerticalAccentList"/>
    <dgm:cxn modelId="{9816BCEB-BE32-4679-88F5-C7BAABC3E01E}" type="presParOf" srcId="{CA1446A9-FA93-4C5E-8C85-34002AE90E29}" destId="{93E5B449-19FE-4E43-8C52-33E4A8D03C78}" srcOrd="0" destOrd="0" presId="urn:microsoft.com/office/officeart/2008/layout/VerticalAccentList"/>
    <dgm:cxn modelId="{BB3C668F-8C97-47DE-92EC-89008C31AB49}" type="presParOf" srcId="{CA1446A9-FA93-4C5E-8C85-34002AE90E29}" destId="{DF1BB485-8706-4F76-824B-B3D724B920C1}" srcOrd="1" destOrd="0" presId="urn:microsoft.com/office/officeart/2008/layout/VerticalAccentList"/>
    <dgm:cxn modelId="{A5DCA434-A49F-4AFC-BA9F-B5B410186FE4}" type="presParOf" srcId="{CA1446A9-FA93-4C5E-8C85-34002AE90E29}" destId="{22C75AE4-4222-4C64-91D2-D7B9CC27ACAA}" srcOrd="2" destOrd="0" presId="urn:microsoft.com/office/officeart/2008/layout/VerticalAccentList"/>
    <dgm:cxn modelId="{8C0E35AD-B663-424C-A3C5-D35A2570914E}" type="presParOf" srcId="{CA1446A9-FA93-4C5E-8C85-34002AE90E29}" destId="{3C2BCB8D-F749-4A57-A298-F7655FD5C919}" srcOrd="3" destOrd="0" presId="urn:microsoft.com/office/officeart/2008/layout/VerticalAccentList"/>
    <dgm:cxn modelId="{CF9105D7-2E2E-4327-B42A-19266DA6B7C6}" type="presParOf" srcId="{CA1446A9-FA93-4C5E-8C85-34002AE90E29}" destId="{F9AF11A2-0560-482C-8D9F-66A847B9C1DE}" srcOrd="4" destOrd="0" presId="urn:microsoft.com/office/officeart/2008/layout/VerticalAccentList"/>
    <dgm:cxn modelId="{D926D721-5E4E-436D-BD82-45491A30CD24}" type="presParOf" srcId="{CA1446A9-FA93-4C5E-8C85-34002AE90E29}" destId="{33D1FDBC-B402-4525-854A-E2D60CB5217D}" srcOrd="5" destOrd="0" presId="urn:microsoft.com/office/officeart/2008/layout/VerticalAccentList"/>
    <dgm:cxn modelId="{D3F0665B-65BE-42F3-B204-A36A717A090F}" type="presParOf" srcId="{CA1446A9-FA93-4C5E-8C85-34002AE90E29}" destId="{ABBA2991-1977-4E47-ADF7-D83F4EFCD95C}" srcOrd="6" destOrd="0" presId="urn:microsoft.com/office/officeart/2008/layout/VerticalAccentList"/>
    <dgm:cxn modelId="{DF6148F6-2713-4505-85F2-2AF04AAB7440}" type="presParOf" srcId="{1E56BE2D-F92E-4800-9480-8D94DA3AAF6C}" destId="{AE4BC611-7863-451C-A986-07D196C20D9A}" srcOrd="2" destOrd="0" presId="urn:microsoft.com/office/officeart/2008/layout/VerticalAccentList"/>
    <dgm:cxn modelId="{EFBAFEC5-F065-422C-9C3F-64E51A13A70E}" type="presParOf" srcId="{1E56BE2D-F92E-4800-9480-8D94DA3AAF6C}" destId="{AF7C2054-E396-46B2-80B8-D4FFA919A14A}" srcOrd="3" destOrd="0" presId="urn:microsoft.com/office/officeart/2008/layout/VerticalAccentList"/>
    <dgm:cxn modelId="{1376FEBC-49C1-4C50-B6F3-1AFCF1E58FBD}" type="presParOf" srcId="{AF7C2054-E396-46B2-80B8-D4FFA919A14A}" destId="{86467134-279F-4E5C-817B-BFBCC0F8EBB0}" srcOrd="0" destOrd="0" presId="urn:microsoft.com/office/officeart/2008/layout/VerticalAccentList"/>
    <dgm:cxn modelId="{0EC7381E-F5D1-4230-85C2-407582E5F040}" type="presParOf" srcId="{1E56BE2D-F92E-4800-9480-8D94DA3AAF6C}" destId="{B85425F2-6E2A-4CE6-9BAA-205B41BC35E0}" srcOrd="4" destOrd="0" presId="urn:microsoft.com/office/officeart/2008/layout/VerticalAccentList"/>
    <dgm:cxn modelId="{14377D0D-B780-4229-B7CB-BAFD6FBA162F}" type="presParOf" srcId="{B85425F2-6E2A-4CE6-9BAA-205B41BC35E0}" destId="{1703AA0C-44CF-4E55-9B2E-FCDDE365F1FD}" srcOrd="0" destOrd="0" presId="urn:microsoft.com/office/officeart/2008/layout/VerticalAccentList"/>
    <dgm:cxn modelId="{38B5AEAD-E3EA-488B-8309-681BF8D78D2B}" type="presParOf" srcId="{B85425F2-6E2A-4CE6-9BAA-205B41BC35E0}" destId="{7942275C-B047-4BA6-9BC1-5E7648C2CC35}" srcOrd="1" destOrd="0" presId="urn:microsoft.com/office/officeart/2008/layout/VerticalAccentList"/>
    <dgm:cxn modelId="{81A98112-A75F-4317-9E45-41376AB251AD}" type="presParOf" srcId="{B85425F2-6E2A-4CE6-9BAA-205B41BC35E0}" destId="{86B3D739-7BDA-4E53-91A8-CDC484A2A46C}" srcOrd="2" destOrd="0" presId="urn:microsoft.com/office/officeart/2008/layout/VerticalAccentList"/>
    <dgm:cxn modelId="{217E57E6-A9BB-4C30-AE0C-D75EBC253511}" type="presParOf" srcId="{B85425F2-6E2A-4CE6-9BAA-205B41BC35E0}" destId="{653BC809-8C61-4A3B-B07D-6352A58B6BF3}" srcOrd="3" destOrd="0" presId="urn:microsoft.com/office/officeart/2008/layout/VerticalAccentList"/>
    <dgm:cxn modelId="{0C9EC15C-9D80-471F-9DED-5E99A4532905}" type="presParOf" srcId="{B85425F2-6E2A-4CE6-9BAA-205B41BC35E0}" destId="{19A3B63F-22B0-4A9B-B349-13148BD5A638}" srcOrd="4" destOrd="0" presId="urn:microsoft.com/office/officeart/2008/layout/VerticalAccentList"/>
    <dgm:cxn modelId="{469098E4-BD62-4CFB-82C6-6C694C2BA136}" type="presParOf" srcId="{B85425F2-6E2A-4CE6-9BAA-205B41BC35E0}" destId="{EA67B018-AB8A-417D-96D9-8661D2BF1C5F}" srcOrd="5" destOrd="0" presId="urn:microsoft.com/office/officeart/2008/layout/VerticalAccentList"/>
    <dgm:cxn modelId="{11D3AB68-501B-4C17-B0B6-C458ECD47DD3}" type="presParOf" srcId="{B85425F2-6E2A-4CE6-9BAA-205B41BC35E0}" destId="{50381334-AD2C-4F3A-8709-D940C5EC4E56}" srcOrd="6" destOrd="0" presId="urn:microsoft.com/office/officeart/2008/layout/VerticalAccentList"/>
    <dgm:cxn modelId="{D4F530EF-39E4-42F5-8EA5-D1C7CA2C75BB}" type="presParOf" srcId="{1E56BE2D-F92E-4800-9480-8D94DA3AAF6C}" destId="{274DBAD1-9345-4599-A17C-8856EFF6205B}" srcOrd="5" destOrd="0" presId="urn:microsoft.com/office/officeart/2008/layout/VerticalAccentList"/>
    <dgm:cxn modelId="{2047CBCF-10DF-45F9-B688-18B0EF612590}" type="presParOf" srcId="{1E56BE2D-F92E-4800-9480-8D94DA3AAF6C}" destId="{F51CA611-1D0C-4829-9405-996704C83EC3}" srcOrd="6" destOrd="0" presId="urn:microsoft.com/office/officeart/2008/layout/VerticalAccentList"/>
    <dgm:cxn modelId="{4F0A072E-8841-4A1C-BAAB-E1AF034DB01E}" type="presParOf" srcId="{F51CA611-1D0C-4829-9405-996704C83EC3}" destId="{36783CD7-F155-4ED1-A2D0-6D0EF57EC5DF}" srcOrd="0" destOrd="0" presId="urn:microsoft.com/office/officeart/2008/layout/VerticalAccentList"/>
    <dgm:cxn modelId="{5115C815-D292-4435-A8E8-BA66278638D0}" type="presParOf" srcId="{1E56BE2D-F92E-4800-9480-8D94DA3AAF6C}" destId="{0AA26C42-7F40-46AC-A663-B4D646962778}" srcOrd="7" destOrd="0" presId="urn:microsoft.com/office/officeart/2008/layout/VerticalAccentList"/>
    <dgm:cxn modelId="{DBB266DE-8552-4BEA-B061-760BE37BFF50}" type="presParOf" srcId="{0AA26C42-7F40-46AC-A663-B4D646962778}" destId="{602DE022-AD82-4FB0-BFB9-FA75ADF627BB}" srcOrd="0" destOrd="0" presId="urn:microsoft.com/office/officeart/2008/layout/VerticalAccentList"/>
    <dgm:cxn modelId="{3CB9C214-B399-4E5E-BCC6-919D161BA170}" type="presParOf" srcId="{0AA26C42-7F40-46AC-A663-B4D646962778}" destId="{C35F5C7C-A6C7-4010-9FD9-34F8061F64AD}" srcOrd="1" destOrd="0" presId="urn:microsoft.com/office/officeart/2008/layout/VerticalAccentList"/>
    <dgm:cxn modelId="{EAF54854-3CCD-4351-8ECA-5AF171A68D83}" type="presParOf" srcId="{0AA26C42-7F40-46AC-A663-B4D646962778}" destId="{22D8223E-0FC5-4ED6-BE5E-568CE7F6AF4A}" srcOrd="2" destOrd="0" presId="urn:microsoft.com/office/officeart/2008/layout/VerticalAccentList"/>
    <dgm:cxn modelId="{E22EFC91-08EA-4979-AD8A-395B6BFE34EA}" type="presParOf" srcId="{0AA26C42-7F40-46AC-A663-B4D646962778}" destId="{44725A41-7C9C-4F2C-80F0-E90FF5A04FD7}" srcOrd="3" destOrd="0" presId="urn:microsoft.com/office/officeart/2008/layout/VerticalAccentList"/>
    <dgm:cxn modelId="{FE63271D-A289-4AF0-B03F-C30E098CFDD4}" type="presParOf" srcId="{0AA26C42-7F40-46AC-A663-B4D646962778}" destId="{C3F682AA-0E75-4A74-B9CD-1E02741DCC9B}" srcOrd="4" destOrd="0" presId="urn:microsoft.com/office/officeart/2008/layout/VerticalAccentList"/>
    <dgm:cxn modelId="{2BEE528B-BE1D-4A5D-9868-BD28820409E2}" type="presParOf" srcId="{0AA26C42-7F40-46AC-A663-B4D646962778}" destId="{46A47265-4176-4DED-B9B0-3CB1A7986B32}" srcOrd="5" destOrd="0" presId="urn:microsoft.com/office/officeart/2008/layout/VerticalAccentList"/>
    <dgm:cxn modelId="{E23E236C-1550-420B-9F14-969A27635F15}" type="presParOf" srcId="{0AA26C42-7F40-46AC-A663-B4D646962778}" destId="{A05B8C74-D6BB-4E5B-A00E-798531E555A8}" srcOrd="6" destOrd="0" presId="urn:microsoft.com/office/officeart/2008/layout/VerticalAccentList"/>
    <dgm:cxn modelId="{5ABAA776-4865-49C1-ABAD-E5218004C768}" type="presParOf" srcId="{1E56BE2D-F92E-4800-9480-8D94DA3AAF6C}" destId="{2C5523D3-86EC-4D67-A6B1-107A5AFFD4DD}" srcOrd="8" destOrd="0" presId="urn:microsoft.com/office/officeart/2008/layout/VerticalAccentList"/>
    <dgm:cxn modelId="{27A49840-ED84-4591-923E-CAB2F13E4D5B}" type="presParOf" srcId="{1E56BE2D-F92E-4800-9480-8D94DA3AAF6C}" destId="{DC29BB59-276B-4297-939C-2B7C4E24ECB5}" srcOrd="9" destOrd="0" presId="urn:microsoft.com/office/officeart/2008/layout/VerticalAccentList"/>
    <dgm:cxn modelId="{FAE0F685-3095-4A73-9D6F-F23C9F4468F1}" type="presParOf" srcId="{DC29BB59-276B-4297-939C-2B7C4E24ECB5}" destId="{5DED3736-1145-402C-A560-E40F56146777}" srcOrd="0" destOrd="0" presId="urn:microsoft.com/office/officeart/2008/layout/VerticalAccentList"/>
    <dgm:cxn modelId="{794A822C-3513-4448-8FCE-8F8C34870D6D}" type="presParOf" srcId="{1E56BE2D-F92E-4800-9480-8D94DA3AAF6C}" destId="{4F26E6A5-9F96-42B0-9882-CEAC67C35B96}" srcOrd="10" destOrd="0" presId="urn:microsoft.com/office/officeart/2008/layout/VerticalAccentList"/>
    <dgm:cxn modelId="{E32AECF0-F731-48FF-A7AF-38C56726419A}" type="presParOf" srcId="{4F26E6A5-9F96-42B0-9882-CEAC67C35B96}" destId="{051BC0AE-4091-4F44-AFCE-34DF4787CC81}" srcOrd="0" destOrd="0" presId="urn:microsoft.com/office/officeart/2008/layout/VerticalAccentList"/>
    <dgm:cxn modelId="{9170C59B-2D10-43E9-9E65-4598BDC8928D}" type="presParOf" srcId="{4F26E6A5-9F96-42B0-9882-CEAC67C35B96}" destId="{1B6E3678-D527-4708-81B4-1C3681A01DD2}" srcOrd="1" destOrd="0" presId="urn:microsoft.com/office/officeart/2008/layout/VerticalAccentList"/>
    <dgm:cxn modelId="{450F9649-291C-4C04-A570-9CA36B7D8F9F}" type="presParOf" srcId="{4F26E6A5-9F96-42B0-9882-CEAC67C35B96}" destId="{4721EA73-B8A1-4190-A757-DF0F0AE2DCB3}" srcOrd="2" destOrd="0" presId="urn:microsoft.com/office/officeart/2008/layout/VerticalAccentList"/>
    <dgm:cxn modelId="{B6AC6A58-3F8C-48AE-A957-EC0E556ECB96}" type="presParOf" srcId="{4F26E6A5-9F96-42B0-9882-CEAC67C35B96}" destId="{48A97EE1-144E-4160-B2B4-90505DE4720D}" srcOrd="3" destOrd="0" presId="urn:microsoft.com/office/officeart/2008/layout/VerticalAccentList"/>
    <dgm:cxn modelId="{D6766470-72BD-48B0-A7A9-472B1F171A48}" type="presParOf" srcId="{4F26E6A5-9F96-42B0-9882-CEAC67C35B96}" destId="{6F501D60-7E6A-4EF7-BA2C-D95C673DB73D}" srcOrd="4" destOrd="0" presId="urn:microsoft.com/office/officeart/2008/layout/VerticalAccentList"/>
    <dgm:cxn modelId="{A138759C-CF8C-4A70-A02C-C02FF493389E}" type="presParOf" srcId="{4F26E6A5-9F96-42B0-9882-CEAC67C35B96}" destId="{93354355-63BB-4DE7-A1AC-FF0CA8FBF785}" srcOrd="5" destOrd="0" presId="urn:microsoft.com/office/officeart/2008/layout/VerticalAccentList"/>
    <dgm:cxn modelId="{5735204A-1A9D-4385-A4CC-6D9C1550C790}" type="presParOf" srcId="{4F26E6A5-9F96-42B0-9882-CEAC67C35B96}" destId="{BA6B69E6-20DC-45C2-AD37-1C3C8C06BAAC}" srcOrd="6" destOrd="0" presId="urn:microsoft.com/office/officeart/2008/layout/VerticalAccentList"/>
    <dgm:cxn modelId="{C6D9202E-2EA6-4E37-93BB-74F35A209B48}" type="presParOf" srcId="{1E56BE2D-F92E-4800-9480-8D94DA3AAF6C}" destId="{1182FC7A-06D3-42CB-9EC0-4F95A36520C4}" srcOrd="11" destOrd="0" presId="urn:microsoft.com/office/officeart/2008/layout/VerticalAccentList"/>
    <dgm:cxn modelId="{18294496-E589-4072-B9E2-536C6436B8E4}" type="presParOf" srcId="{1E56BE2D-F92E-4800-9480-8D94DA3AAF6C}" destId="{8F3F24B9-5B05-44CD-A41C-B7A8BAF4D908}" srcOrd="12" destOrd="0" presId="urn:microsoft.com/office/officeart/2008/layout/VerticalAccentList"/>
    <dgm:cxn modelId="{E941BAC8-38EA-4085-A974-A66F2E7E4976}" type="presParOf" srcId="{8F3F24B9-5B05-44CD-A41C-B7A8BAF4D908}" destId="{C6A788DA-8FDC-4192-B48A-A8D4DB3486C9}" srcOrd="0" destOrd="0" presId="urn:microsoft.com/office/officeart/2008/layout/VerticalAccentList"/>
    <dgm:cxn modelId="{74FD2B9E-84AD-4A49-8445-CF48CD1164D7}" type="presParOf" srcId="{1E56BE2D-F92E-4800-9480-8D94DA3AAF6C}" destId="{11FAEB59-1533-497B-92DF-5806B2590800}" srcOrd="13" destOrd="0" presId="urn:microsoft.com/office/officeart/2008/layout/VerticalAccentList"/>
    <dgm:cxn modelId="{ADBE9FB2-611B-44A5-AFEF-2F1006A07744}" type="presParOf" srcId="{11FAEB59-1533-497B-92DF-5806B2590800}" destId="{0882DEA0-F740-4D11-A60F-EEB447D4C449}" srcOrd="0" destOrd="0" presId="urn:microsoft.com/office/officeart/2008/layout/VerticalAccentList"/>
    <dgm:cxn modelId="{01C012BA-B050-44C6-B37F-0FFEEB6D0EBD}" type="presParOf" srcId="{11FAEB59-1533-497B-92DF-5806B2590800}" destId="{B4D80E8E-8C30-4459-B513-5010484EAF9D}" srcOrd="1" destOrd="0" presId="urn:microsoft.com/office/officeart/2008/layout/VerticalAccentList"/>
    <dgm:cxn modelId="{CDA430C0-F972-49AE-824A-5F78A0E96F72}" type="presParOf" srcId="{11FAEB59-1533-497B-92DF-5806B2590800}" destId="{47E02DB9-1952-4C22-B707-2122FAD32291}" srcOrd="2" destOrd="0" presId="urn:microsoft.com/office/officeart/2008/layout/VerticalAccentList"/>
    <dgm:cxn modelId="{8F749BE9-EB86-43C1-980C-D868381AE538}" type="presParOf" srcId="{11FAEB59-1533-497B-92DF-5806B2590800}" destId="{60F31722-30DC-4AB4-ADEC-C6E40B21021D}" srcOrd="3" destOrd="0" presId="urn:microsoft.com/office/officeart/2008/layout/VerticalAccentList"/>
    <dgm:cxn modelId="{DAF197BA-12CC-4157-904F-BAD8B0D2ADCD}" type="presParOf" srcId="{11FAEB59-1533-497B-92DF-5806B2590800}" destId="{CE41DCAA-ADAC-4A04-A076-70E06B16CA76}" srcOrd="4" destOrd="0" presId="urn:microsoft.com/office/officeart/2008/layout/VerticalAccentList"/>
    <dgm:cxn modelId="{7935DA03-43B7-44D2-A6F8-718C67506F4C}" type="presParOf" srcId="{11FAEB59-1533-497B-92DF-5806B2590800}" destId="{97213EB5-83E4-45D5-B858-DEBFF330AB5A}" srcOrd="5" destOrd="0" presId="urn:microsoft.com/office/officeart/2008/layout/VerticalAccentList"/>
    <dgm:cxn modelId="{502F61FA-AF78-4ADA-ADE3-A551E3A587F9}" type="presParOf" srcId="{11FAEB59-1533-497B-92DF-5806B2590800}" destId="{6E6750E8-E352-48F0-8096-8351BF0BB9BA}" srcOrd="6" destOrd="0" presId="urn:microsoft.com/office/officeart/2008/layout/VerticalAccentList"/>
    <dgm:cxn modelId="{E096A272-2C0D-4793-AFA7-1DC58029BCBE}" type="presParOf" srcId="{1E56BE2D-F92E-4800-9480-8D94DA3AAF6C}" destId="{6B86106F-2A24-4D84-8457-9DDF364802BB}" srcOrd="14" destOrd="0" presId="urn:microsoft.com/office/officeart/2008/layout/VerticalAccentList"/>
    <dgm:cxn modelId="{C2DB723E-AF18-4396-B6AA-01BDCEC4FD62}" type="presParOf" srcId="{1E56BE2D-F92E-4800-9480-8D94DA3AAF6C}" destId="{20B75FC6-36C4-4C7C-935D-AE61384AE18B}" srcOrd="15" destOrd="0" presId="urn:microsoft.com/office/officeart/2008/layout/VerticalAccentList"/>
    <dgm:cxn modelId="{0BE9935A-F1FE-49B2-BB07-8C29D5A773BF}" type="presParOf" srcId="{20B75FC6-36C4-4C7C-935D-AE61384AE18B}" destId="{B8DBD11A-8A05-4408-80F7-9642C8550146}" srcOrd="0" destOrd="0" presId="urn:microsoft.com/office/officeart/2008/layout/VerticalAccentList"/>
    <dgm:cxn modelId="{4FE59795-63C3-48C0-AA2B-29A24C9684AB}" type="presParOf" srcId="{1E56BE2D-F92E-4800-9480-8D94DA3AAF6C}" destId="{37C7082A-D834-401E-B257-6746F4425D9C}" srcOrd="16" destOrd="0" presId="urn:microsoft.com/office/officeart/2008/layout/VerticalAccentList"/>
    <dgm:cxn modelId="{965DE019-6A64-46BE-8AF9-27326652CAB4}" type="presParOf" srcId="{37C7082A-D834-401E-B257-6746F4425D9C}" destId="{433F1816-2231-4F6D-8E5B-DCABF853A609}" srcOrd="0" destOrd="0" presId="urn:microsoft.com/office/officeart/2008/layout/VerticalAccentList"/>
    <dgm:cxn modelId="{CB33E23B-090E-4E8E-B43A-2497053B2D83}" type="presParOf" srcId="{37C7082A-D834-401E-B257-6746F4425D9C}" destId="{E1D638FC-5C69-4C85-8DFB-204A4094F512}" srcOrd="1" destOrd="0" presId="urn:microsoft.com/office/officeart/2008/layout/VerticalAccentList"/>
    <dgm:cxn modelId="{7000EA3B-742D-44C1-9A6E-BC9AB4914228}" type="presParOf" srcId="{37C7082A-D834-401E-B257-6746F4425D9C}" destId="{B521D836-A33A-47A2-AC47-FB57E0625551}" srcOrd="2" destOrd="0" presId="urn:microsoft.com/office/officeart/2008/layout/VerticalAccentList"/>
    <dgm:cxn modelId="{4D8663A8-9792-4903-9C09-2C9EE351F052}" type="presParOf" srcId="{37C7082A-D834-401E-B257-6746F4425D9C}" destId="{A1CC0715-9FEF-44F8-8F6D-9D1BC7E35A6E}" srcOrd="3" destOrd="0" presId="urn:microsoft.com/office/officeart/2008/layout/VerticalAccentList"/>
    <dgm:cxn modelId="{8485ABD6-C9C7-4E33-8229-630935AAF6A2}" type="presParOf" srcId="{37C7082A-D834-401E-B257-6746F4425D9C}" destId="{79CB457D-1A4A-481D-939C-3078C90DAE7B}" srcOrd="4" destOrd="0" presId="urn:microsoft.com/office/officeart/2008/layout/VerticalAccentList"/>
    <dgm:cxn modelId="{0DB95270-F6AD-45DF-B8BA-E94D8B407738}" type="presParOf" srcId="{37C7082A-D834-401E-B257-6746F4425D9C}" destId="{9535FB5F-1092-4687-8403-0502EB1EB24E}" srcOrd="5" destOrd="0" presId="urn:microsoft.com/office/officeart/2008/layout/VerticalAccentList"/>
    <dgm:cxn modelId="{6D67317D-2F75-498C-B0F7-BA8228138DE2}" type="presParOf" srcId="{37C7082A-D834-401E-B257-6746F4425D9C}" destId="{60EC1CA3-8BCE-4E30-85DB-4616ED11CA64}"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D7B347A-27E2-469F-B702-DD5589B9DCF6}"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zh-CN" altLang="en-US"/>
        </a:p>
      </dgm:t>
    </dgm:pt>
    <dgm:pt modelId="{D99C501E-2048-49C9-8C16-42B470154A4A}">
      <dgm:prSet phldrT="[文本]"/>
      <dgm:spPr>
        <a:solidFill>
          <a:schemeClr val="accent1"/>
        </a:solidFill>
      </dgm:spPr>
      <dgm:t>
        <a:bodyPr/>
        <a:lstStyle/>
        <a:p>
          <a:r>
            <a:rPr lang="zh-CN" altLang="en-US" dirty="0" smtClean="0"/>
            <a:t>引言</a:t>
          </a:r>
          <a:endParaRPr lang="zh-CN" altLang="en-US" dirty="0"/>
        </a:p>
      </dgm:t>
    </dgm:pt>
    <dgm:pt modelId="{57586F00-2E1A-4D85-8AF3-2CB05C688E01}" type="parTrans" cxnId="{04118230-B71F-406D-B434-C2E90A73E5D5}">
      <dgm:prSet/>
      <dgm:spPr/>
      <dgm:t>
        <a:bodyPr/>
        <a:lstStyle/>
        <a:p>
          <a:endParaRPr lang="zh-CN" altLang="en-US"/>
        </a:p>
      </dgm:t>
    </dgm:pt>
    <dgm:pt modelId="{18312073-6C8E-4B34-84AB-711A0A4865F3}" type="sibTrans" cxnId="{04118230-B71F-406D-B434-C2E90A73E5D5}">
      <dgm:prSet/>
      <dgm:spPr/>
      <dgm:t>
        <a:bodyPr/>
        <a:lstStyle/>
        <a:p>
          <a:endParaRPr lang="zh-CN" altLang="en-US"/>
        </a:p>
      </dgm:t>
    </dgm:pt>
    <dgm:pt modelId="{961DB0C4-99F4-4D89-A24D-2AFB3CC3B0EF}">
      <dgm:prSet/>
      <dgm:spPr>
        <a:solidFill>
          <a:schemeClr val="accent1"/>
        </a:solidFill>
      </dgm:spPr>
      <dgm:t>
        <a:bodyPr/>
        <a:lstStyle/>
        <a:p>
          <a:r>
            <a:rPr lang="zh-CN" altLang="en-US" dirty="0" smtClean="0"/>
            <a:t>浮点数存储原理</a:t>
          </a:r>
          <a:endParaRPr lang="zh-CN" altLang="en-US" dirty="0"/>
        </a:p>
      </dgm:t>
    </dgm:pt>
    <dgm:pt modelId="{90240C37-C183-435F-BF62-72DCFFA11ED2}" type="parTrans" cxnId="{8F083374-F1B7-4082-9720-843AA67FF576}">
      <dgm:prSet/>
      <dgm:spPr/>
      <dgm:t>
        <a:bodyPr/>
        <a:lstStyle/>
        <a:p>
          <a:endParaRPr lang="zh-CN" altLang="en-US"/>
        </a:p>
      </dgm:t>
    </dgm:pt>
    <dgm:pt modelId="{E9C0F60B-AC1B-4AF6-B12A-BC8D8C47699D}" type="sibTrans" cxnId="{8F083374-F1B7-4082-9720-843AA67FF576}">
      <dgm:prSet/>
      <dgm:spPr/>
      <dgm:t>
        <a:bodyPr/>
        <a:lstStyle/>
        <a:p>
          <a:endParaRPr lang="zh-CN" altLang="en-US"/>
        </a:p>
      </dgm:t>
    </dgm:pt>
    <dgm:pt modelId="{DB6EF230-089B-4563-8567-057BCAD20972}">
      <dgm:prSet/>
      <dgm:spPr>
        <a:solidFill>
          <a:srgbClr val="FF0000"/>
        </a:solidFill>
      </dgm:spPr>
      <dgm:t>
        <a:bodyPr/>
        <a:lstStyle/>
        <a:p>
          <a:r>
            <a:rPr lang="zh-CN" altLang="en-US" dirty="0" smtClean="0"/>
            <a:t>四则运算的误差</a:t>
          </a:r>
          <a:endParaRPr lang="zh-CN" altLang="en-US" dirty="0"/>
        </a:p>
      </dgm:t>
    </dgm:pt>
    <dgm:pt modelId="{868D8B59-CFF2-43BE-8B48-AE530A9BC171}" type="parTrans" cxnId="{23DF704D-7821-4DA9-8334-BBC30FC7E57A}">
      <dgm:prSet/>
      <dgm:spPr/>
      <dgm:t>
        <a:bodyPr/>
        <a:lstStyle/>
        <a:p>
          <a:endParaRPr lang="zh-CN" altLang="en-US"/>
        </a:p>
      </dgm:t>
    </dgm:pt>
    <dgm:pt modelId="{7F22689E-A7B9-454B-BAC6-39BB6FA593AD}" type="sibTrans" cxnId="{23DF704D-7821-4DA9-8334-BBC30FC7E57A}">
      <dgm:prSet/>
      <dgm:spPr/>
      <dgm:t>
        <a:bodyPr/>
        <a:lstStyle/>
        <a:p>
          <a:endParaRPr lang="zh-CN" altLang="en-US"/>
        </a:p>
      </dgm:t>
    </dgm:pt>
    <dgm:pt modelId="{5A171E6E-FDE9-4C66-9512-290E783790D2}">
      <dgm:prSet/>
      <dgm:spPr/>
      <dgm:t>
        <a:bodyPr/>
        <a:lstStyle/>
        <a:p>
          <a:r>
            <a:rPr lang="zh-CN" altLang="en-US" dirty="0" smtClean="0"/>
            <a:t>算法中的误差避免</a:t>
          </a:r>
          <a:endParaRPr lang="zh-CN" altLang="en-US" dirty="0"/>
        </a:p>
      </dgm:t>
    </dgm:pt>
    <dgm:pt modelId="{33AC573D-A0C8-4AC3-803B-3A8700B0C247}" type="parTrans" cxnId="{B213C3DD-DA78-4973-80EA-BCEB66A3E22B}">
      <dgm:prSet/>
      <dgm:spPr/>
      <dgm:t>
        <a:bodyPr/>
        <a:lstStyle/>
        <a:p>
          <a:endParaRPr lang="zh-CN" altLang="en-US"/>
        </a:p>
      </dgm:t>
    </dgm:pt>
    <dgm:pt modelId="{26274B9C-0B22-45B0-AFD7-76DE4039F609}" type="sibTrans" cxnId="{B213C3DD-DA78-4973-80EA-BCEB66A3E22B}">
      <dgm:prSet/>
      <dgm:spPr/>
      <dgm:t>
        <a:bodyPr/>
        <a:lstStyle/>
        <a:p>
          <a:endParaRPr lang="zh-CN" altLang="en-US"/>
        </a:p>
      </dgm:t>
    </dgm:pt>
    <dgm:pt modelId="{07FA80BD-054E-4724-B39E-BBEAAEBF315B}">
      <dgm:prSet/>
      <dgm:spPr>
        <a:solidFill>
          <a:schemeClr val="accent1"/>
        </a:solidFill>
      </dgm:spPr>
      <dgm:t>
        <a:bodyPr/>
        <a:lstStyle/>
        <a:p>
          <a:r>
            <a:rPr lang="zh-CN" altLang="en-US" dirty="0" smtClean="0"/>
            <a:t>舍入与浮点误差</a:t>
          </a:r>
          <a:endParaRPr lang="zh-CN" altLang="en-US" dirty="0"/>
        </a:p>
      </dgm:t>
    </dgm:pt>
    <dgm:pt modelId="{C4C13192-CE13-4951-8B9F-19BE008B3596}" type="parTrans" cxnId="{DC7D37A0-52A7-48FB-948C-221FA3D2DD9A}">
      <dgm:prSet/>
      <dgm:spPr/>
      <dgm:t>
        <a:bodyPr/>
        <a:lstStyle/>
        <a:p>
          <a:endParaRPr lang="zh-CN" altLang="en-US"/>
        </a:p>
      </dgm:t>
    </dgm:pt>
    <dgm:pt modelId="{DD8AE4BE-BAC7-4125-98FB-ED1DFA47A8B9}" type="sibTrans" cxnId="{DC7D37A0-52A7-48FB-948C-221FA3D2DD9A}">
      <dgm:prSet/>
      <dgm:spPr/>
      <dgm:t>
        <a:bodyPr/>
        <a:lstStyle/>
        <a:p>
          <a:endParaRPr lang="zh-CN" altLang="en-US"/>
        </a:p>
      </dgm:t>
    </dgm:pt>
    <dgm:pt modelId="{E86E4F07-F178-472B-A357-A958C741045D}">
      <dgm:prSet/>
      <dgm:spPr/>
      <dgm:t>
        <a:bodyPr/>
        <a:lstStyle/>
        <a:p>
          <a:r>
            <a:rPr lang="zh-CN" altLang="en-US" dirty="0" smtClean="0"/>
            <a:t>更一般的误差分析方法</a:t>
          </a:r>
          <a:endParaRPr lang="zh-CN" altLang="en-US" dirty="0"/>
        </a:p>
      </dgm:t>
    </dgm:pt>
    <dgm:pt modelId="{8F5D3014-9E7D-4250-8A06-DFB3B370B6F5}" type="parTrans" cxnId="{2355422F-207C-4EFB-9FF4-564CBD429B71}">
      <dgm:prSet/>
      <dgm:spPr/>
      <dgm:t>
        <a:bodyPr/>
        <a:lstStyle/>
        <a:p>
          <a:endParaRPr lang="zh-CN" altLang="en-US"/>
        </a:p>
      </dgm:t>
    </dgm:pt>
    <dgm:pt modelId="{604B42EB-94C1-4A64-A2DB-DFA0429440E4}" type="sibTrans" cxnId="{2355422F-207C-4EFB-9FF4-564CBD429B71}">
      <dgm:prSet/>
      <dgm:spPr/>
      <dgm:t>
        <a:bodyPr/>
        <a:lstStyle/>
        <a:p>
          <a:endParaRPr lang="zh-CN" altLang="en-US"/>
        </a:p>
      </dgm:t>
    </dgm:pt>
    <dgm:pt modelId="{1E56BE2D-F92E-4800-9480-8D94DA3AAF6C}" type="pres">
      <dgm:prSet presAssocID="{ED7B347A-27E2-469F-B702-DD5589B9DCF6}" presName="Name0" presStyleCnt="0">
        <dgm:presLayoutVars>
          <dgm:chMax/>
          <dgm:chPref/>
          <dgm:dir/>
        </dgm:presLayoutVars>
      </dgm:prSet>
      <dgm:spPr/>
      <dgm:t>
        <a:bodyPr/>
        <a:lstStyle/>
        <a:p>
          <a:endParaRPr lang="zh-CN" altLang="en-US"/>
        </a:p>
      </dgm:t>
    </dgm:pt>
    <dgm:pt modelId="{FF4D0F0D-5BC3-454B-9212-B6F9D27FE554}" type="pres">
      <dgm:prSet presAssocID="{D99C501E-2048-49C9-8C16-42B470154A4A}" presName="parenttextcomposite" presStyleCnt="0"/>
      <dgm:spPr/>
    </dgm:pt>
    <dgm:pt modelId="{1AEDA2EF-CD58-46C6-9C11-CED175C7DCDC}" type="pres">
      <dgm:prSet presAssocID="{D99C501E-2048-49C9-8C16-42B470154A4A}" presName="parenttext" presStyleLbl="revTx" presStyleIdx="0" presStyleCnt="6">
        <dgm:presLayoutVars>
          <dgm:chMax/>
          <dgm:chPref val="2"/>
          <dgm:bulletEnabled val="1"/>
        </dgm:presLayoutVars>
      </dgm:prSet>
      <dgm:spPr/>
      <dgm:t>
        <a:bodyPr/>
        <a:lstStyle/>
        <a:p>
          <a:endParaRPr lang="zh-CN" altLang="en-US"/>
        </a:p>
      </dgm:t>
    </dgm:pt>
    <dgm:pt modelId="{CA1446A9-FA93-4C5E-8C85-34002AE90E29}" type="pres">
      <dgm:prSet presAssocID="{D99C501E-2048-49C9-8C16-42B470154A4A}" presName="parallelogramComposite" presStyleCnt="0"/>
      <dgm:spPr/>
    </dgm:pt>
    <dgm:pt modelId="{93E5B449-19FE-4E43-8C52-33E4A8D03C78}" type="pres">
      <dgm:prSet presAssocID="{D99C501E-2048-49C9-8C16-42B470154A4A}" presName="parallelogram1" presStyleLbl="alignNode1" presStyleIdx="0" presStyleCnt="42"/>
      <dgm:spPr/>
    </dgm:pt>
    <dgm:pt modelId="{DF1BB485-8706-4F76-824B-B3D724B920C1}" type="pres">
      <dgm:prSet presAssocID="{D99C501E-2048-49C9-8C16-42B470154A4A}" presName="parallelogram2" presStyleLbl="alignNode1" presStyleIdx="1" presStyleCnt="42"/>
      <dgm:spPr/>
    </dgm:pt>
    <dgm:pt modelId="{22C75AE4-4222-4C64-91D2-D7B9CC27ACAA}" type="pres">
      <dgm:prSet presAssocID="{D99C501E-2048-49C9-8C16-42B470154A4A}" presName="parallelogram3" presStyleLbl="alignNode1" presStyleIdx="2" presStyleCnt="42"/>
      <dgm:spPr/>
    </dgm:pt>
    <dgm:pt modelId="{3C2BCB8D-F749-4A57-A298-F7655FD5C919}" type="pres">
      <dgm:prSet presAssocID="{D99C501E-2048-49C9-8C16-42B470154A4A}" presName="parallelogram4" presStyleLbl="alignNode1" presStyleIdx="3" presStyleCnt="42"/>
      <dgm:spPr/>
    </dgm:pt>
    <dgm:pt modelId="{F9AF11A2-0560-482C-8D9F-66A847B9C1DE}" type="pres">
      <dgm:prSet presAssocID="{D99C501E-2048-49C9-8C16-42B470154A4A}" presName="parallelogram5" presStyleLbl="alignNode1" presStyleIdx="4" presStyleCnt="42"/>
      <dgm:spPr/>
    </dgm:pt>
    <dgm:pt modelId="{33D1FDBC-B402-4525-854A-E2D60CB5217D}" type="pres">
      <dgm:prSet presAssocID="{D99C501E-2048-49C9-8C16-42B470154A4A}" presName="parallelogram6" presStyleLbl="alignNode1" presStyleIdx="5" presStyleCnt="42"/>
      <dgm:spPr/>
    </dgm:pt>
    <dgm:pt modelId="{ABBA2991-1977-4E47-ADF7-D83F4EFCD95C}" type="pres">
      <dgm:prSet presAssocID="{D99C501E-2048-49C9-8C16-42B470154A4A}" presName="parallelogram7" presStyleLbl="alignNode1" presStyleIdx="6" presStyleCnt="42"/>
      <dgm:spPr/>
    </dgm:pt>
    <dgm:pt modelId="{AE4BC611-7863-451C-A986-07D196C20D9A}" type="pres">
      <dgm:prSet presAssocID="{18312073-6C8E-4B34-84AB-711A0A4865F3}" presName="sibTrans" presStyleCnt="0"/>
      <dgm:spPr/>
    </dgm:pt>
    <dgm:pt modelId="{AF7C2054-E396-46B2-80B8-D4FFA919A14A}" type="pres">
      <dgm:prSet presAssocID="{961DB0C4-99F4-4D89-A24D-2AFB3CC3B0EF}" presName="parenttextcomposite" presStyleCnt="0"/>
      <dgm:spPr/>
    </dgm:pt>
    <dgm:pt modelId="{86467134-279F-4E5C-817B-BFBCC0F8EBB0}" type="pres">
      <dgm:prSet presAssocID="{961DB0C4-99F4-4D89-A24D-2AFB3CC3B0EF}" presName="parenttext" presStyleLbl="revTx" presStyleIdx="1" presStyleCnt="6">
        <dgm:presLayoutVars>
          <dgm:chMax/>
          <dgm:chPref val="2"/>
          <dgm:bulletEnabled val="1"/>
        </dgm:presLayoutVars>
      </dgm:prSet>
      <dgm:spPr/>
      <dgm:t>
        <a:bodyPr/>
        <a:lstStyle/>
        <a:p>
          <a:endParaRPr lang="zh-CN" altLang="en-US"/>
        </a:p>
      </dgm:t>
    </dgm:pt>
    <dgm:pt modelId="{B85425F2-6E2A-4CE6-9BAA-205B41BC35E0}" type="pres">
      <dgm:prSet presAssocID="{961DB0C4-99F4-4D89-A24D-2AFB3CC3B0EF}" presName="parallelogramComposite" presStyleCnt="0"/>
      <dgm:spPr/>
    </dgm:pt>
    <dgm:pt modelId="{1703AA0C-44CF-4E55-9B2E-FCDDE365F1FD}" type="pres">
      <dgm:prSet presAssocID="{961DB0C4-99F4-4D89-A24D-2AFB3CC3B0EF}" presName="parallelogram1" presStyleLbl="alignNode1" presStyleIdx="7" presStyleCnt="42"/>
      <dgm:spPr/>
    </dgm:pt>
    <dgm:pt modelId="{7942275C-B047-4BA6-9BC1-5E7648C2CC35}" type="pres">
      <dgm:prSet presAssocID="{961DB0C4-99F4-4D89-A24D-2AFB3CC3B0EF}" presName="parallelogram2" presStyleLbl="alignNode1" presStyleIdx="8" presStyleCnt="42"/>
      <dgm:spPr/>
    </dgm:pt>
    <dgm:pt modelId="{86B3D739-7BDA-4E53-91A8-CDC484A2A46C}" type="pres">
      <dgm:prSet presAssocID="{961DB0C4-99F4-4D89-A24D-2AFB3CC3B0EF}" presName="parallelogram3" presStyleLbl="alignNode1" presStyleIdx="9" presStyleCnt="42"/>
      <dgm:spPr/>
    </dgm:pt>
    <dgm:pt modelId="{653BC809-8C61-4A3B-B07D-6352A58B6BF3}" type="pres">
      <dgm:prSet presAssocID="{961DB0C4-99F4-4D89-A24D-2AFB3CC3B0EF}" presName="parallelogram4" presStyleLbl="alignNode1" presStyleIdx="10" presStyleCnt="42"/>
      <dgm:spPr/>
    </dgm:pt>
    <dgm:pt modelId="{19A3B63F-22B0-4A9B-B349-13148BD5A638}" type="pres">
      <dgm:prSet presAssocID="{961DB0C4-99F4-4D89-A24D-2AFB3CC3B0EF}" presName="parallelogram5" presStyleLbl="alignNode1" presStyleIdx="11" presStyleCnt="42"/>
      <dgm:spPr/>
    </dgm:pt>
    <dgm:pt modelId="{EA67B018-AB8A-417D-96D9-8661D2BF1C5F}" type="pres">
      <dgm:prSet presAssocID="{961DB0C4-99F4-4D89-A24D-2AFB3CC3B0EF}" presName="parallelogram6" presStyleLbl="alignNode1" presStyleIdx="12" presStyleCnt="42"/>
      <dgm:spPr/>
    </dgm:pt>
    <dgm:pt modelId="{50381334-AD2C-4F3A-8709-D940C5EC4E56}" type="pres">
      <dgm:prSet presAssocID="{961DB0C4-99F4-4D89-A24D-2AFB3CC3B0EF}" presName="parallelogram7" presStyleLbl="alignNode1" presStyleIdx="13" presStyleCnt="42"/>
      <dgm:spPr/>
    </dgm:pt>
    <dgm:pt modelId="{274DBAD1-9345-4599-A17C-8856EFF6205B}" type="pres">
      <dgm:prSet presAssocID="{E9C0F60B-AC1B-4AF6-B12A-BC8D8C47699D}" presName="sibTrans" presStyleCnt="0"/>
      <dgm:spPr/>
    </dgm:pt>
    <dgm:pt modelId="{F51CA611-1D0C-4829-9405-996704C83EC3}" type="pres">
      <dgm:prSet presAssocID="{07FA80BD-054E-4724-B39E-BBEAAEBF315B}" presName="parenttextcomposite" presStyleCnt="0"/>
      <dgm:spPr/>
    </dgm:pt>
    <dgm:pt modelId="{36783CD7-F155-4ED1-A2D0-6D0EF57EC5DF}" type="pres">
      <dgm:prSet presAssocID="{07FA80BD-054E-4724-B39E-BBEAAEBF315B}" presName="parenttext" presStyleLbl="revTx" presStyleIdx="2" presStyleCnt="6">
        <dgm:presLayoutVars>
          <dgm:chMax/>
          <dgm:chPref val="2"/>
          <dgm:bulletEnabled val="1"/>
        </dgm:presLayoutVars>
      </dgm:prSet>
      <dgm:spPr/>
      <dgm:t>
        <a:bodyPr/>
        <a:lstStyle/>
        <a:p>
          <a:endParaRPr lang="zh-CN" altLang="en-US"/>
        </a:p>
      </dgm:t>
    </dgm:pt>
    <dgm:pt modelId="{0AA26C42-7F40-46AC-A663-B4D646962778}" type="pres">
      <dgm:prSet presAssocID="{07FA80BD-054E-4724-B39E-BBEAAEBF315B}" presName="parallelogramComposite" presStyleCnt="0"/>
      <dgm:spPr/>
    </dgm:pt>
    <dgm:pt modelId="{602DE022-AD82-4FB0-BFB9-FA75ADF627BB}" type="pres">
      <dgm:prSet presAssocID="{07FA80BD-054E-4724-B39E-BBEAAEBF315B}" presName="parallelogram1" presStyleLbl="alignNode1" presStyleIdx="14" presStyleCnt="42"/>
      <dgm:spPr/>
    </dgm:pt>
    <dgm:pt modelId="{C35F5C7C-A6C7-4010-9FD9-34F8061F64AD}" type="pres">
      <dgm:prSet presAssocID="{07FA80BD-054E-4724-B39E-BBEAAEBF315B}" presName="parallelogram2" presStyleLbl="alignNode1" presStyleIdx="15" presStyleCnt="42"/>
      <dgm:spPr/>
    </dgm:pt>
    <dgm:pt modelId="{22D8223E-0FC5-4ED6-BE5E-568CE7F6AF4A}" type="pres">
      <dgm:prSet presAssocID="{07FA80BD-054E-4724-B39E-BBEAAEBF315B}" presName="parallelogram3" presStyleLbl="alignNode1" presStyleIdx="16" presStyleCnt="42"/>
      <dgm:spPr/>
    </dgm:pt>
    <dgm:pt modelId="{44725A41-7C9C-4F2C-80F0-E90FF5A04FD7}" type="pres">
      <dgm:prSet presAssocID="{07FA80BD-054E-4724-B39E-BBEAAEBF315B}" presName="parallelogram4" presStyleLbl="alignNode1" presStyleIdx="17" presStyleCnt="42"/>
      <dgm:spPr/>
    </dgm:pt>
    <dgm:pt modelId="{C3F682AA-0E75-4A74-B9CD-1E02741DCC9B}" type="pres">
      <dgm:prSet presAssocID="{07FA80BD-054E-4724-B39E-BBEAAEBF315B}" presName="parallelogram5" presStyleLbl="alignNode1" presStyleIdx="18" presStyleCnt="42"/>
      <dgm:spPr/>
    </dgm:pt>
    <dgm:pt modelId="{46A47265-4176-4DED-B9B0-3CB1A7986B32}" type="pres">
      <dgm:prSet presAssocID="{07FA80BD-054E-4724-B39E-BBEAAEBF315B}" presName="parallelogram6" presStyleLbl="alignNode1" presStyleIdx="19" presStyleCnt="42"/>
      <dgm:spPr/>
    </dgm:pt>
    <dgm:pt modelId="{A05B8C74-D6BB-4E5B-A00E-798531E555A8}" type="pres">
      <dgm:prSet presAssocID="{07FA80BD-054E-4724-B39E-BBEAAEBF315B}" presName="parallelogram7" presStyleLbl="alignNode1" presStyleIdx="20" presStyleCnt="42"/>
      <dgm:spPr/>
    </dgm:pt>
    <dgm:pt modelId="{2C5523D3-86EC-4D67-A6B1-107A5AFFD4DD}" type="pres">
      <dgm:prSet presAssocID="{DD8AE4BE-BAC7-4125-98FB-ED1DFA47A8B9}" presName="sibTrans" presStyleCnt="0"/>
      <dgm:spPr/>
    </dgm:pt>
    <dgm:pt modelId="{DC29BB59-276B-4297-939C-2B7C4E24ECB5}" type="pres">
      <dgm:prSet presAssocID="{DB6EF230-089B-4563-8567-057BCAD20972}" presName="parenttextcomposite" presStyleCnt="0"/>
      <dgm:spPr/>
    </dgm:pt>
    <dgm:pt modelId="{5DED3736-1145-402C-A560-E40F56146777}" type="pres">
      <dgm:prSet presAssocID="{DB6EF230-089B-4563-8567-057BCAD20972}" presName="parenttext" presStyleLbl="revTx" presStyleIdx="3" presStyleCnt="6">
        <dgm:presLayoutVars>
          <dgm:chMax/>
          <dgm:chPref val="2"/>
          <dgm:bulletEnabled val="1"/>
        </dgm:presLayoutVars>
      </dgm:prSet>
      <dgm:spPr/>
      <dgm:t>
        <a:bodyPr/>
        <a:lstStyle/>
        <a:p>
          <a:endParaRPr lang="zh-CN" altLang="en-US"/>
        </a:p>
      </dgm:t>
    </dgm:pt>
    <dgm:pt modelId="{4F26E6A5-9F96-42B0-9882-CEAC67C35B96}" type="pres">
      <dgm:prSet presAssocID="{DB6EF230-089B-4563-8567-057BCAD20972}" presName="parallelogramComposite" presStyleCnt="0"/>
      <dgm:spPr/>
    </dgm:pt>
    <dgm:pt modelId="{051BC0AE-4091-4F44-AFCE-34DF4787CC81}" type="pres">
      <dgm:prSet presAssocID="{DB6EF230-089B-4563-8567-057BCAD20972}" presName="parallelogram1" presStyleLbl="alignNode1" presStyleIdx="21" presStyleCnt="42"/>
      <dgm:spPr/>
    </dgm:pt>
    <dgm:pt modelId="{1B6E3678-D527-4708-81B4-1C3681A01DD2}" type="pres">
      <dgm:prSet presAssocID="{DB6EF230-089B-4563-8567-057BCAD20972}" presName="parallelogram2" presStyleLbl="alignNode1" presStyleIdx="22" presStyleCnt="42"/>
      <dgm:spPr/>
    </dgm:pt>
    <dgm:pt modelId="{4721EA73-B8A1-4190-A757-DF0F0AE2DCB3}" type="pres">
      <dgm:prSet presAssocID="{DB6EF230-089B-4563-8567-057BCAD20972}" presName="parallelogram3" presStyleLbl="alignNode1" presStyleIdx="23" presStyleCnt="42"/>
      <dgm:spPr/>
    </dgm:pt>
    <dgm:pt modelId="{48A97EE1-144E-4160-B2B4-90505DE4720D}" type="pres">
      <dgm:prSet presAssocID="{DB6EF230-089B-4563-8567-057BCAD20972}" presName="parallelogram4" presStyleLbl="alignNode1" presStyleIdx="24" presStyleCnt="42"/>
      <dgm:spPr/>
    </dgm:pt>
    <dgm:pt modelId="{6F501D60-7E6A-4EF7-BA2C-D95C673DB73D}" type="pres">
      <dgm:prSet presAssocID="{DB6EF230-089B-4563-8567-057BCAD20972}" presName="parallelogram5" presStyleLbl="alignNode1" presStyleIdx="25" presStyleCnt="42"/>
      <dgm:spPr/>
    </dgm:pt>
    <dgm:pt modelId="{93354355-63BB-4DE7-A1AC-FF0CA8FBF785}" type="pres">
      <dgm:prSet presAssocID="{DB6EF230-089B-4563-8567-057BCAD20972}" presName="parallelogram6" presStyleLbl="alignNode1" presStyleIdx="26" presStyleCnt="42"/>
      <dgm:spPr/>
    </dgm:pt>
    <dgm:pt modelId="{BA6B69E6-20DC-45C2-AD37-1C3C8C06BAAC}" type="pres">
      <dgm:prSet presAssocID="{DB6EF230-089B-4563-8567-057BCAD20972}" presName="parallelogram7" presStyleLbl="alignNode1" presStyleIdx="27" presStyleCnt="42"/>
      <dgm:spPr/>
    </dgm:pt>
    <dgm:pt modelId="{1182FC7A-06D3-42CB-9EC0-4F95A36520C4}" type="pres">
      <dgm:prSet presAssocID="{7F22689E-A7B9-454B-BAC6-39BB6FA593AD}" presName="sibTrans" presStyleCnt="0"/>
      <dgm:spPr/>
    </dgm:pt>
    <dgm:pt modelId="{8F3F24B9-5B05-44CD-A41C-B7A8BAF4D908}" type="pres">
      <dgm:prSet presAssocID="{E86E4F07-F178-472B-A357-A958C741045D}" presName="parenttextcomposite" presStyleCnt="0"/>
      <dgm:spPr/>
    </dgm:pt>
    <dgm:pt modelId="{C6A788DA-8FDC-4192-B48A-A8D4DB3486C9}" type="pres">
      <dgm:prSet presAssocID="{E86E4F07-F178-472B-A357-A958C741045D}" presName="parenttext" presStyleLbl="revTx" presStyleIdx="4" presStyleCnt="6">
        <dgm:presLayoutVars>
          <dgm:chMax/>
          <dgm:chPref val="2"/>
          <dgm:bulletEnabled val="1"/>
        </dgm:presLayoutVars>
      </dgm:prSet>
      <dgm:spPr/>
      <dgm:t>
        <a:bodyPr/>
        <a:lstStyle/>
        <a:p>
          <a:endParaRPr lang="zh-CN" altLang="en-US"/>
        </a:p>
      </dgm:t>
    </dgm:pt>
    <dgm:pt modelId="{11FAEB59-1533-497B-92DF-5806B2590800}" type="pres">
      <dgm:prSet presAssocID="{E86E4F07-F178-472B-A357-A958C741045D}" presName="parallelogramComposite" presStyleCnt="0"/>
      <dgm:spPr/>
    </dgm:pt>
    <dgm:pt modelId="{0882DEA0-F740-4D11-A60F-EEB447D4C449}" type="pres">
      <dgm:prSet presAssocID="{E86E4F07-F178-472B-A357-A958C741045D}" presName="parallelogram1" presStyleLbl="alignNode1" presStyleIdx="28" presStyleCnt="42"/>
      <dgm:spPr/>
    </dgm:pt>
    <dgm:pt modelId="{B4D80E8E-8C30-4459-B513-5010484EAF9D}" type="pres">
      <dgm:prSet presAssocID="{E86E4F07-F178-472B-A357-A958C741045D}" presName="parallelogram2" presStyleLbl="alignNode1" presStyleIdx="29" presStyleCnt="42"/>
      <dgm:spPr/>
    </dgm:pt>
    <dgm:pt modelId="{47E02DB9-1952-4C22-B707-2122FAD32291}" type="pres">
      <dgm:prSet presAssocID="{E86E4F07-F178-472B-A357-A958C741045D}" presName="parallelogram3" presStyleLbl="alignNode1" presStyleIdx="30" presStyleCnt="42"/>
      <dgm:spPr/>
    </dgm:pt>
    <dgm:pt modelId="{60F31722-30DC-4AB4-ADEC-C6E40B21021D}" type="pres">
      <dgm:prSet presAssocID="{E86E4F07-F178-472B-A357-A958C741045D}" presName="parallelogram4" presStyleLbl="alignNode1" presStyleIdx="31" presStyleCnt="42"/>
      <dgm:spPr/>
    </dgm:pt>
    <dgm:pt modelId="{CE41DCAA-ADAC-4A04-A076-70E06B16CA76}" type="pres">
      <dgm:prSet presAssocID="{E86E4F07-F178-472B-A357-A958C741045D}" presName="parallelogram5" presStyleLbl="alignNode1" presStyleIdx="32" presStyleCnt="42"/>
      <dgm:spPr/>
    </dgm:pt>
    <dgm:pt modelId="{97213EB5-83E4-45D5-B858-DEBFF330AB5A}" type="pres">
      <dgm:prSet presAssocID="{E86E4F07-F178-472B-A357-A958C741045D}" presName="parallelogram6" presStyleLbl="alignNode1" presStyleIdx="33" presStyleCnt="42"/>
      <dgm:spPr/>
    </dgm:pt>
    <dgm:pt modelId="{6E6750E8-E352-48F0-8096-8351BF0BB9BA}" type="pres">
      <dgm:prSet presAssocID="{E86E4F07-F178-472B-A357-A958C741045D}" presName="parallelogram7" presStyleLbl="alignNode1" presStyleIdx="34" presStyleCnt="42"/>
      <dgm:spPr/>
    </dgm:pt>
    <dgm:pt modelId="{6B86106F-2A24-4D84-8457-9DDF364802BB}" type="pres">
      <dgm:prSet presAssocID="{604B42EB-94C1-4A64-A2DB-DFA0429440E4}" presName="sibTrans" presStyleCnt="0"/>
      <dgm:spPr/>
    </dgm:pt>
    <dgm:pt modelId="{20B75FC6-36C4-4C7C-935D-AE61384AE18B}" type="pres">
      <dgm:prSet presAssocID="{5A171E6E-FDE9-4C66-9512-290E783790D2}" presName="parenttextcomposite" presStyleCnt="0"/>
      <dgm:spPr/>
    </dgm:pt>
    <dgm:pt modelId="{B8DBD11A-8A05-4408-80F7-9642C8550146}" type="pres">
      <dgm:prSet presAssocID="{5A171E6E-FDE9-4C66-9512-290E783790D2}" presName="parenttext" presStyleLbl="revTx" presStyleIdx="5" presStyleCnt="6">
        <dgm:presLayoutVars>
          <dgm:chMax/>
          <dgm:chPref val="2"/>
          <dgm:bulletEnabled val="1"/>
        </dgm:presLayoutVars>
      </dgm:prSet>
      <dgm:spPr/>
      <dgm:t>
        <a:bodyPr/>
        <a:lstStyle/>
        <a:p>
          <a:endParaRPr lang="zh-CN" altLang="en-US"/>
        </a:p>
      </dgm:t>
    </dgm:pt>
    <dgm:pt modelId="{37C7082A-D834-401E-B257-6746F4425D9C}" type="pres">
      <dgm:prSet presAssocID="{5A171E6E-FDE9-4C66-9512-290E783790D2}" presName="parallelogramComposite" presStyleCnt="0"/>
      <dgm:spPr/>
    </dgm:pt>
    <dgm:pt modelId="{433F1816-2231-4F6D-8E5B-DCABF853A609}" type="pres">
      <dgm:prSet presAssocID="{5A171E6E-FDE9-4C66-9512-290E783790D2}" presName="parallelogram1" presStyleLbl="alignNode1" presStyleIdx="35" presStyleCnt="42"/>
      <dgm:spPr/>
    </dgm:pt>
    <dgm:pt modelId="{E1D638FC-5C69-4C85-8DFB-204A4094F512}" type="pres">
      <dgm:prSet presAssocID="{5A171E6E-FDE9-4C66-9512-290E783790D2}" presName="parallelogram2" presStyleLbl="alignNode1" presStyleIdx="36" presStyleCnt="42"/>
      <dgm:spPr/>
    </dgm:pt>
    <dgm:pt modelId="{B521D836-A33A-47A2-AC47-FB57E0625551}" type="pres">
      <dgm:prSet presAssocID="{5A171E6E-FDE9-4C66-9512-290E783790D2}" presName="parallelogram3" presStyleLbl="alignNode1" presStyleIdx="37" presStyleCnt="42"/>
      <dgm:spPr/>
    </dgm:pt>
    <dgm:pt modelId="{A1CC0715-9FEF-44F8-8F6D-9D1BC7E35A6E}" type="pres">
      <dgm:prSet presAssocID="{5A171E6E-FDE9-4C66-9512-290E783790D2}" presName="parallelogram4" presStyleLbl="alignNode1" presStyleIdx="38" presStyleCnt="42"/>
      <dgm:spPr/>
    </dgm:pt>
    <dgm:pt modelId="{79CB457D-1A4A-481D-939C-3078C90DAE7B}" type="pres">
      <dgm:prSet presAssocID="{5A171E6E-FDE9-4C66-9512-290E783790D2}" presName="parallelogram5" presStyleLbl="alignNode1" presStyleIdx="39" presStyleCnt="42"/>
      <dgm:spPr/>
    </dgm:pt>
    <dgm:pt modelId="{9535FB5F-1092-4687-8403-0502EB1EB24E}" type="pres">
      <dgm:prSet presAssocID="{5A171E6E-FDE9-4C66-9512-290E783790D2}" presName="parallelogram6" presStyleLbl="alignNode1" presStyleIdx="40" presStyleCnt="42"/>
      <dgm:spPr/>
    </dgm:pt>
    <dgm:pt modelId="{60EC1CA3-8BCE-4E30-85DB-4616ED11CA64}" type="pres">
      <dgm:prSet presAssocID="{5A171E6E-FDE9-4C66-9512-290E783790D2}" presName="parallelogram7" presStyleLbl="alignNode1" presStyleIdx="41" presStyleCnt="42"/>
      <dgm:spPr/>
    </dgm:pt>
  </dgm:ptLst>
  <dgm:cxnLst>
    <dgm:cxn modelId="{B213C3DD-DA78-4973-80EA-BCEB66A3E22B}" srcId="{ED7B347A-27E2-469F-B702-DD5589B9DCF6}" destId="{5A171E6E-FDE9-4C66-9512-290E783790D2}" srcOrd="5" destOrd="0" parTransId="{33AC573D-A0C8-4AC3-803B-3A8700B0C247}" sibTransId="{26274B9C-0B22-45B0-AFD7-76DE4039F609}"/>
    <dgm:cxn modelId="{04118230-B71F-406D-B434-C2E90A73E5D5}" srcId="{ED7B347A-27E2-469F-B702-DD5589B9DCF6}" destId="{D99C501E-2048-49C9-8C16-42B470154A4A}" srcOrd="0" destOrd="0" parTransId="{57586F00-2E1A-4D85-8AF3-2CB05C688E01}" sibTransId="{18312073-6C8E-4B34-84AB-711A0A4865F3}"/>
    <dgm:cxn modelId="{A730350A-AEEA-4C79-8463-1627BE8DF807}" type="presOf" srcId="{ED7B347A-27E2-469F-B702-DD5589B9DCF6}" destId="{1E56BE2D-F92E-4800-9480-8D94DA3AAF6C}" srcOrd="0" destOrd="0" presId="urn:microsoft.com/office/officeart/2008/layout/VerticalAccentList"/>
    <dgm:cxn modelId="{23DF704D-7821-4DA9-8334-BBC30FC7E57A}" srcId="{ED7B347A-27E2-469F-B702-DD5589B9DCF6}" destId="{DB6EF230-089B-4563-8567-057BCAD20972}" srcOrd="3" destOrd="0" parTransId="{868D8B59-CFF2-43BE-8B48-AE530A9BC171}" sibTransId="{7F22689E-A7B9-454B-BAC6-39BB6FA593AD}"/>
    <dgm:cxn modelId="{8F083374-F1B7-4082-9720-843AA67FF576}" srcId="{ED7B347A-27E2-469F-B702-DD5589B9DCF6}" destId="{961DB0C4-99F4-4D89-A24D-2AFB3CC3B0EF}" srcOrd="1" destOrd="0" parTransId="{90240C37-C183-435F-BF62-72DCFFA11ED2}" sibTransId="{E9C0F60B-AC1B-4AF6-B12A-BC8D8C47699D}"/>
    <dgm:cxn modelId="{D4EAC9B1-B393-4417-9364-3370B73018F6}" type="presOf" srcId="{07FA80BD-054E-4724-B39E-BBEAAEBF315B}" destId="{36783CD7-F155-4ED1-A2D0-6D0EF57EC5DF}" srcOrd="0" destOrd="0" presId="urn:microsoft.com/office/officeart/2008/layout/VerticalAccentList"/>
    <dgm:cxn modelId="{540B0B28-187B-4381-8E0D-D2119869E21A}" type="presOf" srcId="{D99C501E-2048-49C9-8C16-42B470154A4A}" destId="{1AEDA2EF-CD58-46C6-9C11-CED175C7DCDC}" srcOrd="0" destOrd="0" presId="urn:microsoft.com/office/officeart/2008/layout/VerticalAccentList"/>
    <dgm:cxn modelId="{9587B3F9-332C-4A33-8D14-69D6CD51FB48}" type="presOf" srcId="{E86E4F07-F178-472B-A357-A958C741045D}" destId="{C6A788DA-8FDC-4192-B48A-A8D4DB3486C9}" srcOrd="0" destOrd="0" presId="urn:microsoft.com/office/officeart/2008/layout/VerticalAccentList"/>
    <dgm:cxn modelId="{2355422F-207C-4EFB-9FF4-564CBD429B71}" srcId="{ED7B347A-27E2-469F-B702-DD5589B9DCF6}" destId="{E86E4F07-F178-472B-A357-A958C741045D}" srcOrd="4" destOrd="0" parTransId="{8F5D3014-9E7D-4250-8A06-DFB3B370B6F5}" sibTransId="{604B42EB-94C1-4A64-A2DB-DFA0429440E4}"/>
    <dgm:cxn modelId="{0F2376BF-62D7-4195-81DB-F95573831A8D}" type="presOf" srcId="{DB6EF230-089B-4563-8567-057BCAD20972}" destId="{5DED3736-1145-402C-A560-E40F56146777}" srcOrd="0" destOrd="0" presId="urn:microsoft.com/office/officeart/2008/layout/VerticalAccentList"/>
    <dgm:cxn modelId="{B2CE6D25-51B2-4350-96A3-C8697544619D}" type="presOf" srcId="{961DB0C4-99F4-4D89-A24D-2AFB3CC3B0EF}" destId="{86467134-279F-4E5C-817B-BFBCC0F8EBB0}" srcOrd="0" destOrd="0" presId="urn:microsoft.com/office/officeart/2008/layout/VerticalAccentList"/>
    <dgm:cxn modelId="{DC7D37A0-52A7-48FB-948C-221FA3D2DD9A}" srcId="{ED7B347A-27E2-469F-B702-DD5589B9DCF6}" destId="{07FA80BD-054E-4724-B39E-BBEAAEBF315B}" srcOrd="2" destOrd="0" parTransId="{C4C13192-CE13-4951-8B9F-19BE008B3596}" sibTransId="{DD8AE4BE-BAC7-4125-98FB-ED1DFA47A8B9}"/>
    <dgm:cxn modelId="{B9D8ACA0-DF3D-408D-9FB5-B18B4D93E51A}" type="presOf" srcId="{5A171E6E-FDE9-4C66-9512-290E783790D2}" destId="{B8DBD11A-8A05-4408-80F7-9642C8550146}" srcOrd="0" destOrd="0" presId="urn:microsoft.com/office/officeart/2008/layout/VerticalAccentList"/>
    <dgm:cxn modelId="{8B60D485-0275-4396-92E9-39447F487A87}" type="presParOf" srcId="{1E56BE2D-F92E-4800-9480-8D94DA3AAF6C}" destId="{FF4D0F0D-5BC3-454B-9212-B6F9D27FE554}" srcOrd="0" destOrd="0" presId="urn:microsoft.com/office/officeart/2008/layout/VerticalAccentList"/>
    <dgm:cxn modelId="{6256B117-9AFE-497F-B4FB-BA64D5EEA8A1}" type="presParOf" srcId="{FF4D0F0D-5BC3-454B-9212-B6F9D27FE554}" destId="{1AEDA2EF-CD58-46C6-9C11-CED175C7DCDC}" srcOrd="0" destOrd="0" presId="urn:microsoft.com/office/officeart/2008/layout/VerticalAccentList"/>
    <dgm:cxn modelId="{8AAB3FDA-9465-41DE-B51B-B13FCA5445B2}" type="presParOf" srcId="{1E56BE2D-F92E-4800-9480-8D94DA3AAF6C}" destId="{CA1446A9-FA93-4C5E-8C85-34002AE90E29}" srcOrd="1" destOrd="0" presId="urn:microsoft.com/office/officeart/2008/layout/VerticalAccentList"/>
    <dgm:cxn modelId="{F82F421B-0256-4A0C-AB2B-2910B3B866DA}" type="presParOf" srcId="{CA1446A9-FA93-4C5E-8C85-34002AE90E29}" destId="{93E5B449-19FE-4E43-8C52-33E4A8D03C78}" srcOrd="0" destOrd="0" presId="urn:microsoft.com/office/officeart/2008/layout/VerticalAccentList"/>
    <dgm:cxn modelId="{88CA0277-0CB3-43DF-A5A7-4DD2BD8D934B}" type="presParOf" srcId="{CA1446A9-FA93-4C5E-8C85-34002AE90E29}" destId="{DF1BB485-8706-4F76-824B-B3D724B920C1}" srcOrd="1" destOrd="0" presId="urn:microsoft.com/office/officeart/2008/layout/VerticalAccentList"/>
    <dgm:cxn modelId="{773A404B-912F-42C5-8394-A964104FA584}" type="presParOf" srcId="{CA1446A9-FA93-4C5E-8C85-34002AE90E29}" destId="{22C75AE4-4222-4C64-91D2-D7B9CC27ACAA}" srcOrd="2" destOrd="0" presId="urn:microsoft.com/office/officeart/2008/layout/VerticalAccentList"/>
    <dgm:cxn modelId="{3021A777-18FD-421D-B77D-DB134F265AFE}" type="presParOf" srcId="{CA1446A9-FA93-4C5E-8C85-34002AE90E29}" destId="{3C2BCB8D-F749-4A57-A298-F7655FD5C919}" srcOrd="3" destOrd="0" presId="urn:microsoft.com/office/officeart/2008/layout/VerticalAccentList"/>
    <dgm:cxn modelId="{F9A7FBEC-F24A-454E-B28D-E6AA2027F67C}" type="presParOf" srcId="{CA1446A9-FA93-4C5E-8C85-34002AE90E29}" destId="{F9AF11A2-0560-482C-8D9F-66A847B9C1DE}" srcOrd="4" destOrd="0" presId="urn:microsoft.com/office/officeart/2008/layout/VerticalAccentList"/>
    <dgm:cxn modelId="{7F1CD752-20C1-4999-849A-D0C3E0786911}" type="presParOf" srcId="{CA1446A9-FA93-4C5E-8C85-34002AE90E29}" destId="{33D1FDBC-B402-4525-854A-E2D60CB5217D}" srcOrd="5" destOrd="0" presId="urn:microsoft.com/office/officeart/2008/layout/VerticalAccentList"/>
    <dgm:cxn modelId="{4EEE71C6-2C87-4A9F-A823-DA8D23998025}" type="presParOf" srcId="{CA1446A9-FA93-4C5E-8C85-34002AE90E29}" destId="{ABBA2991-1977-4E47-ADF7-D83F4EFCD95C}" srcOrd="6" destOrd="0" presId="urn:microsoft.com/office/officeart/2008/layout/VerticalAccentList"/>
    <dgm:cxn modelId="{1DA86E4A-337A-4165-B984-C34CCA92E10E}" type="presParOf" srcId="{1E56BE2D-F92E-4800-9480-8D94DA3AAF6C}" destId="{AE4BC611-7863-451C-A986-07D196C20D9A}" srcOrd="2" destOrd="0" presId="urn:microsoft.com/office/officeart/2008/layout/VerticalAccentList"/>
    <dgm:cxn modelId="{217056B3-081B-488F-B195-D671CAD8FE28}" type="presParOf" srcId="{1E56BE2D-F92E-4800-9480-8D94DA3AAF6C}" destId="{AF7C2054-E396-46B2-80B8-D4FFA919A14A}" srcOrd="3" destOrd="0" presId="urn:microsoft.com/office/officeart/2008/layout/VerticalAccentList"/>
    <dgm:cxn modelId="{634354C5-462B-4998-ACFC-08E5065796D6}" type="presParOf" srcId="{AF7C2054-E396-46B2-80B8-D4FFA919A14A}" destId="{86467134-279F-4E5C-817B-BFBCC0F8EBB0}" srcOrd="0" destOrd="0" presId="urn:microsoft.com/office/officeart/2008/layout/VerticalAccentList"/>
    <dgm:cxn modelId="{CF41BBC0-F85E-483D-A023-3AB7B13449ED}" type="presParOf" srcId="{1E56BE2D-F92E-4800-9480-8D94DA3AAF6C}" destId="{B85425F2-6E2A-4CE6-9BAA-205B41BC35E0}" srcOrd="4" destOrd="0" presId="urn:microsoft.com/office/officeart/2008/layout/VerticalAccentList"/>
    <dgm:cxn modelId="{3CD99F7A-6DAF-4085-8CB1-1A3A5085F8E1}" type="presParOf" srcId="{B85425F2-6E2A-4CE6-9BAA-205B41BC35E0}" destId="{1703AA0C-44CF-4E55-9B2E-FCDDE365F1FD}" srcOrd="0" destOrd="0" presId="urn:microsoft.com/office/officeart/2008/layout/VerticalAccentList"/>
    <dgm:cxn modelId="{92816842-D0F0-4712-BE0C-96052305638E}" type="presParOf" srcId="{B85425F2-6E2A-4CE6-9BAA-205B41BC35E0}" destId="{7942275C-B047-4BA6-9BC1-5E7648C2CC35}" srcOrd="1" destOrd="0" presId="urn:microsoft.com/office/officeart/2008/layout/VerticalAccentList"/>
    <dgm:cxn modelId="{BB20F353-74A0-4534-8EC6-529A8119B8BD}" type="presParOf" srcId="{B85425F2-6E2A-4CE6-9BAA-205B41BC35E0}" destId="{86B3D739-7BDA-4E53-91A8-CDC484A2A46C}" srcOrd="2" destOrd="0" presId="urn:microsoft.com/office/officeart/2008/layout/VerticalAccentList"/>
    <dgm:cxn modelId="{DBDEE799-B8BE-4122-A2A0-C89AE5F67BEE}" type="presParOf" srcId="{B85425F2-6E2A-4CE6-9BAA-205B41BC35E0}" destId="{653BC809-8C61-4A3B-B07D-6352A58B6BF3}" srcOrd="3" destOrd="0" presId="urn:microsoft.com/office/officeart/2008/layout/VerticalAccentList"/>
    <dgm:cxn modelId="{12616C68-498E-47DA-873E-B50233ED936F}" type="presParOf" srcId="{B85425F2-6E2A-4CE6-9BAA-205B41BC35E0}" destId="{19A3B63F-22B0-4A9B-B349-13148BD5A638}" srcOrd="4" destOrd="0" presId="urn:microsoft.com/office/officeart/2008/layout/VerticalAccentList"/>
    <dgm:cxn modelId="{B5E5313E-50C3-4703-811A-27CEA91ECC00}" type="presParOf" srcId="{B85425F2-6E2A-4CE6-9BAA-205B41BC35E0}" destId="{EA67B018-AB8A-417D-96D9-8661D2BF1C5F}" srcOrd="5" destOrd="0" presId="urn:microsoft.com/office/officeart/2008/layout/VerticalAccentList"/>
    <dgm:cxn modelId="{A137504A-2B7D-4336-BA7E-6662EED855C2}" type="presParOf" srcId="{B85425F2-6E2A-4CE6-9BAA-205B41BC35E0}" destId="{50381334-AD2C-4F3A-8709-D940C5EC4E56}" srcOrd="6" destOrd="0" presId="urn:microsoft.com/office/officeart/2008/layout/VerticalAccentList"/>
    <dgm:cxn modelId="{D7AD67D3-E41D-4B44-A4DB-765C8B80B3D1}" type="presParOf" srcId="{1E56BE2D-F92E-4800-9480-8D94DA3AAF6C}" destId="{274DBAD1-9345-4599-A17C-8856EFF6205B}" srcOrd="5" destOrd="0" presId="urn:microsoft.com/office/officeart/2008/layout/VerticalAccentList"/>
    <dgm:cxn modelId="{DD579618-6A91-443F-ABC9-5B20A65B0033}" type="presParOf" srcId="{1E56BE2D-F92E-4800-9480-8D94DA3AAF6C}" destId="{F51CA611-1D0C-4829-9405-996704C83EC3}" srcOrd="6" destOrd="0" presId="urn:microsoft.com/office/officeart/2008/layout/VerticalAccentList"/>
    <dgm:cxn modelId="{E4D4AFF2-7C62-44FC-9F22-44FD7C3B5D02}" type="presParOf" srcId="{F51CA611-1D0C-4829-9405-996704C83EC3}" destId="{36783CD7-F155-4ED1-A2D0-6D0EF57EC5DF}" srcOrd="0" destOrd="0" presId="urn:microsoft.com/office/officeart/2008/layout/VerticalAccentList"/>
    <dgm:cxn modelId="{4C9E344A-8334-4E9F-BEAB-E220B8AEF40D}" type="presParOf" srcId="{1E56BE2D-F92E-4800-9480-8D94DA3AAF6C}" destId="{0AA26C42-7F40-46AC-A663-B4D646962778}" srcOrd="7" destOrd="0" presId="urn:microsoft.com/office/officeart/2008/layout/VerticalAccentList"/>
    <dgm:cxn modelId="{29921D89-4C4D-435C-9BB0-730CADE102BA}" type="presParOf" srcId="{0AA26C42-7F40-46AC-A663-B4D646962778}" destId="{602DE022-AD82-4FB0-BFB9-FA75ADF627BB}" srcOrd="0" destOrd="0" presId="urn:microsoft.com/office/officeart/2008/layout/VerticalAccentList"/>
    <dgm:cxn modelId="{A4DEE844-9B5A-4DE0-AE86-469E43479E66}" type="presParOf" srcId="{0AA26C42-7F40-46AC-A663-B4D646962778}" destId="{C35F5C7C-A6C7-4010-9FD9-34F8061F64AD}" srcOrd="1" destOrd="0" presId="urn:microsoft.com/office/officeart/2008/layout/VerticalAccentList"/>
    <dgm:cxn modelId="{4082A2B6-247C-4B26-B54B-11571E35F1F4}" type="presParOf" srcId="{0AA26C42-7F40-46AC-A663-B4D646962778}" destId="{22D8223E-0FC5-4ED6-BE5E-568CE7F6AF4A}" srcOrd="2" destOrd="0" presId="urn:microsoft.com/office/officeart/2008/layout/VerticalAccentList"/>
    <dgm:cxn modelId="{A0584116-AB4B-4712-B283-E932EAD25ABF}" type="presParOf" srcId="{0AA26C42-7F40-46AC-A663-B4D646962778}" destId="{44725A41-7C9C-4F2C-80F0-E90FF5A04FD7}" srcOrd="3" destOrd="0" presId="urn:microsoft.com/office/officeart/2008/layout/VerticalAccentList"/>
    <dgm:cxn modelId="{67FE4E81-455E-44A9-BB53-EDEF8C927726}" type="presParOf" srcId="{0AA26C42-7F40-46AC-A663-B4D646962778}" destId="{C3F682AA-0E75-4A74-B9CD-1E02741DCC9B}" srcOrd="4" destOrd="0" presId="urn:microsoft.com/office/officeart/2008/layout/VerticalAccentList"/>
    <dgm:cxn modelId="{D6540B3F-D254-4A39-A592-2BB96D3C8B76}" type="presParOf" srcId="{0AA26C42-7F40-46AC-A663-B4D646962778}" destId="{46A47265-4176-4DED-B9B0-3CB1A7986B32}" srcOrd="5" destOrd="0" presId="urn:microsoft.com/office/officeart/2008/layout/VerticalAccentList"/>
    <dgm:cxn modelId="{4B47F8C3-7A23-41E7-A110-43372DB09D66}" type="presParOf" srcId="{0AA26C42-7F40-46AC-A663-B4D646962778}" destId="{A05B8C74-D6BB-4E5B-A00E-798531E555A8}" srcOrd="6" destOrd="0" presId="urn:microsoft.com/office/officeart/2008/layout/VerticalAccentList"/>
    <dgm:cxn modelId="{BF955D57-D1E6-45B0-99DC-5645F73F9B3A}" type="presParOf" srcId="{1E56BE2D-F92E-4800-9480-8D94DA3AAF6C}" destId="{2C5523D3-86EC-4D67-A6B1-107A5AFFD4DD}" srcOrd="8" destOrd="0" presId="urn:microsoft.com/office/officeart/2008/layout/VerticalAccentList"/>
    <dgm:cxn modelId="{CD568B74-2AF5-4502-A6E3-27CF57B93D33}" type="presParOf" srcId="{1E56BE2D-F92E-4800-9480-8D94DA3AAF6C}" destId="{DC29BB59-276B-4297-939C-2B7C4E24ECB5}" srcOrd="9" destOrd="0" presId="urn:microsoft.com/office/officeart/2008/layout/VerticalAccentList"/>
    <dgm:cxn modelId="{4413EFE4-2334-42B7-8931-0C3412C3BAC2}" type="presParOf" srcId="{DC29BB59-276B-4297-939C-2B7C4E24ECB5}" destId="{5DED3736-1145-402C-A560-E40F56146777}" srcOrd="0" destOrd="0" presId="urn:microsoft.com/office/officeart/2008/layout/VerticalAccentList"/>
    <dgm:cxn modelId="{F31478CB-709F-4094-B779-A31335D533B9}" type="presParOf" srcId="{1E56BE2D-F92E-4800-9480-8D94DA3AAF6C}" destId="{4F26E6A5-9F96-42B0-9882-CEAC67C35B96}" srcOrd="10" destOrd="0" presId="urn:microsoft.com/office/officeart/2008/layout/VerticalAccentList"/>
    <dgm:cxn modelId="{BED07003-1BF2-4EC1-AF4F-2A2DA2159878}" type="presParOf" srcId="{4F26E6A5-9F96-42B0-9882-CEAC67C35B96}" destId="{051BC0AE-4091-4F44-AFCE-34DF4787CC81}" srcOrd="0" destOrd="0" presId="urn:microsoft.com/office/officeart/2008/layout/VerticalAccentList"/>
    <dgm:cxn modelId="{1B8DE858-ADD7-4F52-83BF-D15EFA2F770D}" type="presParOf" srcId="{4F26E6A5-9F96-42B0-9882-CEAC67C35B96}" destId="{1B6E3678-D527-4708-81B4-1C3681A01DD2}" srcOrd="1" destOrd="0" presId="urn:microsoft.com/office/officeart/2008/layout/VerticalAccentList"/>
    <dgm:cxn modelId="{614A3A67-D36C-4A25-B02E-75063717214A}" type="presParOf" srcId="{4F26E6A5-9F96-42B0-9882-CEAC67C35B96}" destId="{4721EA73-B8A1-4190-A757-DF0F0AE2DCB3}" srcOrd="2" destOrd="0" presId="urn:microsoft.com/office/officeart/2008/layout/VerticalAccentList"/>
    <dgm:cxn modelId="{A8F150E9-1866-4DBA-B53D-7FFB3DC5095E}" type="presParOf" srcId="{4F26E6A5-9F96-42B0-9882-CEAC67C35B96}" destId="{48A97EE1-144E-4160-B2B4-90505DE4720D}" srcOrd="3" destOrd="0" presId="urn:microsoft.com/office/officeart/2008/layout/VerticalAccentList"/>
    <dgm:cxn modelId="{A1E8FA37-85B1-4764-AE40-07D6E78F6C5F}" type="presParOf" srcId="{4F26E6A5-9F96-42B0-9882-CEAC67C35B96}" destId="{6F501D60-7E6A-4EF7-BA2C-D95C673DB73D}" srcOrd="4" destOrd="0" presId="urn:microsoft.com/office/officeart/2008/layout/VerticalAccentList"/>
    <dgm:cxn modelId="{720EEABD-E299-48C8-9242-9026BD924B24}" type="presParOf" srcId="{4F26E6A5-9F96-42B0-9882-CEAC67C35B96}" destId="{93354355-63BB-4DE7-A1AC-FF0CA8FBF785}" srcOrd="5" destOrd="0" presId="urn:microsoft.com/office/officeart/2008/layout/VerticalAccentList"/>
    <dgm:cxn modelId="{AF0A0843-40CB-4F99-AA8E-68A92C309169}" type="presParOf" srcId="{4F26E6A5-9F96-42B0-9882-CEAC67C35B96}" destId="{BA6B69E6-20DC-45C2-AD37-1C3C8C06BAAC}" srcOrd="6" destOrd="0" presId="urn:microsoft.com/office/officeart/2008/layout/VerticalAccentList"/>
    <dgm:cxn modelId="{C205F404-2E82-42D6-B12E-3DA11F37FE52}" type="presParOf" srcId="{1E56BE2D-F92E-4800-9480-8D94DA3AAF6C}" destId="{1182FC7A-06D3-42CB-9EC0-4F95A36520C4}" srcOrd="11" destOrd="0" presId="urn:microsoft.com/office/officeart/2008/layout/VerticalAccentList"/>
    <dgm:cxn modelId="{9C2BDBAC-8DF5-43D9-9E21-A12B52BDA468}" type="presParOf" srcId="{1E56BE2D-F92E-4800-9480-8D94DA3AAF6C}" destId="{8F3F24B9-5B05-44CD-A41C-B7A8BAF4D908}" srcOrd="12" destOrd="0" presId="urn:microsoft.com/office/officeart/2008/layout/VerticalAccentList"/>
    <dgm:cxn modelId="{8FBFCEAA-4A8C-4776-94E8-647EBD986EDF}" type="presParOf" srcId="{8F3F24B9-5B05-44CD-A41C-B7A8BAF4D908}" destId="{C6A788DA-8FDC-4192-B48A-A8D4DB3486C9}" srcOrd="0" destOrd="0" presId="urn:microsoft.com/office/officeart/2008/layout/VerticalAccentList"/>
    <dgm:cxn modelId="{E3D229B3-DD1E-4DC1-8D76-8C9FCB6461B4}" type="presParOf" srcId="{1E56BE2D-F92E-4800-9480-8D94DA3AAF6C}" destId="{11FAEB59-1533-497B-92DF-5806B2590800}" srcOrd="13" destOrd="0" presId="urn:microsoft.com/office/officeart/2008/layout/VerticalAccentList"/>
    <dgm:cxn modelId="{B8927D2A-CC3F-4813-A110-DE852364F096}" type="presParOf" srcId="{11FAEB59-1533-497B-92DF-5806B2590800}" destId="{0882DEA0-F740-4D11-A60F-EEB447D4C449}" srcOrd="0" destOrd="0" presId="urn:microsoft.com/office/officeart/2008/layout/VerticalAccentList"/>
    <dgm:cxn modelId="{5CA8ADB0-5F7D-4680-AE25-4BC08D21F5B2}" type="presParOf" srcId="{11FAEB59-1533-497B-92DF-5806B2590800}" destId="{B4D80E8E-8C30-4459-B513-5010484EAF9D}" srcOrd="1" destOrd="0" presId="urn:microsoft.com/office/officeart/2008/layout/VerticalAccentList"/>
    <dgm:cxn modelId="{E02DF487-210F-4365-BF0A-7EB15E77DAEF}" type="presParOf" srcId="{11FAEB59-1533-497B-92DF-5806B2590800}" destId="{47E02DB9-1952-4C22-B707-2122FAD32291}" srcOrd="2" destOrd="0" presId="urn:microsoft.com/office/officeart/2008/layout/VerticalAccentList"/>
    <dgm:cxn modelId="{9997ED91-8F22-4B0F-BDD0-A64F24668014}" type="presParOf" srcId="{11FAEB59-1533-497B-92DF-5806B2590800}" destId="{60F31722-30DC-4AB4-ADEC-C6E40B21021D}" srcOrd="3" destOrd="0" presId="urn:microsoft.com/office/officeart/2008/layout/VerticalAccentList"/>
    <dgm:cxn modelId="{CC7BF36C-43EA-443F-A4B6-026C7E003538}" type="presParOf" srcId="{11FAEB59-1533-497B-92DF-5806B2590800}" destId="{CE41DCAA-ADAC-4A04-A076-70E06B16CA76}" srcOrd="4" destOrd="0" presId="urn:microsoft.com/office/officeart/2008/layout/VerticalAccentList"/>
    <dgm:cxn modelId="{276BA962-6EBE-46E1-B637-25BB749CB277}" type="presParOf" srcId="{11FAEB59-1533-497B-92DF-5806B2590800}" destId="{97213EB5-83E4-45D5-B858-DEBFF330AB5A}" srcOrd="5" destOrd="0" presId="urn:microsoft.com/office/officeart/2008/layout/VerticalAccentList"/>
    <dgm:cxn modelId="{95E3EDAB-D739-478F-BF0D-27AC63255F7A}" type="presParOf" srcId="{11FAEB59-1533-497B-92DF-5806B2590800}" destId="{6E6750E8-E352-48F0-8096-8351BF0BB9BA}" srcOrd="6" destOrd="0" presId="urn:microsoft.com/office/officeart/2008/layout/VerticalAccentList"/>
    <dgm:cxn modelId="{66C56436-5365-4937-AE9F-843FAE5AFEB0}" type="presParOf" srcId="{1E56BE2D-F92E-4800-9480-8D94DA3AAF6C}" destId="{6B86106F-2A24-4D84-8457-9DDF364802BB}" srcOrd="14" destOrd="0" presId="urn:microsoft.com/office/officeart/2008/layout/VerticalAccentList"/>
    <dgm:cxn modelId="{9588FF4D-DF5D-44BB-B366-E08248F97910}" type="presParOf" srcId="{1E56BE2D-F92E-4800-9480-8D94DA3AAF6C}" destId="{20B75FC6-36C4-4C7C-935D-AE61384AE18B}" srcOrd="15" destOrd="0" presId="urn:microsoft.com/office/officeart/2008/layout/VerticalAccentList"/>
    <dgm:cxn modelId="{31426A04-65F3-4D26-AAA3-3C62D34CFA41}" type="presParOf" srcId="{20B75FC6-36C4-4C7C-935D-AE61384AE18B}" destId="{B8DBD11A-8A05-4408-80F7-9642C8550146}" srcOrd="0" destOrd="0" presId="urn:microsoft.com/office/officeart/2008/layout/VerticalAccentList"/>
    <dgm:cxn modelId="{79996164-559E-4DFA-BFE7-D7F119FB25AA}" type="presParOf" srcId="{1E56BE2D-F92E-4800-9480-8D94DA3AAF6C}" destId="{37C7082A-D834-401E-B257-6746F4425D9C}" srcOrd="16" destOrd="0" presId="urn:microsoft.com/office/officeart/2008/layout/VerticalAccentList"/>
    <dgm:cxn modelId="{AD609736-C345-42F0-954C-1D872E1DF2D0}" type="presParOf" srcId="{37C7082A-D834-401E-B257-6746F4425D9C}" destId="{433F1816-2231-4F6D-8E5B-DCABF853A609}" srcOrd="0" destOrd="0" presId="urn:microsoft.com/office/officeart/2008/layout/VerticalAccentList"/>
    <dgm:cxn modelId="{3B0A4BF0-DFAB-48F2-954D-E10913BEA27B}" type="presParOf" srcId="{37C7082A-D834-401E-B257-6746F4425D9C}" destId="{E1D638FC-5C69-4C85-8DFB-204A4094F512}" srcOrd="1" destOrd="0" presId="urn:microsoft.com/office/officeart/2008/layout/VerticalAccentList"/>
    <dgm:cxn modelId="{1A6FCF4E-280A-4794-8F04-8ABF73A51723}" type="presParOf" srcId="{37C7082A-D834-401E-B257-6746F4425D9C}" destId="{B521D836-A33A-47A2-AC47-FB57E0625551}" srcOrd="2" destOrd="0" presId="urn:microsoft.com/office/officeart/2008/layout/VerticalAccentList"/>
    <dgm:cxn modelId="{017B6DC3-738A-4D7D-98E4-22D90CEE49A1}" type="presParOf" srcId="{37C7082A-D834-401E-B257-6746F4425D9C}" destId="{A1CC0715-9FEF-44F8-8F6D-9D1BC7E35A6E}" srcOrd="3" destOrd="0" presId="urn:microsoft.com/office/officeart/2008/layout/VerticalAccentList"/>
    <dgm:cxn modelId="{5EA270BC-F34F-4C4F-AFAC-236FA348EC16}" type="presParOf" srcId="{37C7082A-D834-401E-B257-6746F4425D9C}" destId="{79CB457D-1A4A-481D-939C-3078C90DAE7B}" srcOrd="4" destOrd="0" presId="urn:microsoft.com/office/officeart/2008/layout/VerticalAccentList"/>
    <dgm:cxn modelId="{B99556A8-39C8-4CC9-87C1-3061BBE528A8}" type="presParOf" srcId="{37C7082A-D834-401E-B257-6746F4425D9C}" destId="{9535FB5F-1092-4687-8403-0502EB1EB24E}" srcOrd="5" destOrd="0" presId="urn:microsoft.com/office/officeart/2008/layout/VerticalAccentList"/>
    <dgm:cxn modelId="{BC6FF64A-4AE9-4E48-A454-C675FF0A4E6A}" type="presParOf" srcId="{37C7082A-D834-401E-B257-6746F4425D9C}" destId="{60EC1CA3-8BCE-4E30-85DB-4616ED11CA64}"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D7B347A-27E2-469F-B702-DD5589B9DCF6}"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zh-CN" altLang="en-US"/>
        </a:p>
      </dgm:t>
    </dgm:pt>
    <dgm:pt modelId="{D99C501E-2048-49C9-8C16-42B470154A4A}">
      <dgm:prSet phldrT="[文本]"/>
      <dgm:spPr>
        <a:solidFill>
          <a:schemeClr val="accent1"/>
        </a:solidFill>
      </dgm:spPr>
      <dgm:t>
        <a:bodyPr/>
        <a:lstStyle/>
        <a:p>
          <a:r>
            <a:rPr lang="zh-CN" altLang="en-US" dirty="0" smtClean="0"/>
            <a:t>引言</a:t>
          </a:r>
          <a:endParaRPr lang="zh-CN" altLang="en-US" dirty="0"/>
        </a:p>
      </dgm:t>
    </dgm:pt>
    <dgm:pt modelId="{57586F00-2E1A-4D85-8AF3-2CB05C688E01}" type="parTrans" cxnId="{04118230-B71F-406D-B434-C2E90A73E5D5}">
      <dgm:prSet/>
      <dgm:spPr/>
      <dgm:t>
        <a:bodyPr/>
        <a:lstStyle/>
        <a:p>
          <a:endParaRPr lang="zh-CN" altLang="en-US"/>
        </a:p>
      </dgm:t>
    </dgm:pt>
    <dgm:pt modelId="{18312073-6C8E-4B34-84AB-711A0A4865F3}" type="sibTrans" cxnId="{04118230-B71F-406D-B434-C2E90A73E5D5}">
      <dgm:prSet/>
      <dgm:spPr/>
      <dgm:t>
        <a:bodyPr/>
        <a:lstStyle/>
        <a:p>
          <a:endParaRPr lang="zh-CN" altLang="en-US"/>
        </a:p>
      </dgm:t>
    </dgm:pt>
    <dgm:pt modelId="{961DB0C4-99F4-4D89-A24D-2AFB3CC3B0EF}">
      <dgm:prSet/>
      <dgm:spPr>
        <a:solidFill>
          <a:schemeClr val="accent1"/>
        </a:solidFill>
      </dgm:spPr>
      <dgm:t>
        <a:bodyPr/>
        <a:lstStyle/>
        <a:p>
          <a:r>
            <a:rPr lang="zh-CN" altLang="en-US" dirty="0" smtClean="0"/>
            <a:t>浮点数存储原理</a:t>
          </a:r>
          <a:endParaRPr lang="zh-CN" altLang="en-US" dirty="0"/>
        </a:p>
      </dgm:t>
    </dgm:pt>
    <dgm:pt modelId="{90240C37-C183-435F-BF62-72DCFFA11ED2}" type="parTrans" cxnId="{8F083374-F1B7-4082-9720-843AA67FF576}">
      <dgm:prSet/>
      <dgm:spPr/>
      <dgm:t>
        <a:bodyPr/>
        <a:lstStyle/>
        <a:p>
          <a:endParaRPr lang="zh-CN" altLang="en-US"/>
        </a:p>
      </dgm:t>
    </dgm:pt>
    <dgm:pt modelId="{E9C0F60B-AC1B-4AF6-B12A-BC8D8C47699D}" type="sibTrans" cxnId="{8F083374-F1B7-4082-9720-843AA67FF576}">
      <dgm:prSet/>
      <dgm:spPr/>
      <dgm:t>
        <a:bodyPr/>
        <a:lstStyle/>
        <a:p>
          <a:endParaRPr lang="zh-CN" altLang="en-US"/>
        </a:p>
      </dgm:t>
    </dgm:pt>
    <dgm:pt modelId="{DB6EF230-089B-4563-8567-057BCAD20972}">
      <dgm:prSet/>
      <dgm:spPr>
        <a:solidFill>
          <a:srgbClr val="FF0000"/>
        </a:solidFill>
      </dgm:spPr>
      <dgm:t>
        <a:bodyPr/>
        <a:lstStyle/>
        <a:p>
          <a:r>
            <a:rPr lang="zh-CN" altLang="en-US" dirty="0" smtClean="0"/>
            <a:t>四则运算的误差</a:t>
          </a:r>
          <a:endParaRPr lang="zh-CN" altLang="en-US" dirty="0"/>
        </a:p>
      </dgm:t>
    </dgm:pt>
    <dgm:pt modelId="{868D8B59-CFF2-43BE-8B48-AE530A9BC171}" type="parTrans" cxnId="{23DF704D-7821-4DA9-8334-BBC30FC7E57A}">
      <dgm:prSet/>
      <dgm:spPr/>
      <dgm:t>
        <a:bodyPr/>
        <a:lstStyle/>
        <a:p>
          <a:endParaRPr lang="zh-CN" altLang="en-US"/>
        </a:p>
      </dgm:t>
    </dgm:pt>
    <dgm:pt modelId="{7F22689E-A7B9-454B-BAC6-39BB6FA593AD}" type="sibTrans" cxnId="{23DF704D-7821-4DA9-8334-BBC30FC7E57A}">
      <dgm:prSet/>
      <dgm:spPr/>
      <dgm:t>
        <a:bodyPr/>
        <a:lstStyle/>
        <a:p>
          <a:endParaRPr lang="zh-CN" altLang="en-US"/>
        </a:p>
      </dgm:t>
    </dgm:pt>
    <dgm:pt modelId="{5A171E6E-FDE9-4C66-9512-290E783790D2}">
      <dgm:prSet/>
      <dgm:spPr/>
      <dgm:t>
        <a:bodyPr/>
        <a:lstStyle/>
        <a:p>
          <a:r>
            <a:rPr lang="zh-CN" altLang="en-US" dirty="0" smtClean="0"/>
            <a:t>算法中的误差避免</a:t>
          </a:r>
          <a:endParaRPr lang="zh-CN" altLang="en-US" dirty="0"/>
        </a:p>
      </dgm:t>
    </dgm:pt>
    <dgm:pt modelId="{33AC573D-A0C8-4AC3-803B-3A8700B0C247}" type="parTrans" cxnId="{B213C3DD-DA78-4973-80EA-BCEB66A3E22B}">
      <dgm:prSet/>
      <dgm:spPr/>
      <dgm:t>
        <a:bodyPr/>
        <a:lstStyle/>
        <a:p>
          <a:endParaRPr lang="zh-CN" altLang="en-US"/>
        </a:p>
      </dgm:t>
    </dgm:pt>
    <dgm:pt modelId="{26274B9C-0B22-45B0-AFD7-76DE4039F609}" type="sibTrans" cxnId="{B213C3DD-DA78-4973-80EA-BCEB66A3E22B}">
      <dgm:prSet/>
      <dgm:spPr/>
      <dgm:t>
        <a:bodyPr/>
        <a:lstStyle/>
        <a:p>
          <a:endParaRPr lang="zh-CN" altLang="en-US"/>
        </a:p>
      </dgm:t>
    </dgm:pt>
    <dgm:pt modelId="{07FA80BD-054E-4724-B39E-BBEAAEBF315B}">
      <dgm:prSet/>
      <dgm:spPr>
        <a:solidFill>
          <a:schemeClr val="accent1"/>
        </a:solidFill>
      </dgm:spPr>
      <dgm:t>
        <a:bodyPr/>
        <a:lstStyle/>
        <a:p>
          <a:r>
            <a:rPr lang="zh-CN" altLang="en-US" dirty="0" smtClean="0"/>
            <a:t>舍入与浮点误差</a:t>
          </a:r>
          <a:endParaRPr lang="zh-CN" altLang="en-US" dirty="0"/>
        </a:p>
      </dgm:t>
    </dgm:pt>
    <dgm:pt modelId="{C4C13192-CE13-4951-8B9F-19BE008B3596}" type="parTrans" cxnId="{DC7D37A0-52A7-48FB-948C-221FA3D2DD9A}">
      <dgm:prSet/>
      <dgm:spPr/>
      <dgm:t>
        <a:bodyPr/>
        <a:lstStyle/>
        <a:p>
          <a:endParaRPr lang="zh-CN" altLang="en-US"/>
        </a:p>
      </dgm:t>
    </dgm:pt>
    <dgm:pt modelId="{DD8AE4BE-BAC7-4125-98FB-ED1DFA47A8B9}" type="sibTrans" cxnId="{DC7D37A0-52A7-48FB-948C-221FA3D2DD9A}">
      <dgm:prSet/>
      <dgm:spPr/>
      <dgm:t>
        <a:bodyPr/>
        <a:lstStyle/>
        <a:p>
          <a:endParaRPr lang="zh-CN" altLang="en-US"/>
        </a:p>
      </dgm:t>
    </dgm:pt>
    <dgm:pt modelId="{E86E4F07-F178-472B-A357-A958C741045D}">
      <dgm:prSet/>
      <dgm:spPr/>
      <dgm:t>
        <a:bodyPr/>
        <a:lstStyle/>
        <a:p>
          <a:r>
            <a:rPr lang="zh-CN" altLang="en-US" dirty="0" smtClean="0"/>
            <a:t>更一般的误差分析方法</a:t>
          </a:r>
          <a:endParaRPr lang="zh-CN" altLang="en-US" dirty="0"/>
        </a:p>
      </dgm:t>
    </dgm:pt>
    <dgm:pt modelId="{8F5D3014-9E7D-4250-8A06-DFB3B370B6F5}" type="parTrans" cxnId="{2355422F-207C-4EFB-9FF4-564CBD429B71}">
      <dgm:prSet/>
      <dgm:spPr/>
      <dgm:t>
        <a:bodyPr/>
        <a:lstStyle/>
        <a:p>
          <a:endParaRPr lang="zh-CN" altLang="en-US"/>
        </a:p>
      </dgm:t>
    </dgm:pt>
    <dgm:pt modelId="{604B42EB-94C1-4A64-A2DB-DFA0429440E4}" type="sibTrans" cxnId="{2355422F-207C-4EFB-9FF4-564CBD429B71}">
      <dgm:prSet/>
      <dgm:spPr/>
      <dgm:t>
        <a:bodyPr/>
        <a:lstStyle/>
        <a:p>
          <a:endParaRPr lang="zh-CN" altLang="en-US"/>
        </a:p>
      </dgm:t>
    </dgm:pt>
    <dgm:pt modelId="{1E56BE2D-F92E-4800-9480-8D94DA3AAF6C}" type="pres">
      <dgm:prSet presAssocID="{ED7B347A-27E2-469F-B702-DD5589B9DCF6}" presName="Name0" presStyleCnt="0">
        <dgm:presLayoutVars>
          <dgm:chMax/>
          <dgm:chPref/>
          <dgm:dir/>
        </dgm:presLayoutVars>
      </dgm:prSet>
      <dgm:spPr/>
      <dgm:t>
        <a:bodyPr/>
        <a:lstStyle/>
        <a:p>
          <a:endParaRPr lang="zh-CN" altLang="en-US"/>
        </a:p>
      </dgm:t>
    </dgm:pt>
    <dgm:pt modelId="{FF4D0F0D-5BC3-454B-9212-B6F9D27FE554}" type="pres">
      <dgm:prSet presAssocID="{D99C501E-2048-49C9-8C16-42B470154A4A}" presName="parenttextcomposite" presStyleCnt="0"/>
      <dgm:spPr/>
    </dgm:pt>
    <dgm:pt modelId="{1AEDA2EF-CD58-46C6-9C11-CED175C7DCDC}" type="pres">
      <dgm:prSet presAssocID="{D99C501E-2048-49C9-8C16-42B470154A4A}" presName="parenttext" presStyleLbl="revTx" presStyleIdx="0" presStyleCnt="6">
        <dgm:presLayoutVars>
          <dgm:chMax/>
          <dgm:chPref val="2"/>
          <dgm:bulletEnabled val="1"/>
        </dgm:presLayoutVars>
      </dgm:prSet>
      <dgm:spPr/>
      <dgm:t>
        <a:bodyPr/>
        <a:lstStyle/>
        <a:p>
          <a:endParaRPr lang="zh-CN" altLang="en-US"/>
        </a:p>
      </dgm:t>
    </dgm:pt>
    <dgm:pt modelId="{CA1446A9-FA93-4C5E-8C85-34002AE90E29}" type="pres">
      <dgm:prSet presAssocID="{D99C501E-2048-49C9-8C16-42B470154A4A}" presName="parallelogramComposite" presStyleCnt="0"/>
      <dgm:spPr/>
    </dgm:pt>
    <dgm:pt modelId="{93E5B449-19FE-4E43-8C52-33E4A8D03C78}" type="pres">
      <dgm:prSet presAssocID="{D99C501E-2048-49C9-8C16-42B470154A4A}" presName="parallelogram1" presStyleLbl="alignNode1" presStyleIdx="0" presStyleCnt="42"/>
      <dgm:spPr/>
    </dgm:pt>
    <dgm:pt modelId="{DF1BB485-8706-4F76-824B-B3D724B920C1}" type="pres">
      <dgm:prSet presAssocID="{D99C501E-2048-49C9-8C16-42B470154A4A}" presName="parallelogram2" presStyleLbl="alignNode1" presStyleIdx="1" presStyleCnt="42"/>
      <dgm:spPr/>
    </dgm:pt>
    <dgm:pt modelId="{22C75AE4-4222-4C64-91D2-D7B9CC27ACAA}" type="pres">
      <dgm:prSet presAssocID="{D99C501E-2048-49C9-8C16-42B470154A4A}" presName="parallelogram3" presStyleLbl="alignNode1" presStyleIdx="2" presStyleCnt="42"/>
      <dgm:spPr/>
    </dgm:pt>
    <dgm:pt modelId="{3C2BCB8D-F749-4A57-A298-F7655FD5C919}" type="pres">
      <dgm:prSet presAssocID="{D99C501E-2048-49C9-8C16-42B470154A4A}" presName="parallelogram4" presStyleLbl="alignNode1" presStyleIdx="3" presStyleCnt="42"/>
      <dgm:spPr/>
    </dgm:pt>
    <dgm:pt modelId="{F9AF11A2-0560-482C-8D9F-66A847B9C1DE}" type="pres">
      <dgm:prSet presAssocID="{D99C501E-2048-49C9-8C16-42B470154A4A}" presName="parallelogram5" presStyleLbl="alignNode1" presStyleIdx="4" presStyleCnt="42"/>
      <dgm:spPr/>
    </dgm:pt>
    <dgm:pt modelId="{33D1FDBC-B402-4525-854A-E2D60CB5217D}" type="pres">
      <dgm:prSet presAssocID="{D99C501E-2048-49C9-8C16-42B470154A4A}" presName="parallelogram6" presStyleLbl="alignNode1" presStyleIdx="5" presStyleCnt="42"/>
      <dgm:spPr/>
    </dgm:pt>
    <dgm:pt modelId="{ABBA2991-1977-4E47-ADF7-D83F4EFCD95C}" type="pres">
      <dgm:prSet presAssocID="{D99C501E-2048-49C9-8C16-42B470154A4A}" presName="parallelogram7" presStyleLbl="alignNode1" presStyleIdx="6" presStyleCnt="42"/>
      <dgm:spPr/>
    </dgm:pt>
    <dgm:pt modelId="{AE4BC611-7863-451C-A986-07D196C20D9A}" type="pres">
      <dgm:prSet presAssocID="{18312073-6C8E-4B34-84AB-711A0A4865F3}" presName="sibTrans" presStyleCnt="0"/>
      <dgm:spPr/>
    </dgm:pt>
    <dgm:pt modelId="{AF7C2054-E396-46B2-80B8-D4FFA919A14A}" type="pres">
      <dgm:prSet presAssocID="{961DB0C4-99F4-4D89-A24D-2AFB3CC3B0EF}" presName="parenttextcomposite" presStyleCnt="0"/>
      <dgm:spPr/>
    </dgm:pt>
    <dgm:pt modelId="{86467134-279F-4E5C-817B-BFBCC0F8EBB0}" type="pres">
      <dgm:prSet presAssocID="{961DB0C4-99F4-4D89-A24D-2AFB3CC3B0EF}" presName="parenttext" presStyleLbl="revTx" presStyleIdx="1" presStyleCnt="6">
        <dgm:presLayoutVars>
          <dgm:chMax/>
          <dgm:chPref val="2"/>
          <dgm:bulletEnabled val="1"/>
        </dgm:presLayoutVars>
      </dgm:prSet>
      <dgm:spPr/>
      <dgm:t>
        <a:bodyPr/>
        <a:lstStyle/>
        <a:p>
          <a:endParaRPr lang="zh-CN" altLang="en-US"/>
        </a:p>
      </dgm:t>
    </dgm:pt>
    <dgm:pt modelId="{B85425F2-6E2A-4CE6-9BAA-205B41BC35E0}" type="pres">
      <dgm:prSet presAssocID="{961DB0C4-99F4-4D89-A24D-2AFB3CC3B0EF}" presName="parallelogramComposite" presStyleCnt="0"/>
      <dgm:spPr/>
    </dgm:pt>
    <dgm:pt modelId="{1703AA0C-44CF-4E55-9B2E-FCDDE365F1FD}" type="pres">
      <dgm:prSet presAssocID="{961DB0C4-99F4-4D89-A24D-2AFB3CC3B0EF}" presName="parallelogram1" presStyleLbl="alignNode1" presStyleIdx="7" presStyleCnt="42"/>
      <dgm:spPr/>
    </dgm:pt>
    <dgm:pt modelId="{7942275C-B047-4BA6-9BC1-5E7648C2CC35}" type="pres">
      <dgm:prSet presAssocID="{961DB0C4-99F4-4D89-A24D-2AFB3CC3B0EF}" presName="parallelogram2" presStyleLbl="alignNode1" presStyleIdx="8" presStyleCnt="42"/>
      <dgm:spPr/>
    </dgm:pt>
    <dgm:pt modelId="{86B3D739-7BDA-4E53-91A8-CDC484A2A46C}" type="pres">
      <dgm:prSet presAssocID="{961DB0C4-99F4-4D89-A24D-2AFB3CC3B0EF}" presName="parallelogram3" presStyleLbl="alignNode1" presStyleIdx="9" presStyleCnt="42"/>
      <dgm:spPr/>
    </dgm:pt>
    <dgm:pt modelId="{653BC809-8C61-4A3B-B07D-6352A58B6BF3}" type="pres">
      <dgm:prSet presAssocID="{961DB0C4-99F4-4D89-A24D-2AFB3CC3B0EF}" presName="parallelogram4" presStyleLbl="alignNode1" presStyleIdx="10" presStyleCnt="42"/>
      <dgm:spPr/>
    </dgm:pt>
    <dgm:pt modelId="{19A3B63F-22B0-4A9B-B349-13148BD5A638}" type="pres">
      <dgm:prSet presAssocID="{961DB0C4-99F4-4D89-A24D-2AFB3CC3B0EF}" presName="parallelogram5" presStyleLbl="alignNode1" presStyleIdx="11" presStyleCnt="42"/>
      <dgm:spPr/>
    </dgm:pt>
    <dgm:pt modelId="{EA67B018-AB8A-417D-96D9-8661D2BF1C5F}" type="pres">
      <dgm:prSet presAssocID="{961DB0C4-99F4-4D89-A24D-2AFB3CC3B0EF}" presName="parallelogram6" presStyleLbl="alignNode1" presStyleIdx="12" presStyleCnt="42"/>
      <dgm:spPr/>
    </dgm:pt>
    <dgm:pt modelId="{50381334-AD2C-4F3A-8709-D940C5EC4E56}" type="pres">
      <dgm:prSet presAssocID="{961DB0C4-99F4-4D89-A24D-2AFB3CC3B0EF}" presName="parallelogram7" presStyleLbl="alignNode1" presStyleIdx="13" presStyleCnt="42"/>
      <dgm:spPr/>
    </dgm:pt>
    <dgm:pt modelId="{274DBAD1-9345-4599-A17C-8856EFF6205B}" type="pres">
      <dgm:prSet presAssocID="{E9C0F60B-AC1B-4AF6-B12A-BC8D8C47699D}" presName="sibTrans" presStyleCnt="0"/>
      <dgm:spPr/>
    </dgm:pt>
    <dgm:pt modelId="{F51CA611-1D0C-4829-9405-996704C83EC3}" type="pres">
      <dgm:prSet presAssocID="{07FA80BD-054E-4724-B39E-BBEAAEBF315B}" presName="parenttextcomposite" presStyleCnt="0"/>
      <dgm:spPr/>
    </dgm:pt>
    <dgm:pt modelId="{36783CD7-F155-4ED1-A2D0-6D0EF57EC5DF}" type="pres">
      <dgm:prSet presAssocID="{07FA80BD-054E-4724-B39E-BBEAAEBF315B}" presName="parenttext" presStyleLbl="revTx" presStyleIdx="2" presStyleCnt="6">
        <dgm:presLayoutVars>
          <dgm:chMax/>
          <dgm:chPref val="2"/>
          <dgm:bulletEnabled val="1"/>
        </dgm:presLayoutVars>
      </dgm:prSet>
      <dgm:spPr/>
      <dgm:t>
        <a:bodyPr/>
        <a:lstStyle/>
        <a:p>
          <a:endParaRPr lang="zh-CN" altLang="en-US"/>
        </a:p>
      </dgm:t>
    </dgm:pt>
    <dgm:pt modelId="{0AA26C42-7F40-46AC-A663-B4D646962778}" type="pres">
      <dgm:prSet presAssocID="{07FA80BD-054E-4724-B39E-BBEAAEBF315B}" presName="parallelogramComposite" presStyleCnt="0"/>
      <dgm:spPr/>
    </dgm:pt>
    <dgm:pt modelId="{602DE022-AD82-4FB0-BFB9-FA75ADF627BB}" type="pres">
      <dgm:prSet presAssocID="{07FA80BD-054E-4724-B39E-BBEAAEBF315B}" presName="parallelogram1" presStyleLbl="alignNode1" presStyleIdx="14" presStyleCnt="42"/>
      <dgm:spPr/>
    </dgm:pt>
    <dgm:pt modelId="{C35F5C7C-A6C7-4010-9FD9-34F8061F64AD}" type="pres">
      <dgm:prSet presAssocID="{07FA80BD-054E-4724-B39E-BBEAAEBF315B}" presName="parallelogram2" presStyleLbl="alignNode1" presStyleIdx="15" presStyleCnt="42"/>
      <dgm:spPr/>
    </dgm:pt>
    <dgm:pt modelId="{22D8223E-0FC5-4ED6-BE5E-568CE7F6AF4A}" type="pres">
      <dgm:prSet presAssocID="{07FA80BD-054E-4724-B39E-BBEAAEBF315B}" presName="parallelogram3" presStyleLbl="alignNode1" presStyleIdx="16" presStyleCnt="42"/>
      <dgm:spPr/>
    </dgm:pt>
    <dgm:pt modelId="{44725A41-7C9C-4F2C-80F0-E90FF5A04FD7}" type="pres">
      <dgm:prSet presAssocID="{07FA80BD-054E-4724-B39E-BBEAAEBF315B}" presName="parallelogram4" presStyleLbl="alignNode1" presStyleIdx="17" presStyleCnt="42"/>
      <dgm:spPr/>
    </dgm:pt>
    <dgm:pt modelId="{C3F682AA-0E75-4A74-B9CD-1E02741DCC9B}" type="pres">
      <dgm:prSet presAssocID="{07FA80BD-054E-4724-B39E-BBEAAEBF315B}" presName="parallelogram5" presStyleLbl="alignNode1" presStyleIdx="18" presStyleCnt="42"/>
      <dgm:spPr/>
    </dgm:pt>
    <dgm:pt modelId="{46A47265-4176-4DED-B9B0-3CB1A7986B32}" type="pres">
      <dgm:prSet presAssocID="{07FA80BD-054E-4724-B39E-BBEAAEBF315B}" presName="parallelogram6" presStyleLbl="alignNode1" presStyleIdx="19" presStyleCnt="42"/>
      <dgm:spPr/>
    </dgm:pt>
    <dgm:pt modelId="{A05B8C74-D6BB-4E5B-A00E-798531E555A8}" type="pres">
      <dgm:prSet presAssocID="{07FA80BD-054E-4724-B39E-BBEAAEBF315B}" presName="parallelogram7" presStyleLbl="alignNode1" presStyleIdx="20" presStyleCnt="42"/>
      <dgm:spPr/>
    </dgm:pt>
    <dgm:pt modelId="{2C5523D3-86EC-4D67-A6B1-107A5AFFD4DD}" type="pres">
      <dgm:prSet presAssocID="{DD8AE4BE-BAC7-4125-98FB-ED1DFA47A8B9}" presName="sibTrans" presStyleCnt="0"/>
      <dgm:spPr/>
    </dgm:pt>
    <dgm:pt modelId="{DC29BB59-276B-4297-939C-2B7C4E24ECB5}" type="pres">
      <dgm:prSet presAssocID="{DB6EF230-089B-4563-8567-057BCAD20972}" presName="parenttextcomposite" presStyleCnt="0"/>
      <dgm:spPr/>
    </dgm:pt>
    <dgm:pt modelId="{5DED3736-1145-402C-A560-E40F56146777}" type="pres">
      <dgm:prSet presAssocID="{DB6EF230-089B-4563-8567-057BCAD20972}" presName="parenttext" presStyleLbl="revTx" presStyleIdx="3" presStyleCnt="6">
        <dgm:presLayoutVars>
          <dgm:chMax/>
          <dgm:chPref val="2"/>
          <dgm:bulletEnabled val="1"/>
        </dgm:presLayoutVars>
      </dgm:prSet>
      <dgm:spPr/>
      <dgm:t>
        <a:bodyPr/>
        <a:lstStyle/>
        <a:p>
          <a:endParaRPr lang="zh-CN" altLang="en-US"/>
        </a:p>
      </dgm:t>
    </dgm:pt>
    <dgm:pt modelId="{4F26E6A5-9F96-42B0-9882-CEAC67C35B96}" type="pres">
      <dgm:prSet presAssocID="{DB6EF230-089B-4563-8567-057BCAD20972}" presName="parallelogramComposite" presStyleCnt="0"/>
      <dgm:spPr/>
    </dgm:pt>
    <dgm:pt modelId="{051BC0AE-4091-4F44-AFCE-34DF4787CC81}" type="pres">
      <dgm:prSet presAssocID="{DB6EF230-089B-4563-8567-057BCAD20972}" presName="parallelogram1" presStyleLbl="alignNode1" presStyleIdx="21" presStyleCnt="42"/>
      <dgm:spPr/>
    </dgm:pt>
    <dgm:pt modelId="{1B6E3678-D527-4708-81B4-1C3681A01DD2}" type="pres">
      <dgm:prSet presAssocID="{DB6EF230-089B-4563-8567-057BCAD20972}" presName="parallelogram2" presStyleLbl="alignNode1" presStyleIdx="22" presStyleCnt="42"/>
      <dgm:spPr/>
    </dgm:pt>
    <dgm:pt modelId="{4721EA73-B8A1-4190-A757-DF0F0AE2DCB3}" type="pres">
      <dgm:prSet presAssocID="{DB6EF230-089B-4563-8567-057BCAD20972}" presName="parallelogram3" presStyleLbl="alignNode1" presStyleIdx="23" presStyleCnt="42"/>
      <dgm:spPr/>
    </dgm:pt>
    <dgm:pt modelId="{48A97EE1-144E-4160-B2B4-90505DE4720D}" type="pres">
      <dgm:prSet presAssocID="{DB6EF230-089B-4563-8567-057BCAD20972}" presName="parallelogram4" presStyleLbl="alignNode1" presStyleIdx="24" presStyleCnt="42"/>
      <dgm:spPr/>
    </dgm:pt>
    <dgm:pt modelId="{6F501D60-7E6A-4EF7-BA2C-D95C673DB73D}" type="pres">
      <dgm:prSet presAssocID="{DB6EF230-089B-4563-8567-057BCAD20972}" presName="parallelogram5" presStyleLbl="alignNode1" presStyleIdx="25" presStyleCnt="42"/>
      <dgm:spPr/>
    </dgm:pt>
    <dgm:pt modelId="{93354355-63BB-4DE7-A1AC-FF0CA8FBF785}" type="pres">
      <dgm:prSet presAssocID="{DB6EF230-089B-4563-8567-057BCAD20972}" presName="parallelogram6" presStyleLbl="alignNode1" presStyleIdx="26" presStyleCnt="42"/>
      <dgm:spPr/>
    </dgm:pt>
    <dgm:pt modelId="{BA6B69E6-20DC-45C2-AD37-1C3C8C06BAAC}" type="pres">
      <dgm:prSet presAssocID="{DB6EF230-089B-4563-8567-057BCAD20972}" presName="parallelogram7" presStyleLbl="alignNode1" presStyleIdx="27" presStyleCnt="42"/>
      <dgm:spPr/>
    </dgm:pt>
    <dgm:pt modelId="{1182FC7A-06D3-42CB-9EC0-4F95A36520C4}" type="pres">
      <dgm:prSet presAssocID="{7F22689E-A7B9-454B-BAC6-39BB6FA593AD}" presName="sibTrans" presStyleCnt="0"/>
      <dgm:spPr/>
    </dgm:pt>
    <dgm:pt modelId="{8F3F24B9-5B05-44CD-A41C-B7A8BAF4D908}" type="pres">
      <dgm:prSet presAssocID="{E86E4F07-F178-472B-A357-A958C741045D}" presName="parenttextcomposite" presStyleCnt="0"/>
      <dgm:spPr/>
    </dgm:pt>
    <dgm:pt modelId="{C6A788DA-8FDC-4192-B48A-A8D4DB3486C9}" type="pres">
      <dgm:prSet presAssocID="{E86E4F07-F178-472B-A357-A958C741045D}" presName="parenttext" presStyleLbl="revTx" presStyleIdx="4" presStyleCnt="6">
        <dgm:presLayoutVars>
          <dgm:chMax/>
          <dgm:chPref val="2"/>
          <dgm:bulletEnabled val="1"/>
        </dgm:presLayoutVars>
      </dgm:prSet>
      <dgm:spPr/>
      <dgm:t>
        <a:bodyPr/>
        <a:lstStyle/>
        <a:p>
          <a:endParaRPr lang="zh-CN" altLang="en-US"/>
        </a:p>
      </dgm:t>
    </dgm:pt>
    <dgm:pt modelId="{11FAEB59-1533-497B-92DF-5806B2590800}" type="pres">
      <dgm:prSet presAssocID="{E86E4F07-F178-472B-A357-A958C741045D}" presName="parallelogramComposite" presStyleCnt="0"/>
      <dgm:spPr/>
    </dgm:pt>
    <dgm:pt modelId="{0882DEA0-F740-4D11-A60F-EEB447D4C449}" type="pres">
      <dgm:prSet presAssocID="{E86E4F07-F178-472B-A357-A958C741045D}" presName="parallelogram1" presStyleLbl="alignNode1" presStyleIdx="28" presStyleCnt="42"/>
      <dgm:spPr/>
    </dgm:pt>
    <dgm:pt modelId="{B4D80E8E-8C30-4459-B513-5010484EAF9D}" type="pres">
      <dgm:prSet presAssocID="{E86E4F07-F178-472B-A357-A958C741045D}" presName="parallelogram2" presStyleLbl="alignNode1" presStyleIdx="29" presStyleCnt="42"/>
      <dgm:spPr/>
    </dgm:pt>
    <dgm:pt modelId="{47E02DB9-1952-4C22-B707-2122FAD32291}" type="pres">
      <dgm:prSet presAssocID="{E86E4F07-F178-472B-A357-A958C741045D}" presName="parallelogram3" presStyleLbl="alignNode1" presStyleIdx="30" presStyleCnt="42"/>
      <dgm:spPr/>
    </dgm:pt>
    <dgm:pt modelId="{60F31722-30DC-4AB4-ADEC-C6E40B21021D}" type="pres">
      <dgm:prSet presAssocID="{E86E4F07-F178-472B-A357-A958C741045D}" presName="parallelogram4" presStyleLbl="alignNode1" presStyleIdx="31" presStyleCnt="42"/>
      <dgm:spPr/>
    </dgm:pt>
    <dgm:pt modelId="{CE41DCAA-ADAC-4A04-A076-70E06B16CA76}" type="pres">
      <dgm:prSet presAssocID="{E86E4F07-F178-472B-A357-A958C741045D}" presName="parallelogram5" presStyleLbl="alignNode1" presStyleIdx="32" presStyleCnt="42"/>
      <dgm:spPr/>
    </dgm:pt>
    <dgm:pt modelId="{97213EB5-83E4-45D5-B858-DEBFF330AB5A}" type="pres">
      <dgm:prSet presAssocID="{E86E4F07-F178-472B-A357-A958C741045D}" presName="parallelogram6" presStyleLbl="alignNode1" presStyleIdx="33" presStyleCnt="42"/>
      <dgm:spPr/>
    </dgm:pt>
    <dgm:pt modelId="{6E6750E8-E352-48F0-8096-8351BF0BB9BA}" type="pres">
      <dgm:prSet presAssocID="{E86E4F07-F178-472B-A357-A958C741045D}" presName="parallelogram7" presStyleLbl="alignNode1" presStyleIdx="34" presStyleCnt="42"/>
      <dgm:spPr/>
    </dgm:pt>
    <dgm:pt modelId="{6B86106F-2A24-4D84-8457-9DDF364802BB}" type="pres">
      <dgm:prSet presAssocID="{604B42EB-94C1-4A64-A2DB-DFA0429440E4}" presName="sibTrans" presStyleCnt="0"/>
      <dgm:spPr/>
    </dgm:pt>
    <dgm:pt modelId="{20B75FC6-36C4-4C7C-935D-AE61384AE18B}" type="pres">
      <dgm:prSet presAssocID="{5A171E6E-FDE9-4C66-9512-290E783790D2}" presName="parenttextcomposite" presStyleCnt="0"/>
      <dgm:spPr/>
    </dgm:pt>
    <dgm:pt modelId="{B8DBD11A-8A05-4408-80F7-9642C8550146}" type="pres">
      <dgm:prSet presAssocID="{5A171E6E-FDE9-4C66-9512-290E783790D2}" presName="parenttext" presStyleLbl="revTx" presStyleIdx="5" presStyleCnt="6">
        <dgm:presLayoutVars>
          <dgm:chMax/>
          <dgm:chPref val="2"/>
          <dgm:bulletEnabled val="1"/>
        </dgm:presLayoutVars>
      </dgm:prSet>
      <dgm:spPr/>
      <dgm:t>
        <a:bodyPr/>
        <a:lstStyle/>
        <a:p>
          <a:endParaRPr lang="zh-CN" altLang="en-US"/>
        </a:p>
      </dgm:t>
    </dgm:pt>
    <dgm:pt modelId="{37C7082A-D834-401E-B257-6746F4425D9C}" type="pres">
      <dgm:prSet presAssocID="{5A171E6E-FDE9-4C66-9512-290E783790D2}" presName="parallelogramComposite" presStyleCnt="0"/>
      <dgm:spPr/>
    </dgm:pt>
    <dgm:pt modelId="{433F1816-2231-4F6D-8E5B-DCABF853A609}" type="pres">
      <dgm:prSet presAssocID="{5A171E6E-FDE9-4C66-9512-290E783790D2}" presName="parallelogram1" presStyleLbl="alignNode1" presStyleIdx="35" presStyleCnt="42"/>
      <dgm:spPr/>
    </dgm:pt>
    <dgm:pt modelId="{E1D638FC-5C69-4C85-8DFB-204A4094F512}" type="pres">
      <dgm:prSet presAssocID="{5A171E6E-FDE9-4C66-9512-290E783790D2}" presName="parallelogram2" presStyleLbl="alignNode1" presStyleIdx="36" presStyleCnt="42"/>
      <dgm:spPr/>
    </dgm:pt>
    <dgm:pt modelId="{B521D836-A33A-47A2-AC47-FB57E0625551}" type="pres">
      <dgm:prSet presAssocID="{5A171E6E-FDE9-4C66-9512-290E783790D2}" presName="parallelogram3" presStyleLbl="alignNode1" presStyleIdx="37" presStyleCnt="42"/>
      <dgm:spPr/>
    </dgm:pt>
    <dgm:pt modelId="{A1CC0715-9FEF-44F8-8F6D-9D1BC7E35A6E}" type="pres">
      <dgm:prSet presAssocID="{5A171E6E-FDE9-4C66-9512-290E783790D2}" presName="parallelogram4" presStyleLbl="alignNode1" presStyleIdx="38" presStyleCnt="42"/>
      <dgm:spPr/>
    </dgm:pt>
    <dgm:pt modelId="{79CB457D-1A4A-481D-939C-3078C90DAE7B}" type="pres">
      <dgm:prSet presAssocID="{5A171E6E-FDE9-4C66-9512-290E783790D2}" presName="parallelogram5" presStyleLbl="alignNode1" presStyleIdx="39" presStyleCnt="42"/>
      <dgm:spPr/>
    </dgm:pt>
    <dgm:pt modelId="{9535FB5F-1092-4687-8403-0502EB1EB24E}" type="pres">
      <dgm:prSet presAssocID="{5A171E6E-FDE9-4C66-9512-290E783790D2}" presName="parallelogram6" presStyleLbl="alignNode1" presStyleIdx="40" presStyleCnt="42"/>
      <dgm:spPr/>
    </dgm:pt>
    <dgm:pt modelId="{60EC1CA3-8BCE-4E30-85DB-4616ED11CA64}" type="pres">
      <dgm:prSet presAssocID="{5A171E6E-FDE9-4C66-9512-290E783790D2}" presName="parallelogram7" presStyleLbl="alignNode1" presStyleIdx="41" presStyleCnt="42"/>
      <dgm:spPr/>
    </dgm:pt>
  </dgm:ptLst>
  <dgm:cxnLst>
    <dgm:cxn modelId="{B213C3DD-DA78-4973-80EA-BCEB66A3E22B}" srcId="{ED7B347A-27E2-469F-B702-DD5589B9DCF6}" destId="{5A171E6E-FDE9-4C66-9512-290E783790D2}" srcOrd="5" destOrd="0" parTransId="{33AC573D-A0C8-4AC3-803B-3A8700B0C247}" sibTransId="{26274B9C-0B22-45B0-AFD7-76DE4039F609}"/>
    <dgm:cxn modelId="{04118230-B71F-406D-B434-C2E90A73E5D5}" srcId="{ED7B347A-27E2-469F-B702-DD5589B9DCF6}" destId="{D99C501E-2048-49C9-8C16-42B470154A4A}" srcOrd="0" destOrd="0" parTransId="{57586F00-2E1A-4D85-8AF3-2CB05C688E01}" sibTransId="{18312073-6C8E-4B34-84AB-711A0A4865F3}"/>
    <dgm:cxn modelId="{ECDC1819-00FA-4D94-9502-C78E6D5C25C8}" type="presOf" srcId="{DB6EF230-089B-4563-8567-057BCAD20972}" destId="{5DED3736-1145-402C-A560-E40F56146777}" srcOrd="0" destOrd="0" presId="urn:microsoft.com/office/officeart/2008/layout/VerticalAccentList"/>
    <dgm:cxn modelId="{23DF704D-7821-4DA9-8334-BBC30FC7E57A}" srcId="{ED7B347A-27E2-469F-B702-DD5589B9DCF6}" destId="{DB6EF230-089B-4563-8567-057BCAD20972}" srcOrd="3" destOrd="0" parTransId="{868D8B59-CFF2-43BE-8B48-AE530A9BC171}" sibTransId="{7F22689E-A7B9-454B-BAC6-39BB6FA593AD}"/>
    <dgm:cxn modelId="{D0F12023-E389-4F6F-B881-52D00CCAABFB}" type="presOf" srcId="{D99C501E-2048-49C9-8C16-42B470154A4A}" destId="{1AEDA2EF-CD58-46C6-9C11-CED175C7DCDC}" srcOrd="0" destOrd="0" presId="urn:microsoft.com/office/officeart/2008/layout/VerticalAccentList"/>
    <dgm:cxn modelId="{2268CCE8-2D3D-4C9E-BF6D-CC0AAC16A30B}" type="presOf" srcId="{5A171E6E-FDE9-4C66-9512-290E783790D2}" destId="{B8DBD11A-8A05-4408-80F7-9642C8550146}" srcOrd="0" destOrd="0" presId="urn:microsoft.com/office/officeart/2008/layout/VerticalAccentList"/>
    <dgm:cxn modelId="{8F083374-F1B7-4082-9720-843AA67FF576}" srcId="{ED7B347A-27E2-469F-B702-DD5589B9DCF6}" destId="{961DB0C4-99F4-4D89-A24D-2AFB3CC3B0EF}" srcOrd="1" destOrd="0" parTransId="{90240C37-C183-435F-BF62-72DCFFA11ED2}" sibTransId="{E9C0F60B-AC1B-4AF6-B12A-BC8D8C47699D}"/>
    <dgm:cxn modelId="{EB6D225E-1D9A-4A33-82D3-4A192A576E6F}" type="presOf" srcId="{E86E4F07-F178-472B-A357-A958C741045D}" destId="{C6A788DA-8FDC-4192-B48A-A8D4DB3486C9}" srcOrd="0" destOrd="0" presId="urn:microsoft.com/office/officeart/2008/layout/VerticalAccentList"/>
    <dgm:cxn modelId="{FF2EB02B-285C-4B7E-93FF-D2BD30DAB2FC}" type="presOf" srcId="{07FA80BD-054E-4724-B39E-BBEAAEBF315B}" destId="{36783CD7-F155-4ED1-A2D0-6D0EF57EC5DF}" srcOrd="0" destOrd="0" presId="urn:microsoft.com/office/officeart/2008/layout/VerticalAccentList"/>
    <dgm:cxn modelId="{2355422F-207C-4EFB-9FF4-564CBD429B71}" srcId="{ED7B347A-27E2-469F-B702-DD5589B9DCF6}" destId="{E86E4F07-F178-472B-A357-A958C741045D}" srcOrd="4" destOrd="0" parTransId="{8F5D3014-9E7D-4250-8A06-DFB3B370B6F5}" sibTransId="{604B42EB-94C1-4A64-A2DB-DFA0429440E4}"/>
    <dgm:cxn modelId="{96F8FA38-849E-4C4C-9D77-9219137D872C}" type="presOf" srcId="{ED7B347A-27E2-469F-B702-DD5589B9DCF6}" destId="{1E56BE2D-F92E-4800-9480-8D94DA3AAF6C}" srcOrd="0" destOrd="0" presId="urn:microsoft.com/office/officeart/2008/layout/VerticalAccentList"/>
    <dgm:cxn modelId="{DC7D37A0-52A7-48FB-948C-221FA3D2DD9A}" srcId="{ED7B347A-27E2-469F-B702-DD5589B9DCF6}" destId="{07FA80BD-054E-4724-B39E-BBEAAEBF315B}" srcOrd="2" destOrd="0" parTransId="{C4C13192-CE13-4951-8B9F-19BE008B3596}" sibTransId="{DD8AE4BE-BAC7-4125-98FB-ED1DFA47A8B9}"/>
    <dgm:cxn modelId="{AE8DCD25-5E68-40CD-A8AD-D42E97CB2D9A}" type="presOf" srcId="{961DB0C4-99F4-4D89-A24D-2AFB3CC3B0EF}" destId="{86467134-279F-4E5C-817B-BFBCC0F8EBB0}" srcOrd="0" destOrd="0" presId="urn:microsoft.com/office/officeart/2008/layout/VerticalAccentList"/>
    <dgm:cxn modelId="{28E66FF3-BDB7-402C-80BC-872B1AD0D762}" type="presParOf" srcId="{1E56BE2D-F92E-4800-9480-8D94DA3AAF6C}" destId="{FF4D0F0D-5BC3-454B-9212-B6F9D27FE554}" srcOrd="0" destOrd="0" presId="urn:microsoft.com/office/officeart/2008/layout/VerticalAccentList"/>
    <dgm:cxn modelId="{1ED8EAFC-2B4E-4350-988E-1F95EF76AE44}" type="presParOf" srcId="{FF4D0F0D-5BC3-454B-9212-B6F9D27FE554}" destId="{1AEDA2EF-CD58-46C6-9C11-CED175C7DCDC}" srcOrd="0" destOrd="0" presId="urn:microsoft.com/office/officeart/2008/layout/VerticalAccentList"/>
    <dgm:cxn modelId="{1D05CC44-D0AB-49CD-BE68-93157CCA1AD3}" type="presParOf" srcId="{1E56BE2D-F92E-4800-9480-8D94DA3AAF6C}" destId="{CA1446A9-FA93-4C5E-8C85-34002AE90E29}" srcOrd="1" destOrd="0" presId="urn:microsoft.com/office/officeart/2008/layout/VerticalAccentList"/>
    <dgm:cxn modelId="{3F09EB4B-51AC-40EC-8B91-C354A380E044}" type="presParOf" srcId="{CA1446A9-FA93-4C5E-8C85-34002AE90E29}" destId="{93E5B449-19FE-4E43-8C52-33E4A8D03C78}" srcOrd="0" destOrd="0" presId="urn:microsoft.com/office/officeart/2008/layout/VerticalAccentList"/>
    <dgm:cxn modelId="{3D696EF3-CA27-4E5C-A174-D45DBF10D9A3}" type="presParOf" srcId="{CA1446A9-FA93-4C5E-8C85-34002AE90E29}" destId="{DF1BB485-8706-4F76-824B-B3D724B920C1}" srcOrd="1" destOrd="0" presId="urn:microsoft.com/office/officeart/2008/layout/VerticalAccentList"/>
    <dgm:cxn modelId="{4769047D-EB71-489B-B350-10FB02EFCA7A}" type="presParOf" srcId="{CA1446A9-FA93-4C5E-8C85-34002AE90E29}" destId="{22C75AE4-4222-4C64-91D2-D7B9CC27ACAA}" srcOrd="2" destOrd="0" presId="urn:microsoft.com/office/officeart/2008/layout/VerticalAccentList"/>
    <dgm:cxn modelId="{062FF642-B116-4B4B-A767-42AA6E804B67}" type="presParOf" srcId="{CA1446A9-FA93-4C5E-8C85-34002AE90E29}" destId="{3C2BCB8D-F749-4A57-A298-F7655FD5C919}" srcOrd="3" destOrd="0" presId="urn:microsoft.com/office/officeart/2008/layout/VerticalAccentList"/>
    <dgm:cxn modelId="{E43341E4-1A46-41BF-B687-6F37F3C07E84}" type="presParOf" srcId="{CA1446A9-FA93-4C5E-8C85-34002AE90E29}" destId="{F9AF11A2-0560-482C-8D9F-66A847B9C1DE}" srcOrd="4" destOrd="0" presId="urn:microsoft.com/office/officeart/2008/layout/VerticalAccentList"/>
    <dgm:cxn modelId="{9585F294-20A3-4EAA-B7F3-DAF4317D1795}" type="presParOf" srcId="{CA1446A9-FA93-4C5E-8C85-34002AE90E29}" destId="{33D1FDBC-B402-4525-854A-E2D60CB5217D}" srcOrd="5" destOrd="0" presId="urn:microsoft.com/office/officeart/2008/layout/VerticalAccentList"/>
    <dgm:cxn modelId="{2D14A7DA-0E36-4EF1-9813-E24FEE787670}" type="presParOf" srcId="{CA1446A9-FA93-4C5E-8C85-34002AE90E29}" destId="{ABBA2991-1977-4E47-ADF7-D83F4EFCD95C}" srcOrd="6" destOrd="0" presId="urn:microsoft.com/office/officeart/2008/layout/VerticalAccentList"/>
    <dgm:cxn modelId="{BC9BC5BF-7364-4D21-96A2-AD4370A36FC5}" type="presParOf" srcId="{1E56BE2D-F92E-4800-9480-8D94DA3AAF6C}" destId="{AE4BC611-7863-451C-A986-07D196C20D9A}" srcOrd="2" destOrd="0" presId="urn:microsoft.com/office/officeart/2008/layout/VerticalAccentList"/>
    <dgm:cxn modelId="{DC2D7DC2-CD81-42B8-8724-D0430B198435}" type="presParOf" srcId="{1E56BE2D-F92E-4800-9480-8D94DA3AAF6C}" destId="{AF7C2054-E396-46B2-80B8-D4FFA919A14A}" srcOrd="3" destOrd="0" presId="urn:microsoft.com/office/officeart/2008/layout/VerticalAccentList"/>
    <dgm:cxn modelId="{6AA6AA88-1E1E-4E34-B90F-DC7D02D5F928}" type="presParOf" srcId="{AF7C2054-E396-46B2-80B8-D4FFA919A14A}" destId="{86467134-279F-4E5C-817B-BFBCC0F8EBB0}" srcOrd="0" destOrd="0" presId="urn:microsoft.com/office/officeart/2008/layout/VerticalAccentList"/>
    <dgm:cxn modelId="{B653D990-F770-444E-891D-D000FB548489}" type="presParOf" srcId="{1E56BE2D-F92E-4800-9480-8D94DA3AAF6C}" destId="{B85425F2-6E2A-4CE6-9BAA-205B41BC35E0}" srcOrd="4" destOrd="0" presId="urn:microsoft.com/office/officeart/2008/layout/VerticalAccentList"/>
    <dgm:cxn modelId="{C43FD6C4-F96F-4E73-8A26-45400FAD27D3}" type="presParOf" srcId="{B85425F2-6E2A-4CE6-9BAA-205B41BC35E0}" destId="{1703AA0C-44CF-4E55-9B2E-FCDDE365F1FD}" srcOrd="0" destOrd="0" presId="urn:microsoft.com/office/officeart/2008/layout/VerticalAccentList"/>
    <dgm:cxn modelId="{307BC899-32D9-4E5E-9EA1-17A346CBB143}" type="presParOf" srcId="{B85425F2-6E2A-4CE6-9BAA-205B41BC35E0}" destId="{7942275C-B047-4BA6-9BC1-5E7648C2CC35}" srcOrd="1" destOrd="0" presId="urn:microsoft.com/office/officeart/2008/layout/VerticalAccentList"/>
    <dgm:cxn modelId="{D15D36C3-07DD-4965-B7A7-8040CD3F639B}" type="presParOf" srcId="{B85425F2-6E2A-4CE6-9BAA-205B41BC35E0}" destId="{86B3D739-7BDA-4E53-91A8-CDC484A2A46C}" srcOrd="2" destOrd="0" presId="urn:microsoft.com/office/officeart/2008/layout/VerticalAccentList"/>
    <dgm:cxn modelId="{AF0295E7-9221-4E22-8DA5-C6447EBCF56D}" type="presParOf" srcId="{B85425F2-6E2A-4CE6-9BAA-205B41BC35E0}" destId="{653BC809-8C61-4A3B-B07D-6352A58B6BF3}" srcOrd="3" destOrd="0" presId="urn:microsoft.com/office/officeart/2008/layout/VerticalAccentList"/>
    <dgm:cxn modelId="{DF877844-5EF8-471A-A3E0-A7998BADCB15}" type="presParOf" srcId="{B85425F2-6E2A-4CE6-9BAA-205B41BC35E0}" destId="{19A3B63F-22B0-4A9B-B349-13148BD5A638}" srcOrd="4" destOrd="0" presId="urn:microsoft.com/office/officeart/2008/layout/VerticalAccentList"/>
    <dgm:cxn modelId="{894C9EF3-E484-4581-86FA-62CAA1AEFD73}" type="presParOf" srcId="{B85425F2-6E2A-4CE6-9BAA-205B41BC35E0}" destId="{EA67B018-AB8A-417D-96D9-8661D2BF1C5F}" srcOrd="5" destOrd="0" presId="urn:microsoft.com/office/officeart/2008/layout/VerticalAccentList"/>
    <dgm:cxn modelId="{4D14B60C-D8CA-4E15-8D50-ED6033CDFD12}" type="presParOf" srcId="{B85425F2-6E2A-4CE6-9BAA-205B41BC35E0}" destId="{50381334-AD2C-4F3A-8709-D940C5EC4E56}" srcOrd="6" destOrd="0" presId="urn:microsoft.com/office/officeart/2008/layout/VerticalAccentList"/>
    <dgm:cxn modelId="{CB95FDED-F964-4D69-A8BD-D09B2844F090}" type="presParOf" srcId="{1E56BE2D-F92E-4800-9480-8D94DA3AAF6C}" destId="{274DBAD1-9345-4599-A17C-8856EFF6205B}" srcOrd="5" destOrd="0" presId="urn:microsoft.com/office/officeart/2008/layout/VerticalAccentList"/>
    <dgm:cxn modelId="{232F41D6-BD3A-486A-8B0B-38C7F0A0C6AD}" type="presParOf" srcId="{1E56BE2D-F92E-4800-9480-8D94DA3AAF6C}" destId="{F51CA611-1D0C-4829-9405-996704C83EC3}" srcOrd="6" destOrd="0" presId="urn:microsoft.com/office/officeart/2008/layout/VerticalAccentList"/>
    <dgm:cxn modelId="{7D4FFC0F-92A1-4581-AEFE-1DE70D854444}" type="presParOf" srcId="{F51CA611-1D0C-4829-9405-996704C83EC3}" destId="{36783CD7-F155-4ED1-A2D0-6D0EF57EC5DF}" srcOrd="0" destOrd="0" presId="urn:microsoft.com/office/officeart/2008/layout/VerticalAccentList"/>
    <dgm:cxn modelId="{E52B64F0-B1B6-43A2-AF90-2CCD30FDEAD8}" type="presParOf" srcId="{1E56BE2D-F92E-4800-9480-8D94DA3AAF6C}" destId="{0AA26C42-7F40-46AC-A663-B4D646962778}" srcOrd="7" destOrd="0" presId="urn:microsoft.com/office/officeart/2008/layout/VerticalAccentList"/>
    <dgm:cxn modelId="{0A05DBA0-5018-4FC1-A701-2F9CECAB2B39}" type="presParOf" srcId="{0AA26C42-7F40-46AC-A663-B4D646962778}" destId="{602DE022-AD82-4FB0-BFB9-FA75ADF627BB}" srcOrd="0" destOrd="0" presId="urn:microsoft.com/office/officeart/2008/layout/VerticalAccentList"/>
    <dgm:cxn modelId="{6506AFB8-3081-4F51-99FB-C9D08F414294}" type="presParOf" srcId="{0AA26C42-7F40-46AC-A663-B4D646962778}" destId="{C35F5C7C-A6C7-4010-9FD9-34F8061F64AD}" srcOrd="1" destOrd="0" presId="urn:microsoft.com/office/officeart/2008/layout/VerticalAccentList"/>
    <dgm:cxn modelId="{E3343076-9D9E-41B3-8D60-36ED637BD6F7}" type="presParOf" srcId="{0AA26C42-7F40-46AC-A663-B4D646962778}" destId="{22D8223E-0FC5-4ED6-BE5E-568CE7F6AF4A}" srcOrd="2" destOrd="0" presId="urn:microsoft.com/office/officeart/2008/layout/VerticalAccentList"/>
    <dgm:cxn modelId="{7945B634-2855-4435-9635-10134420CC31}" type="presParOf" srcId="{0AA26C42-7F40-46AC-A663-B4D646962778}" destId="{44725A41-7C9C-4F2C-80F0-E90FF5A04FD7}" srcOrd="3" destOrd="0" presId="urn:microsoft.com/office/officeart/2008/layout/VerticalAccentList"/>
    <dgm:cxn modelId="{1B6EB283-BC03-49C7-831A-9A1E67038E2B}" type="presParOf" srcId="{0AA26C42-7F40-46AC-A663-B4D646962778}" destId="{C3F682AA-0E75-4A74-B9CD-1E02741DCC9B}" srcOrd="4" destOrd="0" presId="urn:microsoft.com/office/officeart/2008/layout/VerticalAccentList"/>
    <dgm:cxn modelId="{4A0B5DCE-51EB-4C9A-9A98-9FC1C54FB92B}" type="presParOf" srcId="{0AA26C42-7F40-46AC-A663-B4D646962778}" destId="{46A47265-4176-4DED-B9B0-3CB1A7986B32}" srcOrd="5" destOrd="0" presId="urn:microsoft.com/office/officeart/2008/layout/VerticalAccentList"/>
    <dgm:cxn modelId="{5EE7DAD3-A611-4299-B07B-5C0F7931A943}" type="presParOf" srcId="{0AA26C42-7F40-46AC-A663-B4D646962778}" destId="{A05B8C74-D6BB-4E5B-A00E-798531E555A8}" srcOrd="6" destOrd="0" presId="urn:microsoft.com/office/officeart/2008/layout/VerticalAccentList"/>
    <dgm:cxn modelId="{294E6ADD-085A-4601-B9BE-E31CAE298144}" type="presParOf" srcId="{1E56BE2D-F92E-4800-9480-8D94DA3AAF6C}" destId="{2C5523D3-86EC-4D67-A6B1-107A5AFFD4DD}" srcOrd="8" destOrd="0" presId="urn:microsoft.com/office/officeart/2008/layout/VerticalAccentList"/>
    <dgm:cxn modelId="{E51AB97A-602C-4315-8DD0-29D8AD188DA2}" type="presParOf" srcId="{1E56BE2D-F92E-4800-9480-8D94DA3AAF6C}" destId="{DC29BB59-276B-4297-939C-2B7C4E24ECB5}" srcOrd="9" destOrd="0" presId="urn:microsoft.com/office/officeart/2008/layout/VerticalAccentList"/>
    <dgm:cxn modelId="{E78F4CA5-9825-4B5F-9B22-B51D70EECA5A}" type="presParOf" srcId="{DC29BB59-276B-4297-939C-2B7C4E24ECB5}" destId="{5DED3736-1145-402C-A560-E40F56146777}" srcOrd="0" destOrd="0" presId="urn:microsoft.com/office/officeart/2008/layout/VerticalAccentList"/>
    <dgm:cxn modelId="{91AE308D-D0DF-4550-B512-63BEC48C2869}" type="presParOf" srcId="{1E56BE2D-F92E-4800-9480-8D94DA3AAF6C}" destId="{4F26E6A5-9F96-42B0-9882-CEAC67C35B96}" srcOrd="10" destOrd="0" presId="urn:microsoft.com/office/officeart/2008/layout/VerticalAccentList"/>
    <dgm:cxn modelId="{549288D7-931E-4A4C-8C7A-663906979858}" type="presParOf" srcId="{4F26E6A5-9F96-42B0-9882-CEAC67C35B96}" destId="{051BC0AE-4091-4F44-AFCE-34DF4787CC81}" srcOrd="0" destOrd="0" presId="urn:microsoft.com/office/officeart/2008/layout/VerticalAccentList"/>
    <dgm:cxn modelId="{E0B51BFE-5F5F-4B3A-AF6F-9B7D1AED3090}" type="presParOf" srcId="{4F26E6A5-9F96-42B0-9882-CEAC67C35B96}" destId="{1B6E3678-D527-4708-81B4-1C3681A01DD2}" srcOrd="1" destOrd="0" presId="urn:microsoft.com/office/officeart/2008/layout/VerticalAccentList"/>
    <dgm:cxn modelId="{7B38D605-E2FB-4AC8-B027-3EF2FA1A06E7}" type="presParOf" srcId="{4F26E6A5-9F96-42B0-9882-CEAC67C35B96}" destId="{4721EA73-B8A1-4190-A757-DF0F0AE2DCB3}" srcOrd="2" destOrd="0" presId="urn:microsoft.com/office/officeart/2008/layout/VerticalAccentList"/>
    <dgm:cxn modelId="{A3B63C8A-BF05-41BC-BD96-FF6AFB6017D0}" type="presParOf" srcId="{4F26E6A5-9F96-42B0-9882-CEAC67C35B96}" destId="{48A97EE1-144E-4160-B2B4-90505DE4720D}" srcOrd="3" destOrd="0" presId="urn:microsoft.com/office/officeart/2008/layout/VerticalAccentList"/>
    <dgm:cxn modelId="{08551860-1ABD-4BFF-A98F-80CEC3FC7254}" type="presParOf" srcId="{4F26E6A5-9F96-42B0-9882-CEAC67C35B96}" destId="{6F501D60-7E6A-4EF7-BA2C-D95C673DB73D}" srcOrd="4" destOrd="0" presId="urn:microsoft.com/office/officeart/2008/layout/VerticalAccentList"/>
    <dgm:cxn modelId="{8DD3E6E6-3D2C-445B-B7C5-2809EF0BE309}" type="presParOf" srcId="{4F26E6A5-9F96-42B0-9882-CEAC67C35B96}" destId="{93354355-63BB-4DE7-A1AC-FF0CA8FBF785}" srcOrd="5" destOrd="0" presId="urn:microsoft.com/office/officeart/2008/layout/VerticalAccentList"/>
    <dgm:cxn modelId="{B6D96DD5-567F-4BE6-89CD-83252592F29D}" type="presParOf" srcId="{4F26E6A5-9F96-42B0-9882-CEAC67C35B96}" destId="{BA6B69E6-20DC-45C2-AD37-1C3C8C06BAAC}" srcOrd="6" destOrd="0" presId="urn:microsoft.com/office/officeart/2008/layout/VerticalAccentList"/>
    <dgm:cxn modelId="{D5E02FF0-D2C4-40C7-B320-642EED6911D8}" type="presParOf" srcId="{1E56BE2D-F92E-4800-9480-8D94DA3AAF6C}" destId="{1182FC7A-06D3-42CB-9EC0-4F95A36520C4}" srcOrd="11" destOrd="0" presId="urn:microsoft.com/office/officeart/2008/layout/VerticalAccentList"/>
    <dgm:cxn modelId="{32EBDC41-6D30-4B67-8815-551AFC60F482}" type="presParOf" srcId="{1E56BE2D-F92E-4800-9480-8D94DA3AAF6C}" destId="{8F3F24B9-5B05-44CD-A41C-B7A8BAF4D908}" srcOrd="12" destOrd="0" presId="urn:microsoft.com/office/officeart/2008/layout/VerticalAccentList"/>
    <dgm:cxn modelId="{B3020E60-107A-4B43-951F-C86DA59122EC}" type="presParOf" srcId="{8F3F24B9-5B05-44CD-A41C-B7A8BAF4D908}" destId="{C6A788DA-8FDC-4192-B48A-A8D4DB3486C9}" srcOrd="0" destOrd="0" presId="urn:microsoft.com/office/officeart/2008/layout/VerticalAccentList"/>
    <dgm:cxn modelId="{285B3E4D-408E-4673-807B-AD2D587551D8}" type="presParOf" srcId="{1E56BE2D-F92E-4800-9480-8D94DA3AAF6C}" destId="{11FAEB59-1533-497B-92DF-5806B2590800}" srcOrd="13" destOrd="0" presId="urn:microsoft.com/office/officeart/2008/layout/VerticalAccentList"/>
    <dgm:cxn modelId="{ABD4B359-CB58-4ED6-B7CB-AFF3CE3F9793}" type="presParOf" srcId="{11FAEB59-1533-497B-92DF-5806B2590800}" destId="{0882DEA0-F740-4D11-A60F-EEB447D4C449}" srcOrd="0" destOrd="0" presId="urn:microsoft.com/office/officeart/2008/layout/VerticalAccentList"/>
    <dgm:cxn modelId="{268DA749-E8C5-4C8C-A470-A8F71E167AF4}" type="presParOf" srcId="{11FAEB59-1533-497B-92DF-5806B2590800}" destId="{B4D80E8E-8C30-4459-B513-5010484EAF9D}" srcOrd="1" destOrd="0" presId="urn:microsoft.com/office/officeart/2008/layout/VerticalAccentList"/>
    <dgm:cxn modelId="{85DF6929-ABA7-4A7C-B44C-99B201405605}" type="presParOf" srcId="{11FAEB59-1533-497B-92DF-5806B2590800}" destId="{47E02DB9-1952-4C22-B707-2122FAD32291}" srcOrd="2" destOrd="0" presId="urn:microsoft.com/office/officeart/2008/layout/VerticalAccentList"/>
    <dgm:cxn modelId="{518A6221-E0C1-4338-B052-B80AF19ED64D}" type="presParOf" srcId="{11FAEB59-1533-497B-92DF-5806B2590800}" destId="{60F31722-30DC-4AB4-ADEC-C6E40B21021D}" srcOrd="3" destOrd="0" presId="urn:microsoft.com/office/officeart/2008/layout/VerticalAccentList"/>
    <dgm:cxn modelId="{CF318347-EC7E-47D3-8BC3-3F8D2E67EA81}" type="presParOf" srcId="{11FAEB59-1533-497B-92DF-5806B2590800}" destId="{CE41DCAA-ADAC-4A04-A076-70E06B16CA76}" srcOrd="4" destOrd="0" presId="urn:microsoft.com/office/officeart/2008/layout/VerticalAccentList"/>
    <dgm:cxn modelId="{84F4E6E1-21D1-49E1-B765-36FD25F1B250}" type="presParOf" srcId="{11FAEB59-1533-497B-92DF-5806B2590800}" destId="{97213EB5-83E4-45D5-B858-DEBFF330AB5A}" srcOrd="5" destOrd="0" presId="urn:microsoft.com/office/officeart/2008/layout/VerticalAccentList"/>
    <dgm:cxn modelId="{E5742CBB-36A3-4540-983F-7CB619811B57}" type="presParOf" srcId="{11FAEB59-1533-497B-92DF-5806B2590800}" destId="{6E6750E8-E352-48F0-8096-8351BF0BB9BA}" srcOrd="6" destOrd="0" presId="urn:microsoft.com/office/officeart/2008/layout/VerticalAccentList"/>
    <dgm:cxn modelId="{67C06C28-490E-4AC0-B628-4794AA0DC61C}" type="presParOf" srcId="{1E56BE2D-F92E-4800-9480-8D94DA3AAF6C}" destId="{6B86106F-2A24-4D84-8457-9DDF364802BB}" srcOrd="14" destOrd="0" presId="urn:microsoft.com/office/officeart/2008/layout/VerticalAccentList"/>
    <dgm:cxn modelId="{C44C43B7-C70E-4080-93DF-3AB9DB8ADCDF}" type="presParOf" srcId="{1E56BE2D-F92E-4800-9480-8D94DA3AAF6C}" destId="{20B75FC6-36C4-4C7C-935D-AE61384AE18B}" srcOrd="15" destOrd="0" presId="urn:microsoft.com/office/officeart/2008/layout/VerticalAccentList"/>
    <dgm:cxn modelId="{B46538CB-8FFC-498C-8967-DD8DEDCD7207}" type="presParOf" srcId="{20B75FC6-36C4-4C7C-935D-AE61384AE18B}" destId="{B8DBD11A-8A05-4408-80F7-9642C8550146}" srcOrd="0" destOrd="0" presId="urn:microsoft.com/office/officeart/2008/layout/VerticalAccentList"/>
    <dgm:cxn modelId="{560FE98E-4417-4474-8153-F71EC1BCF4FD}" type="presParOf" srcId="{1E56BE2D-F92E-4800-9480-8D94DA3AAF6C}" destId="{37C7082A-D834-401E-B257-6746F4425D9C}" srcOrd="16" destOrd="0" presId="urn:microsoft.com/office/officeart/2008/layout/VerticalAccentList"/>
    <dgm:cxn modelId="{FB8F17E3-73F3-4542-B1E2-C86F2F2055B6}" type="presParOf" srcId="{37C7082A-D834-401E-B257-6746F4425D9C}" destId="{433F1816-2231-4F6D-8E5B-DCABF853A609}" srcOrd="0" destOrd="0" presId="urn:microsoft.com/office/officeart/2008/layout/VerticalAccentList"/>
    <dgm:cxn modelId="{830C530E-D785-4D56-96AB-7393BF21F6FF}" type="presParOf" srcId="{37C7082A-D834-401E-B257-6746F4425D9C}" destId="{E1D638FC-5C69-4C85-8DFB-204A4094F512}" srcOrd="1" destOrd="0" presId="urn:microsoft.com/office/officeart/2008/layout/VerticalAccentList"/>
    <dgm:cxn modelId="{3CE7913D-9DF2-400A-8CB1-90C0EC016FB4}" type="presParOf" srcId="{37C7082A-D834-401E-B257-6746F4425D9C}" destId="{B521D836-A33A-47A2-AC47-FB57E0625551}" srcOrd="2" destOrd="0" presId="urn:microsoft.com/office/officeart/2008/layout/VerticalAccentList"/>
    <dgm:cxn modelId="{1650BDFE-80E3-4131-AA65-3559A8F0BE24}" type="presParOf" srcId="{37C7082A-D834-401E-B257-6746F4425D9C}" destId="{A1CC0715-9FEF-44F8-8F6D-9D1BC7E35A6E}" srcOrd="3" destOrd="0" presId="urn:microsoft.com/office/officeart/2008/layout/VerticalAccentList"/>
    <dgm:cxn modelId="{E32D15C6-A4BA-4BB2-AD32-3F774DB768EC}" type="presParOf" srcId="{37C7082A-D834-401E-B257-6746F4425D9C}" destId="{79CB457D-1A4A-481D-939C-3078C90DAE7B}" srcOrd="4" destOrd="0" presId="urn:microsoft.com/office/officeart/2008/layout/VerticalAccentList"/>
    <dgm:cxn modelId="{7FBF110C-877C-48D9-A24C-1A14AE6E862C}" type="presParOf" srcId="{37C7082A-D834-401E-B257-6746F4425D9C}" destId="{9535FB5F-1092-4687-8403-0502EB1EB24E}" srcOrd="5" destOrd="0" presId="urn:microsoft.com/office/officeart/2008/layout/VerticalAccentList"/>
    <dgm:cxn modelId="{C84EE53A-A437-40E5-B262-F251AE059808}" type="presParOf" srcId="{37C7082A-D834-401E-B257-6746F4425D9C}" destId="{60EC1CA3-8BCE-4E30-85DB-4616ED11CA64}"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D7B347A-27E2-469F-B702-DD5589B9DCF6}"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zh-CN" altLang="en-US"/>
        </a:p>
      </dgm:t>
    </dgm:pt>
    <dgm:pt modelId="{D99C501E-2048-49C9-8C16-42B470154A4A}">
      <dgm:prSet phldrT="[文本]"/>
      <dgm:spPr>
        <a:solidFill>
          <a:schemeClr val="accent1"/>
        </a:solidFill>
      </dgm:spPr>
      <dgm:t>
        <a:bodyPr/>
        <a:lstStyle/>
        <a:p>
          <a:r>
            <a:rPr lang="zh-CN" altLang="en-US" dirty="0" smtClean="0"/>
            <a:t>引言</a:t>
          </a:r>
          <a:endParaRPr lang="zh-CN" altLang="en-US" dirty="0"/>
        </a:p>
      </dgm:t>
    </dgm:pt>
    <dgm:pt modelId="{57586F00-2E1A-4D85-8AF3-2CB05C688E01}" type="parTrans" cxnId="{04118230-B71F-406D-B434-C2E90A73E5D5}">
      <dgm:prSet/>
      <dgm:spPr/>
      <dgm:t>
        <a:bodyPr/>
        <a:lstStyle/>
        <a:p>
          <a:endParaRPr lang="zh-CN" altLang="en-US"/>
        </a:p>
      </dgm:t>
    </dgm:pt>
    <dgm:pt modelId="{18312073-6C8E-4B34-84AB-711A0A4865F3}" type="sibTrans" cxnId="{04118230-B71F-406D-B434-C2E90A73E5D5}">
      <dgm:prSet/>
      <dgm:spPr/>
      <dgm:t>
        <a:bodyPr/>
        <a:lstStyle/>
        <a:p>
          <a:endParaRPr lang="zh-CN" altLang="en-US"/>
        </a:p>
      </dgm:t>
    </dgm:pt>
    <dgm:pt modelId="{961DB0C4-99F4-4D89-A24D-2AFB3CC3B0EF}">
      <dgm:prSet/>
      <dgm:spPr>
        <a:solidFill>
          <a:schemeClr val="accent1"/>
        </a:solidFill>
      </dgm:spPr>
      <dgm:t>
        <a:bodyPr/>
        <a:lstStyle/>
        <a:p>
          <a:r>
            <a:rPr lang="zh-CN" altLang="en-US" dirty="0" smtClean="0"/>
            <a:t>浮点数存储原理</a:t>
          </a:r>
          <a:endParaRPr lang="zh-CN" altLang="en-US" dirty="0"/>
        </a:p>
      </dgm:t>
    </dgm:pt>
    <dgm:pt modelId="{90240C37-C183-435F-BF62-72DCFFA11ED2}" type="parTrans" cxnId="{8F083374-F1B7-4082-9720-843AA67FF576}">
      <dgm:prSet/>
      <dgm:spPr/>
      <dgm:t>
        <a:bodyPr/>
        <a:lstStyle/>
        <a:p>
          <a:endParaRPr lang="zh-CN" altLang="en-US"/>
        </a:p>
      </dgm:t>
    </dgm:pt>
    <dgm:pt modelId="{E9C0F60B-AC1B-4AF6-B12A-BC8D8C47699D}" type="sibTrans" cxnId="{8F083374-F1B7-4082-9720-843AA67FF576}">
      <dgm:prSet/>
      <dgm:spPr/>
      <dgm:t>
        <a:bodyPr/>
        <a:lstStyle/>
        <a:p>
          <a:endParaRPr lang="zh-CN" altLang="en-US"/>
        </a:p>
      </dgm:t>
    </dgm:pt>
    <dgm:pt modelId="{DB6EF230-089B-4563-8567-057BCAD20972}">
      <dgm:prSet/>
      <dgm:spPr>
        <a:solidFill>
          <a:schemeClr val="accent1"/>
        </a:solidFill>
      </dgm:spPr>
      <dgm:t>
        <a:bodyPr/>
        <a:lstStyle/>
        <a:p>
          <a:r>
            <a:rPr lang="zh-CN" altLang="en-US" dirty="0" smtClean="0"/>
            <a:t>四则运算的误差</a:t>
          </a:r>
          <a:endParaRPr lang="zh-CN" altLang="en-US" dirty="0"/>
        </a:p>
      </dgm:t>
    </dgm:pt>
    <dgm:pt modelId="{868D8B59-CFF2-43BE-8B48-AE530A9BC171}" type="parTrans" cxnId="{23DF704D-7821-4DA9-8334-BBC30FC7E57A}">
      <dgm:prSet/>
      <dgm:spPr/>
      <dgm:t>
        <a:bodyPr/>
        <a:lstStyle/>
        <a:p>
          <a:endParaRPr lang="zh-CN" altLang="en-US"/>
        </a:p>
      </dgm:t>
    </dgm:pt>
    <dgm:pt modelId="{7F22689E-A7B9-454B-BAC6-39BB6FA593AD}" type="sibTrans" cxnId="{23DF704D-7821-4DA9-8334-BBC30FC7E57A}">
      <dgm:prSet/>
      <dgm:spPr/>
      <dgm:t>
        <a:bodyPr/>
        <a:lstStyle/>
        <a:p>
          <a:endParaRPr lang="zh-CN" altLang="en-US"/>
        </a:p>
      </dgm:t>
    </dgm:pt>
    <dgm:pt modelId="{5A171E6E-FDE9-4C66-9512-290E783790D2}">
      <dgm:prSet/>
      <dgm:spPr/>
      <dgm:t>
        <a:bodyPr/>
        <a:lstStyle/>
        <a:p>
          <a:r>
            <a:rPr lang="zh-CN" altLang="en-US" dirty="0" smtClean="0"/>
            <a:t>算法中的误差避免</a:t>
          </a:r>
          <a:endParaRPr lang="zh-CN" altLang="en-US" dirty="0"/>
        </a:p>
      </dgm:t>
    </dgm:pt>
    <dgm:pt modelId="{33AC573D-A0C8-4AC3-803B-3A8700B0C247}" type="parTrans" cxnId="{B213C3DD-DA78-4973-80EA-BCEB66A3E22B}">
      <dgm:prSet/>
      <dgm:spPr/>
      <dgm:t>
        <a:bodyPr/>
        <a:lstStyle/>
        <a:p>
          <a:endParaRPr lang="zh-CN" altLang="en-US"/>
        </a:p>
      </dgm:t>
    </dgm:pt>
    <dgm:pt modelId="{26274B9C-0B22-45B0-AFD7-76DE4039F609}" type="sibTrans" cxnId="{B213C3DD-DA78-4973-80EA-BCEB66A3E22B}">
      <dgm:prSet/>
      <dgm:spPr/>
      <dgm:t>
        <a:bodyPr/>
        <a:lstStyle/>
        <a:p>
          <a:endParaRPr lang="zh-CN" altLang="en-US"/>
        </a:p>
      </dgm:t>
    </dgm:pt>
    <dgm:pt modelId="{07FA80BD-054E-4724-B39E-BBEAAEBF315B}">
      <dgm:prSet/>
      <dgm:spPr>
        <a:solidFill>
          <a:schemeClr val="accent1"/>
        </a:solidFill>
      </dgm:spPr>
      <dgm:t>
        <a:bodyPr/>
        <a:lstStyle/>
        <a:p>
          <a:r>
            <a:rPr lang="zh-CN" altLang="en-US" dirty="0" smtClean="0"/>
            <a:t>舍入与浮点误差</a:t>
          </a:r>
          <a:endParaRPr lang="zh-CN" altLang="en-US" dirty="0"/>
        </a:p>
      </dgm:t>
    </dgm:pt>
    <dgm:pt modelId="{C4C13192-CE13-4951-8B9F-19BE008B3596}" type="parTrans" cxnId="{DC7D37A0-52A7-48FB-948C-221FA3D2DD9A}">
      <dgm:prSet/>
      <dgm:spPr/>
      <dgm:t>
        <a:bodyPr/>
        <a:lstStyle/>
        <a:p>
          <a:endParaRPr lang="zh-CN" altLang="en-US"/>
        </a:p>
      </dgm:t>
    </dgm:pt>
    <dgm:pt modelId="{DD8AE4BE-BAC7-4125-98FB-ED1DFA47A8B9}" type="sibTrans" cxnId="{DC7D37A0-52A7-48FB-948C-221FA3D2DD9A}">
      <dgm:prSet/>
      <dgm:spPr/>
      <dgm:t>
        <a:bodyPr/>
        <a:lstStyle/>
        <a:p>
          <a:endParaRPr lang="zh-CN" altLang="en-US"/>
        </a:p>
      </dgm:t>
    </dgm:pt>
    <dgm:pt modelId="{E86E4F07-F178-472B-A357-A958C741045D}">
      <dgm:prSet/>
      <dgm:spPr>
        <a:solidFill>
          <a:srgbClr val="FF0000"/>
        </a:solidFill>
      </dgm:spPr>
      <dgm:t>
        <a:bodyPr/>
        <a:lstStyle/>
        <a:p>
          <a:r>
            <a:rPr lang="zh-CN" altLang="en-US" dirty="0" smtClean="0"/>
            <a:t>更一般的误差分析方法</a:t>
          </a:r>
          <a:endParaRPr lang="zh-CN" altLang="en-US" dirty="0"/>
        </a:p>
      </dgm:t>
    </dgm:pt>
    <dgm:pt modelId="{8F5D3014-9E7D-4250-8A06-DFB3B370B6F5}" type="parTrans" cxnId="{2355422F-207C-4EFB-9FF4-564CBD429B71}">
      <dgm:prSet/>
      <dgm:spPr/>
      <dgm:t>
        <a:bodyPr/>
        <a:lstStyle/>
        <a:p>
          <a:endParaRPr lang="zh-CN" altLang="en-US"/>
        </a:p>
      </dgm:t>
    </dgm:pt>
    <dgm:pt modelId="{604B42EB-94C1-4A64-A2DB-DFA0429440E4}" type="sibTrans" cxnId="{2355422F-207C-4EFB-9FF4-564CBD429B71}">
      <dgm:prSet/>
      <dgm:spPr/>
      <dgm:t>
        <a:bodyPr/>
        <a:lstStyle/>
        <a:p>
          <a:endParaRPr lang="zh-CN" altLang="en-US"/>
        </a:p>
      </dgm:t>
    </dgm:pt>
    <dgm:pt modelId="{1E56BE2D-F92E-4800-9480-8D94DA3AAF6C}" type="pres">
      <dgm:prSet presAssocID="{ED7B347A-27E2-469F-B702-DD5589B9DCF6}" presName="Name0" presStyleCnt="0">
        <dgm:presLayoutVars>
          <dgm:chMax/>
          <dgm:chPref/>
          <dgm:dir/>
        </dgm:presLayoutVars>
      </dgm:prSet>
      <dgm:spPr/>
      <dgm:t>
        <a:bodyPr/>
        <a:lstStyle/>
        <a:p>
          <a:endParaRPr lang="zh-CN" altLang="en-US"/>
        </a:p>
      </dgm:t>
    </dgm:pt>
    <dgm:pt modelId="{FF4D0F0D-5BC3-454B-9212-B6F9D27FE554}" type="pres">
      <dgm:prSet presAssocID="{D99C501E-2048-49C9-8C16-42B470154A4A}" presName="parenttextcomposite" presStyleCnt="0"/>
      <dgm:spPr/>
    </dgm:pt>
    <dgm:pt modelId="{1AEDA2EF-CD58-46C6-9C11-CED175C7DCDC}" type="pres">
      <dgm:prSet presAssocID="{D99C501E-2048-49C9-8C16-42B470154A4A}" presName="parenttext" presStyleLbl="revTx" presStyleIdx="0" presStyleCnt="6">
        <dgm:presLayoutVars>
          <dgm:chMax/>
          <dgm:chPref val="2"/>
          <dgm:bulletEnabled val="1"/>
        </dgm:presLayoutVars>
      </dgm:prSet>
      <dgm:spPr/>
      <dgm:t>
        <a:bodyPr/>
        <a:lstStyle/>
        <a:p>
          <a:endParaRPr lang="zh-CN" altLang="en-US"/>
        </a:p>
      </dgm:t>
    </dgm:pt>
    <dgm:pt modelId="{CA1446A9-FA93-4C5E-8C85-34002AE90E29}" type="pres">
      <dgm:prSet presAssocID="{D99C501E-2048-49C9-8C16-42B470154A4A}" presName="parallelogramComposite" presStyleCnt="0"/>
      <dgm:spPr/>
    </dgm:pt>
    <dgm:pt modelId="{93E5B449-19FE-4E43-8C52-33E4A8D03C78}" type="pres">
      <dgm:prSet presAssocID="{D99C501E-2048-49C9-8C16-42B470154A4A}" presName="parallelogram1" presStyleLbl="alignNode1" presStyleIdx="0" presStyleCnt="42"/>
      <dgm:spPr/>
    </dgm:pt>
    <dgm:pt modelId="{DF1BB485-8706-4F76-824B-B3D724B920C1}" type="pres">
      <dgm:prSet presAssocID="{D99C501E-2048-49C9-8C16-42B470154A4A}" presName="parallelogram2" presStyleLbl="alignNode1" presStyleIdx="1" presStyleCnt="42"/>
      <dgm:spPr/>
    </dgm:pt>
    <dgm:pt modelId="{22C75AE4-4222-4C64-91D2-D7B9CC27ACAA}" type="pres">
      <dgm:prSet presAssocID="{D99C501E-2048-49C9-8C16-42B470154A4A}" presName="parallelogram3" presStyleLbl="alignNode1" presStyleIdx="2" presStyleCnt="42"/>
      <dgm:spPr/>
    </dgm:pt>
    <dgm:pt modelId="{3C2BCB8D-F749-4A57-A298-F7655FD5C919}" type="pres">
      <dgm:prSet presAssocID="{D99C501E-2048-49C9-8C16-42B470154A4A}" presName="parallelogram4" presStyleLbl="alignNode1" presStyleIdx="3" presStyleCnt="42"/>
      <dgm:spPr/>
    </dgm:pt>
    <dgm:pt modelId="{F9AF11A2-0560-482C-8D9F-66A847B9C1DE}" type="pres">
      <dgm:prSet presAssocID="{D99C501E-2048-49C9-8C16-42B470154A4A}" presName="parallelogram5" presStyleLbl="alignNode1" presStyleIdx="4" presStyleCnt="42"/>
      <dgm:spPr/>
    </dgm:pt>
    <dgm:pt modelId="{33D1FDBC-B402-4525-854A-E2D60CB5217D}" type="pres">
      <dgm:prSet presAssocID="{D99C501E-2048-49C9-8C16-42B470154A4A}" presName="parallelogram6" presStyleLbl="alignNode1" presStyleIdx="5" presStyleCnt="42"/>
      <dgm:spPr/>
    </dgm:pt>
    <dgm:pt modelId="{ABBA2991-1977-4E47-ADF7-D83F4EFCD95C}" type="pres">
      <dgm:prSet presAssocID="{D99C501E-2048-49C9-8C16-42B470154A4A}" presName="parallelogram7" presStyleLbl="alignNode1" presStyleIdx="6" presStyleCnt="42"/>
      <dgm:spPr/>
    </dgm:pt>
    <dgm:pt modelId="{AE4BC611-7863-451C-A986-07D196C20D9A}" type="pres">
      <dgm:prSet presAssocID="{18312073-6C8E-4B34-84AB-711A0A4865F3}" presName="sibTrans" presStyleCnt="0"/>
      <dgm:spPr/>
    </dgm:pt>
    <dgm:pt modelId="{AF7C2054-E396-46B2-80B8-D4FFA919A14A}" type="pres">
      <dgm:prSet presAssocID="{961DB0C4-99F4-4D89-A24D-2AFB3CC3B0EF}" presName="parenttextcomposite" presStyleCnt="0"/>
      <dgm:spPr/>
    </dgm:pt>
    <dgm:pt modelId="{86467134-279F-4E5C-817B-BFBCC0F8EBB0}" type="pres">
      <dgm:prSet presAssocID="{961DB0C4-99F4-4D89-A24D-2AFB3CC3B0EF}" presName="parenttext" presStyleLbl="revTx" presStyleIdx="1" presStyleCnt="6">
        <dgm:presLayoutVars>
          <dgm:chMax/>
          <dgm:chPref val="2"/>
          <dgm:bulletEnabled val="1"/>
        </dgm:presLayoutVars>
      </dgm:prSet>
      <dgm:spPr/>
      <dgm:t>
        <a:bodyPr/>
        <a:lstStyle/>
        <a:p>
          <a:endParaRPr lang="zh-CN" altLang="en-US"/>
        </a:p>
      </dgm:t>
    </dgm:pt>
    <dgm:pt modelId="{B85425F2-6E2A-4CE6-9BAA-205B41BC35E0}" type="pres">
      <dgm:prSet presAssocID="{961DB0C4-99F4-4D89-A24D-2AFB3CC3B0EF}" presName="parallelogramComposite" presStyleCnt="0"/>
      <dgm:spPr/>
    </dgm:pt>
    <dgm:pt modelId="{1703AA0C-44CF-4E55-9B2E-FCDDE365F1FD}" type="pres">
      <dgm:prSet presAssocID="{961DB0C4-99F4-4D89-A24D-2AFB3CC3B0EF}" presName="parallelogram1" presStyleLbl="alignNode1" presStyleIdx="7" presStyleCnt="42"/>
      <dgm:spPr/>
    </dgm:pt>
    <dgm:pt modelId="{7942275C-B047-4BA6-9BC1-5E7648C2CC35}" type="pres">
      <dgm:prSet presAssocID="{961DB0C4-99F4-4D89-A24D-2AFB3CC3B0EF}" presName="parallelogram2" presStyleLbl="alignNode1" presStyleIdx="8" presStyleCnt="42"/>
      <dgm:spPr/>
    </dgm:pt>
    <dgm:pt modelId="{86B3D739-7BDA-4E53-91A8-CDC484A2A46C}" type="pres">
      <dgm:prSet presAssocID="{961DB0C4-99F4-4D89-A24D-2AFB3CC3B0EF}" presName="parallelogram3" presStyleLbl="alignNode1" presStyleIdx="9" presStyleCnt="42"/>
      <dgm:spPr/>
    </dgm:pt>
    <dgm:pt modelId="{653BC809-8C61-4A3B-B07D-6352A58B6BF3}" type="pres">
      <dgm:prSet presAssocID="{961DB0C4-99F4-4D89-A24D-2AFB3CC3B0EF}" presName="parallelogram4" presStyleLbl="alignNode1" presStyleIdx="10" presStyleCnt="42"/>
      <dgm:spPr/>
    </dgm:pt>
    <dgm:pt modelId="{19A3B63F-22B0-4A9B-B349-13148BD5A638}" type="pres">
      <dgm:prSet presAssocID="{961DB0C4-99F4-4D89-A24D-2AFB3CC3B0EF}" presName="parallelogram5" presStyleLbl="alignNode1" presStyleIdx="11" presStyleCnt="42"/>
      <dgm:spPr/>
    </dgm:pt>
    <dgm:pt modelId="{EA67B018-AB8A-417D-96D9-8661D2BF1C5F}" type="pres">
      <dgm:prSet presAssocID="{961DB0C4-99F4-4D89-A24D-2AFB3CC3B0EF}" presName="parallelogram6" presStyleLbl="alignNode1" presStyleIdx="12" presStyleCnt="42"/>
      <dgm:spPr/>
    </dgm:pt>
    <dgm:pt modelId="{50381334-AD2C-4F3A-8709-D940C5EC4E56}" type="pres">
      <dgm:prSet presAssocID="{961DB0C4-99F4-4D89-A24D-2AFB3CC3B0EF}" presName="parallelogram7" presStyleLbl="alignNode1" presStyleIdx="13" presStyleCnt="42"/>
      <dgm:spPr/>
    </dgm:pt>
    <dgm:pt modelId="{274DBAD1-9345-4599-A17C-8856EFF6205B}" type="pres">
      <dgm:prSet presAssocID="{E9C0F60B-AC1B-4AF6-B12A-BC8D8C47699D}" presName="sibTrans" presStyleCnt="0"/>
      <dgm:spPr/>
    </dgm:pt>
    <dgm:pt modelId="{F51CA611-1D0C-4829-9405-996704C83EC3}" type="pres">
      <dgm:prSet presAssocID="{07FA80BD-054E-4724-B39E-BBEAAEBF315B}" presName="parenttextcomposite" presStyleCnt="0"/>
      <dgm:spPr/>
    </dgm:pt>
    <dgm:pt modelId="{36783CD7-F155-4ED1-A2D0-6D0EF57EC5DF}" type="pres">
      <dgm:prSet presAssocID="{07FA80BD-054E-4724-B39E-BBEAAEBF315B}" presName="parenttext" presStyleLbl="revTx" presStyleIdx="2" presStyleCnt="6">
        <dgm:presLayoutVars>
          <dgm:chMax/>
          <dgm:chPref val="2"/>
          <dgm:bulletEnabled val="1"/>
        </dgm:presLayoutVars>
      </dgm:prSet>
      <dgm:spPr/>
      <dgm:t>
        <a:bodyPr/>
        <a:lstStyle/>
        <a:p>
          <a:endParaRPr lang="zh-CN" altLang="en-US"/>
        </a:p>
      </dgm:t>
    </dgm:pt>
    <dgm:pt modelId="{0AA26C42-7F40-46AC-A663-B4D646962778}" type="pres">
      <dgm:prSet presAssocID="{07FA80BD-054E-4724-B39E-BBEAAEBF315B}" presName="parallelogramComposite" presStyleCnt="0"/>
      <dgm:spPr/>
    </dgm:pt>
    <dgm:pt modelId="{602DE022-AD82-4FB0-BFB9-FA75ADF627BB}" type="pres">
      <dgm:prSet presAssocID="{07FA80BD-054E-4724-B39E-BBEAAEBF315B}" presName="parallelogram1" presStyleLbl="alignNode1" presStyleIdx="14" presStyleCnt="42"/>
      <dgm:spPr/>
    </dgm:pt>
    <dgm:pt modelId="{C35F5C7C-A6C7-4010-9FD9-34F8061F64AD}" type="pres">
      <dgm:prSet presAssocID="{07FA80BD-054E-4724-B39E-BBEAAEBF315B}" presName="parallelogram2" presStyleLbl="alignNode1" presStyleIdx="15" presStyleCnt="42"/>
      <dgm:spPr/>
    </dgm:pt>
    <dgm:pt modelId="{22D8223E-0FC5-4ED6-BE5E-568CE7F6AF4A}" type="pres">
      <dgm:prSet presAssocID="{07FA80BD-054E-4724-B39E-BBEAAEBF315B}" presName="parallelogram3" presStyleLbl="alignNode1" presStyleIdx="16" presStyleCnt="42"/>
      <dgm:spPr/>
    </dgm:pt>
    <dgm:pt modelId="{44725A41-7C9C-4F2C-80F0-E90FF5A04FD7}" type="pres">
      <dgm:prSet presAssocID="{07FA80BD-054E-4724-B39E-BBEAAEBF315B}" presName="parallelogram4" presStyleLbl="alignNode1" presStyleIdx="17" presStyleCnt="42"/>
      <dgm:spPr/>
    </dgm:pt>
    <dgm:pt modelId="{C3F682AA-0E75-4A74-B9CD-1E02741DCC9B}" type="pres">
      <dgm:prSet presAssocID="{07FA80BD-054E-4724-B39E-BBEAAEBF315B}" presName="parallelogram5" presStyleLbl="alignNode1" presStyleIdx="18" presStyleCnt="42"/>
      <dgm:spPr/>
    </dgm:pt>
    <dgm:pt modelId="{46A47265-4176-4DED-B9B0-3CB1A7986B32}" type="pres">
      <dgm:prSet presAssocID="{07FA80BD-054E-4724-B39E-BBEAAEBF315B}" presName="parallelogram6" presStyleLbl="alignNode1" presStyleIdx="19" presStyleCnt="42"/>
      <dgm:spPr/>
    </dgm:pt>
    <dgm:pt modelId="{A05B8C74-D6BB-4E5B-A00E-798531E555A8}" type="pres">
      <dgm:prSet presAssocID="{07FA80BD-054E-4724-B39E-BBEAAEBF315B}" presName="parallelogram7" presStyleLbl="alignNode1" presStyleIdx="20" presStyleCnt="42"/>
      <dgm:spPr/>
    </dgm:pt>
    <dgm:pt modelId="{2C5523D3-86EC-4D67-A6B1-107A5AFFD4DD}" type="pres">
      <dgm:prSet presAssocID="{DD8AE4BE-BAC7-4125-98FB-ED1DFA47A8B9}" presName="sibTrans" presStyleCnt="0"/>
      <dgm:spPr/>
    </dgm:pt>
    <dgm:pt modelId="{DC29BB59-276B-4297-939C-2B7C4E24ECB5}" type="pres">
      <dgm:prSet presAssocID="{DB6EF230-089B-4563-8567-057BCAD20972}" presName="parenttextcomposite" presStyleCnt="0"/>
      <dgm:spPr/>
    </dgm:pt>
    <dgm:pt modelId="{5DED3736-1145-402C-A560-E40F56146777}" type="pres">
      <dgm:prSet presAssocID="{DB6EF230-089B-4563-8567-057BCAD20972}" presName="parenttext" presStyleLbl="revTx" presStyleIdx="3" presStyleCnt="6">
        <dgm:presLayoutVars>
          <dgm:chMax/>
          <dgm:chPref val="2"/>
          <dgm:bulletEnabled val="1"/>
        </dgm:presLayoutVars>
      </dgm:prSet>
      <dgm:spPr/>
      <dgm:t>
        <a:bodyPr/>
        <a:lstStyle/>
        <a:p>
          <a:endParaRPr lang="zh-CN" altLang="en-US"/>
        </a:p>
      </dgm:t>
    </dgm:pt>
    <dgm:pt modelId="{4F26E6A5-9F96-42B0-9882-CEAC67C35B96}" type="pres">
      <dgm:prSet presAssocID="{DB6EF230-089B-4563-8567-057BCAD20972}" presName="parallelogramComposite" presStyleCnt="0"/>
      <dgm:spPr/>
    </dgm:pt>
    <dgm:pt modelId="{051BC0AE-4091-4F44-AFCE-34DF4787CC81}" type="pres">
      <dgm:prSet presAssocID="{DB6EF230-089B-4563-8567-057BCAD20972}" presName="parallelogram1" presStyleLbl="alignNode1" presStyleIdx="21" presStyleCnt="42"/>
      <dgm:spPr/>
    </dgm:pt>
    <dgm:pt modelId="{1B6E3678-D527-4708-81B4-1C3681A01DD2}" type="pres">
      <dgm:prSet presAssocID="{DB6EF230-089B-4563-8567-057BCAD20972}" presName="parallelogram2" presStyleLbl="alignNode1" presStyleIdx="22" presStyleCnt="42"/>
      <dgm:spPr/>
    </dgm:pt>
    <dgm:pt modelId="{4721EA73-B8A1-4190-A757-DF0F0AE2DCB3}" type="pres">
      <dgm:prSet presAssocID="{DB6EF230-089B-4563-8567-057BCAD20972}" presName="parallelogram3" presStyleLbl="alignNode1" presStyleIdx="23" presStyleCnt="42"/>
      <dgm:spPr/>
    </dgm:pt>
    <dgm:pt modelId="{48A97EE1-144E-4160-B2B4-90505DE4720D}" type="pres">
      <dgm:prSet presAssocID="{DB6EF230-089B-4563-8567-057BCAD20972}" presName="parallelogram4" presStyleLbl="alignNode1" presStyleIdx="24" presStyleCnt="42"/>
      <dgm:spPr/>
    </dgm:pt>
    <dgm:pt modelId="{6F501D60-7E6A-4EF7-BA2C-D95C673DB73D}" type="pres">
      <dgm:prSet presAssocID="{DB6EF230-089B-4563-8567-057BCAD20972}" presName="parallelogram5" presStyleLbl="alignNode1" presStyleIdx="25" presStyleCnt="42"/>
      <dgm:spPr/>
    </dgm:pt>
    <dgm:pt modelId="{93354355-63BB-4DE7-A1AC-FF0CA8FBF785}" type="pres">
      <dgm:prSet presAssocID="{DB6EF230-089B-4563-8567-057BCAD20972}" presName="parallelogram6" presStyleLbl="alignNode1" presStyleIdx="26" presStyleCnt="42"/>
      <dgm:spPr/>
    </dgm:pt>
    <dgm:pt modelId="{BA6B69E6-20DC-45C2-AD37-1C3C8C06BAAC}" type="pres">
      <dgm:prSet presAssocID="{DB6EF230-089B-4563-8567-057BCAD20972}" presName="parallelogram7" presStyleLbl="alignNode1" presStyleIdx="27" presStyleCnt="42"/>
      <dgm:spPr/>
    </dgm:pt>
    <dgm:pt modelId="{1182FC7A-06D3-42CB-9EC0-4F95A36520C4}" type="pres">
      <dgm:prSet presAssocID="{7F22689E-A7B9-454B-BAC6-39BB6FA593AD}" presName="sibTrans" presStyleCnt="0"/>
      <dgm:spPr/>
    </dgm:pt>
    <dgm:pt modelId="{8F3F24B9-5B05-44CD-A41C-B7A8BAF4D908}" type="pres">
      <dgm:prSet presAssocID="{E86E4F07-F178-472B-A357-A958C741045D}" presName="parenttextcomposite" presStyleCnt="0"/>
      <dgm:spPr/>
    </dgm:pt>
    <dgm:pt modelId="{C6A788DA-8FDC-4192-B48A-A8D4DB3486C9}" type="pres">
      <dgm:prSet presAssocID="{E86E4F07-F178-472B-A357-A958C741045D}" presName="parenttext" presStyleLbl="revTx" presStyleIdx="4" presStyleCnt="6">
        <dgm:presLayoutVars>
          <dgm:chMax/>
          <dgm:chPref val="2"/>
          <dgm:bulletEnabled val="1"/>
        </dgm:presLayoutVars>
      </dgm:prSet>
      <dgm:spPr/>
      <dgm:t>
        <a:bodyPr/>
        <a:lstStyle/>
        <a:p>
          <a:endParaRPr lang="zh-CN" altLang="en-US"/>
        </a:p>
      </dgm:t>
    </dgm:pt>
    <dgm:pt modelId="{11FAEB59-1533-497B-92DF-5806B2590800}" type="pres">
      <dgm:prSet presAssocID="{E86E4F07-F178-472B-A357-A958C741045D}" presName="parallelogramComposite" presStyleCnt="0"/>
      <dgm:spPr/>
    </dgm:pt>
    <dgm:pt modelId="{0882DEA0-F740-4D11-A60F-EEB447D4C449}" type="pres">
      <dgm:prSet presAssocID="{E86E4F07-F178-472B-A357-A958C741045D}" presName="parallelogram1" presStyleLbl="alignNode1" presStyleIdx="28" presStyleCnt="42"/>
      <dgm:spPr/>
    </dgm:pt>
    <dgm:pt modelId="{B4D80E8E-8C30-4459-B513-5010484EAF9D}" type="pres">
      <dgm:prSet presAssocID="{E86E4F07-F178-472B-A357-A958C741045D}" presName="parallelogram2" presStyleLbl="alignNode1" presStyleIdx="29" presStyleCnt="42"/>
      <dgm:spPr/>
    </dgm:pt>
    <dgm:pt modelId="{47E02DB9-1952-4C22-B707-2122FAD32291}" type="pres">
      <dgm:prSet presAssocID="{E86E4F07-F178-472B-A357-A958C741045D}" presName="parallelogram3" presStyleLbl="alignNode1" presStyleIdx="30" presStyleCnt="42"/>
      <dgm:spPr/>
    </dgm:pt>
    <dgm:pt modelId="{60F31722-30DC-4AB4-ADEC-C6E40B21021D}" type="pres">
      <dgm:prSet presAssocID="{E86E4F07-F178-472B-A357-A958C741045D}" presName="parallelogram4" presStyleLbl="alignNode1" presStyleIdx="31" presStyleCnt="42"/>
      <dgm:spPr/>
    </dgm:pt>
    <dgm:pt modelId="{CE41DCAA-ADAC-4A04-A076-70E06B16CA76}" type="pres">
      <dgm:prSet presAssocID="{E86E4F07-F178-472B-A357-A958C741045D}" presName="parallelogram5" presStyleLbl="alignNode1" presStyleIdx="32" presStyleCnt="42"/>
      <dgm:spPr/>
    </dgm:pt>
    <dgm:pt modelId="{97213EB5-83E4-45D5-B858-DEBFF330AB5A}" type="pres">
      <dgm:prSet presAssocID="{E86E4F07-F178-472B-A357-A958C741045D}" presName="parallelogram6" presStyleLbl="alignNode1" presStyleIdx="33" presStyleCnt="42"/>
      <dgm:spPr/>
    </dgm:pt>
    <dgm:pt modelId="{6E6750E8-E352-48F0-8096-8351BF0BB9BA}" type="pres">
      <dgm:prSet presAssocID="{E86E4F07-F178-472B-A357-A958C741045D}" presName="parallelogram7" presStyleLbl="alignNode1" presStyleIdx="34" presStyleCnt="42"/>
      <dgm:spPr/>
    </dgm:pt>
    <dgm:pt modelId="{6B86106F-2A24-4D84-8457-9DDF364802BB}" type="pres">
      <dgm:prSet presAssocID="{604B42EB-94C1-4A64-A2DB-DFA0429440E4}" presName="sibTrans" presStyleCnt="0"/>
      <dgm:spPr/>
    </dgm:pt>
    <dgm:pt modelId="{20B75FC6-36C4-4C7C-935D-AE61384AE18B}" type="pres">
      <dgm:prSet presAssocID="{5A171E6E-FDE9-4C66-9512-290E783790D2}" presName="parenttextcomposite" presStyleCnt="0"/>
      <dgm:spPr/>
    </dgm:pt>
    <dgm:pt modelId="{B8DBD11A-8A05-4408-80F7-9642C8550146}" type="pres">
      <dgm:prSet presAssocID="{5A171E6E-FDE9-4C66-9512-290E783790D2}" presName="parenttext" presStyleLbl="revTx" presStyleIdx="5" presStyleCnt="6">
        <dgm:presLayoutVars>
          <dgm:chMax/>
          <dgm:chPref val="2"/>
          <dgm:bulletEnabled val="1"/>
        </dgm:presLayoutVars>
      </dgm:prSet>
      <dgm:spPr/>
      <dgm:t>
        <a:bodyPr/>
        <a:lstStyle/>
        <a:p>
          <a:endParaRPr lang="zh-CN" altLang="en-US"/>
        </a:p>
      </dgm:t>
    </dgm:pt>
    <dgm:pt modelId="{37C7082A-D834-401E-B257-6746F4425D9C}" type="pres">
      <dgm:prSet presAssocID="{5A171E6E-FDE9-4C66-9512-290E783790D2}" presName="parallelogramComposite" presStyleCnt="0"/>
      <dgm:spPr/>
    </dgm:pt>
    <dgm:pt modelId="{433F1816-2231-4F6D-8E5B-DCABF853A609}" type="pres">
      <dgm:prSet presAssocID="{5A171E6E-FDE9-4C66-9512-290E783790D2}" presName="parallelogram1" presStyleLbl="alignNode1" presStyleIdx="35" presStyleCnt="42"/>
      <dgm:spPr/>
    </dgm:pt>
    <dgm:pt modelId="{E1D638FC-5C69-4C85-8DFB-204A4094F512}" type="pres">
      <dgm:prSet presAssocID="{5A171E6E-FDE9-4C66-9512-290E783790D2}" presName="parallelogram2" presStyleLbl="alignNode1" presStyleIdx="36" presStyleCnt="42"/>
      <dgm:spPr/>
    </dgm:pt>
    <dgm:pt modelId="{B521D836-A33A-47A2-AC47-FB57E0625551}" type="pres">
      <dgm:prSet presAssocID="{5A171E6E-FDE9-4C66-9512-290E783790D2}" presName="parallelogram3" presStyleLbl="alignNode1" presStyleIdx="37" presStyleCnt="42"/>
      <dgm:spPr/>
    </dgm:pt>
    <dgm:pt modelId="{A1CC0715-9FEF-44F8-8F6D-9D1BC7E35A6E}" type="pres">
      <dgm:prSet presAssocID="{5A171E6E-FDE9-4C66-9512-290E783790D2}" presName="parallelogram4" presStyleLbl="alignNode1" presStyleIdx="38" presStyleCnt="42"/>
      <dgm:spPr/>
    </dgm:pt>
    <dgm:pt modelId="{79CB457D-1A4A-481D-939C-3078C90DAE7B}" type="pres">
      <dgm:prSet presAssocID="{5A171E6E-FDE9-4C66-9512-290E783790D2}" presName="parallelogram5" presStyleLbl="alignNode1" presStyleIdx="39" presStyleCnt="42"/>
      <dgm:spPr/>
    </dgm:pt>
    <dgm:pt modelId="{9535FB5F-1092-4687-8403-0502EB1EB24E}" type="pres">
      <dgm:prSet presAssocID="{5A171E6E-FDE9-4C66-9512-290E783790D2}" presName="parallelogram6" presStyleLbl="alignNode1" presStyleIdx="40" presStyleCnt="42"/>
      <dgm:spPr/>
    </dgm:pt>
    <dgm:pt modelId="{60EC1CA3-8BCE-4E30-85DB-4616ED11CA64}" type="pres">
      <dgm:prSet presAssocID="{5A171E6E-FDE9-4C66-9512-290E783790D2}" presName="parallelogram7" presStyleLbl="alignNode1" presStyleIdx="41" presStyleCnt="42"/>
      <dgm:spPr/>
    </dgm:pt>
  </dgm:ptLst>
  <dgm:cxnLst>
    <dgm:cxn modelId="{EA69E489-2D1F-4A69-AB0E-5EA2A797D4A0}" type="presOf" srcId="{DB6EF230-089B-4563-8567-057BCAD20972}" destId="{5DED3736-1145-402C-A560-E40F56146777}" srcOrd="0" destOrd="0" presId="urn:microsoft.com/office/officeart/2008/layout/VerticalAccentList"/>
    <dgm:cxn modelId="{B213C3DD-DA78-4973-80EA-BCEB66A3E22B}" srcId="{ED7B347A-27E2-469F-B702-DD5589B9DCF6}" destId="{5A171E6E-FDE9-4C66-9512-290E783790D2}" srcOrd="5" destOrd="0" parTransId="{33AC573D-A0C8-4AC3-803B-3A8700B0C247}" sibTransId="{26274B9C-0B22-45B0-AFD7-76DE4039F609}"/>
    <dgm:cxn modelId="{2355422F-207C-4EFB-9FF4-564CBD429B71}" srcId="{ED7B347A-27E2-469F-B702-DD5589B9DCF6}" destId="{E86E4F07-F178-472B-A357-A958C741045D}" srcOrd="4" destOrd="0" parTransId="{8F5D3014-9E7D-4250-8A06-DFB3B370B6F5}" sibTransId="{604B42EB-94C1-4A64-A2DB-DFA0429440E4}"/>
    <dgm:cxn modelId="{CA495511-FD8F-41F5-8A57-DC8A765C0094}" type="presOf" srcId="{961DB0C4-99F4-4D89-A24D-2AFB3CC3B0EF}" destId="{86467134-279F-4E5C-817B-BFBCC0F8EBB0}" srcOrd="0" destOrd="0" presId="urn:microsoft.com/office/officeart/2008/layout/VerticalAccentList"/>
    <dgm:cxn modelId="{DC7D37A0-52A7-48FB-948C-221FA3D2DD9A}" srcId="{ED7B347A-27E2-469F-B702-DD5589B9DCF6}" destId="{07FA80BD-054E-4724-B39E-BBEAAEBF315B}" srcOrd="2" destOrd="0" parTransId="{C4C13192-CE13-4951-8B9F-19BE008B3596}" sibTransId="{DD8AE4BE-BAC7-4125-98FB-ED1DFA47A8B9}"/>
    <dgm:cxn modelId="{E4B98244-E607-49D5-99BD-075625CED90E}" type="presOf" srcId="{ED7B347A-27E2-469F-B702-DD5589B9DCF6}" destId="{1E56BE2D-F92E-4800-9480-8D94DA3AAF6C}" srcOrd="0" destOrd="0" presId="urn:microsoft.com/office/officeart/2008/layout/VerticalAccentList"/>
    <dgm:cxn modelId="{F6EB6E56-0442-4A2D-86EA-D7B30B0FCE97}" type="presOf" srcId="{D99C501E-2048-49C9-8C16-42B470154A4A}" destId="{1AEDA2EF-CD58-46C6-9C11-CED175C7DCDC}" srcOrd="0" destOrd="0" presId="urn:microsoft.com/office/officeart/2008/layout/VerticalAccentList"/>
    <dgm:cxn modelId="{04118230-B71F-406D-B434-C2E90A73E5D5}" srcId="{ED7B347A-27E2-469F-B702-DD5589B9DCF6}" destId="{D99C501E-2048-49C9-8C16-42B470154A4A}" srcOrd="0" destOrd="0" parTransId="{57586F00-2E1A-4D85-8AF3-2CB05C688E01}" sibTransId="{18312073-6C8E-4B34-84AB-711A0A4865F3}"/>
    <dgm:cxn modelId="{23DF704D-7821-4DA9-8334-BBC30FC7E57A}" srcId="{ED7B347A-27E2-469F-B702-DD5589B9DCF6}" destId="{DB6EF230-089B-4563-8567-057BCAD20972}" srcOrd="3" destOrd="0" parTransId="{868D8B59-CFF2-43BE-8B48-AE530A9BC171}" sibTransId="{7F22689E-A7B9-454B-BAC6-39BB6FA593AD}"/>
    <dgm:cxn modelId="{0CF75C99-C147-420E-96B8-84EC7D572952}" type="presOf" srcId="{E86E4F07-F178-472B-A357-A958C741045D}" destId="{C6A788DA-8FDC-4192-B48A-A8D4DB3486C9}" srcOrd="0" destOrd="0" presId="urn:microsoft.com/office/officeart/2008/layout/VerticalAccentList"/>
    <dgm:cxn modelId="{160EE92E-9787-40F6-9F3A-4E592F75BADB}" type="presOf" srcId="{07FA80BD-054E-4724-B39E-BBEAAEBF315B}" destId="{36783CD7-F155-4ED1-A2D0-6D0EF57EC5DF}" srcOrd="0" destOrd="0" presId="urn:microsoft.com/office/officeart/2008/layout/VerticalAccentList"/>
    <dgm:cxn modelId="{8F083374-F1B7-4082-9720-843AA67FF576}" srcId="{ED7B347A-27E2-469F-B702-DD5589B9DCF6}" destId="{961DB0C4-99F4-4D89-A24D-2AFB3CC3B0EF}" srcOrd="1" destOrd="0" parTransId="{90240C37-C183-435F-BF62-72DCFFA11ED2}" sibTransId="{E9C0F60B-AC1B-4AF6-B12A-BC8D8C47699D}"/>
    <dgm:cxn modelId="{B09961E3-C4B9-4332-A8AA-675608989D84}" type="presOf" srcId="{5A171E6E-FDE9-4C66-9512-290E783790D2}" destId="{B8DBD11A-8A05-4408-80F7-9642C8550146}" srcOrd="0" destOrd="0" presId="urn:microsoft.com/office/officeart/2008/layout/VerticalAccentList"/>
    <dgm:cxn modelId="{2A4FFF47-5581-4B39-BB9C-84CF84797EC6}" type="presParOf" srcId="{1E56BE2D-F92E-4800-9480-8D94DA3AAF6C}" destId="{FF4D0F0D-5BC3-454B-9212-B6F9D27FE554}" srcOrd="0" destOrd="0" presId="urn:microsoft.com/office/officeart/2008/layout/VerticalAccentList"/>
    <dgm:cxn modelId="{2D3D3AEC-CDD8-46E7-90AF-20F0A158A3EE}" type="presParOf" srcId="{FF4D0F0D-5BC3-454B-9212-B6F9D27FE554}" destId="{1AEDA2EF-CD58-46C6-9C11-CED175C7DCDC}" srcOrd="0" destOrd="0" presId="urn:microsoft.com/office/officeart/2008/layout/VerticalAccentList"/>
    <dgm:cxn modelId="{87F0307B-2CB6-41B9-9F56-E0053F17C041}" type="presParOf" srcId="{1E56BE2D-F92E-4800-9480-8D94DA3AAF6C}" destId="{CA1446A9-FA93-4C5E-8C85-34002AE90E29}" srcOrd="1" destOrd="0" presId="urn:microsoft.com/office/officeart/2008/layout/VerticalAccentList"/>
    <dgm:cxn modelId="{4EF8529A-2966-4BCD-BFB8-DBB286EF38FE}" type="presParOf" srcId="{CA1446A9-FA93-4C5E-8C85-34002AE90E29}" destId="{93E5B449-19FE-4E43-8C52-33E4A8D03C78}" srcOrd="0" destOrd="0" presId="urn:microsoft.com/office/officeart/2008/layout/VerticalAccentList"/>
    <dgm:cxn modelId="{268EAE4D-0F48-4A1F-AE2C-3AB3E04C03E4}" type="presParOf" srcId="{CA1446A9-FA93-4C5E-8C85-34002AE90E29}" destId="{DF1BB485-8706-4F76-824B-B3D724B920C1}" srcOrd="1" destOrd="0" presId="urn:microsoft.com/office/officeart/2008/layout/VerticalAccentList"/>
    <dgm:cxn modelId="{1D0C0FED-60B2-432E-A36C-AAE471FC54E5}" type="presParOf" srcId="{CA1446A9-FA93-4C5E-8C85-34002AE90E29}" destId="{22C75AE4-4222-4C64-91D2-D7B9CC27ACAA}" srcOrd="2" destOrd="0" presId="urn:microsoft.com/office/officeart/2008/layout/VerticalAccentList"/>
    <dgm:cxn modelId="{08F42182-4E72-4622-8A62-35988894FF38}" type="presParOf" srcId="{CA1446A9-FA93-4C5E-8C85-34002AE90E29}" destId="{3C2BCB8D-F749-4A57-A298-F7655FD5C919}" srcOrd="3" destOrd="0" presId="urn:microsoft.com/office/officeart/2008/layout/VerticalAccentList"/>
    <dgm:cxn modelId="{916592C8-DC2F-4623-9D5F-745D5CA151C8}" type="presParOf" srcId="{CA1446A9-FA93-4C5E-8C85-34002AE90E29}" destId="{F9AF11A2-0560-482C-8D9F-66A847B9C1DE}" srcOrd="4" destOrd="0" presId="urn:microsoft.com/office/officeart/2008/layout/VerticalAccentList"/>
    <dgm:cxn modelId="{335A8332-510A-4C2E-8EBB-89FA5DC1F3E6}" type="presParOf" srcId="{CA1446A9-FA93-4C5E-8C85-34002AE90E29}" destId="{33D1FDBC-B402-4525-854A-E2D60CB5217D}" srcOrd="5" destOrd="0" presId="urn:microsoft.com/office/officeart/2008/layout/VerticalAccentList"/>
    <dgm:cxn modelId="{CE3C30B8-CF0A-4FBA-89E6-27ED5E8C7E09}" type="presParOf" srcId="{CA1446A9-FA93-4C5E-8C85-34002AE90E29}" destId="{ABBA2991-1977-4E47-ADF7-D83F4EFCD95C}" srcOrd="6" destOrd="0" presId="urn:microsoft.com/office/officeart/2008/layout/VerticalAccentList"/>
    <dgm:cxn modelId="{EC082794-FE78-4854-9646-E2F5FDB1C0DD}" type="presParOf" srcId="{1E56BE2D-F92E-4800-9480-8D94DA3AAF6C}" destId="{AE4BC611-7863-451C-A986-07D196C20D9A}" srcOrd="2" destOrd="0" presId="urn:microsoft.com/office/officeart/2008/layout/VerticalAccentList"/>
    <dgm:cxn modelId="{7EDF233C-B5B9-4622-B3EF-B6909F1E00CF}" type="presParOf" srcId="{1E56BE2D-F92E-4800-9480-8D94DA3AAF6C}" destId="{AF7C2054-E396-46B2-80B8-D4FFA919A14A}" srcOrd="3" destOrd="0" presId="urn:microsoft.com/office/officeart/2008/layout/VerticalAccentList"/>
    <dgm:cxn modelId="{A56A447F-694D-47C7-B8AB-3A5DFC166989}" type="presParOf" srcId="{AF7C2054-E396-46B2-80B8-D4FFA919A14A}" destId="{86467134-279F-4E5C-817B-BFBCC0F8EBB0}" srcOrd="0" destOrd="0" presId="urn:microsoft.com/office/officeart/2008/layout/VerticalAccentList"/>
    <dgm:cxn modelId="{2B8955A7-5FCC-42FE-9DEC-752F15F6527F}" type="presParOf" srcId="{1E56BE2D-F92E-4800-9480-8D94DA3AAF6C}" destId="{B85425F2-6E2A-4CE6-9BAA-205B41BC35E0}" srcOrd="4" destOrd="0" presId="urn:microsoft.com/office/officeart/2008/layout/VerticalAccentList"/>
    <dgm:cxn modelId="{FB310E2C-7865-448F-8A14-1A12A607C721}" type="presParOf" srcId="{B85425F2-6E2A-4CE6-9BAA-205B41BC35E0}" destId="{1703AA0C-44CF-4E55-9B2E-FCDDE365F1FD}" srcOrd="0" destOrd="0" presId="urn:microsoft.com/office/officeart/2008/layout/VerticalAccentList"/>
    <dgm:cxn modelId="{AD953BFE-9655-4292-89D2-5FC800267A98}" type="presParOf" srcId="{B85425F2-6E2A-4CE6-9BAA-205B41BC35E0}" destId="{7942275C-B047-4BA6-9BC1-5E7648C2CC35}" srcOrd="1" destOrd="0" presId="urn:microsoft.com/office/officeart/2008/layout/VerticalAccentList"/>
    <dgm:cxn modelId="{AC0B781F-2BEC-4779-B0C5-84779534277E}" type="presParOf" srcId="{B85425F2-6E2A-4CE6-9BAA-205B41BC35E0}" destId="{86B3D739-7BDA-4E53-91A8-CDC484A2A46C}" srcOrd="2" destOrd="0" presId="urn:microsoft.com/office/officeart/2008/layout/VerticalAccentList"/>
    <dgm:cxn modelId="{35AF3083-CE5F-4D92-9A35-9B8B83CBEB55}" type="presParOf" srcId="{B85425F2-6E2A-4CE6-9BAA-205B41BC35E0}" destId="{653BC809-8C61-4A3B-B07D-6352A58B6BF3}" srcOrd="3" destOrd="0" presId="urn:microsoft.com/office/officeart/2008/layout/VerticalAccentList"/>
    <dgm:cxn modelId="{B8908ECA-B82A-4BEB-9BA4-D8767AA1A3FB}" type="presParOf" srcId="{B85425F2-6E2A-4CE6-9BAA-205B41BC35E0}" destId="{19A3B63F-22B0-4A9B-B349-13148BD5A638}" srcOrd="4" destOrd="0" presId="urn:microsoft.com/office/officeart/2008/layout/VerticalAccentList"/>
    <dgm:cxn modelId="{CB40B435-2FDA-4D0E-9356-2B0F8C55990D}" type="presParOf" srcId="{B85425F2-6E2A-4CE6-9BAA-205B41BC35E0}" destId="{EA67B018-AB8A-417D-96D9-8661D2BF1C5F}" srcOrd="5" destOrd="0" presId="urn:microsoft.com/office/officeart/2008/layout/VerticalAccentList"/>
    <dgm:cxn modelId="{F7E683A8-FA09-46FA-B874-3CA1DF13CF8F}" type="presParOf" srcId="{B85425F2-6E2A-4CE6-9BAA-205B41BC35E0}" destId="{50381334-AD2C-4F3A-8709-D940C5EC4E56}" srcOrd="6" destOrd="0" presId="urn:microsoft.com/office/officeart/2008/layout/VerticalAccentList"/>
    <dgm:cxn modelId="{EB3ABC25-1679-4E80-A346-BE903DE66460}" type="presParOf" srcId="{1E56BE2D-F92E-4800-9480-8D94DA3AAF6C}" destId="{274DBAD1-9345-4599-A17C-8856EFF6205B}" srcOrd="5" destOrd="0" presId="urn:microsoft.com/office/officeart/2008/layout/VerticalAccentList"/>
    <dgm:cxn modelId="{3F0EAB02-0819-4FE0-9353-D70102CC0046}" type="presParOf" srcId="{1E56BE2D-F92E-4800-9480-8D94DA3AAF6C}" destId="{F51CA611-1D0C-4829-9405-996704C83EC3}" srcOrd="6" destOrd="0" presId="urn:microsoft.com/office/officeart/2008/layout/VerticalAccentList"/>
    <dgm:cxn modelId="{DA54E994-B9B4-460F-8D4F-09777680B017}" type="presParOf" srcId="{F51CA611-1D0C-4829-9405-996704C83EC3}" destId="{36783CD7-F155-4ED1-A2D0-6D0EF57EC5DF}" srcOrd="0" destOrd="0" presId="urn:microsoft.com/office/officeart/2008/layout/VerticalAccentList"/>
    <dgm:cxn modelId="{6BEF0886-D37D-4025-BC8D-79287C38C267}" type="presParOf" srcId="{1E56BE2D-F92E-4800-9480-8D94DA3AAF6C}" destId="{0AA26C42-7F40-46AC-A663-B4D646962778}" srcOrd="7" destOrd="0" presId="urn:microsoft.com/office/officeart/2008/layout/VerticalAccentList"/>
    <dgm:cxn modelId="{BC61C52B-CCFA-4FEC-A666-6CA3D370403D}" type="presParOf" srcId="{0AA26C42-7F40-46AC-A663-B4D646962778}" destId="{602DE022-AD82-4FB0-BFB9-FA75ADF627BB}" srcOrd="0" destOrd="0" presId="urn:microsoft.com/office/officeart/2008/layout/VerticalAccentList"/>
    <dgm:cxn modelId="{0E0D0BD8-3419-4507-A77A-CBC733D53A0C}" type="presParOf" srcId="{0AA26C42-7F40-46AC-A663-B4D646962778}" destId="{C35F5C7C-A6C7-4010-9FD9-34F8061F64AD}" srcOrd="1" destOrd="0" presId="urn:microsoft.com/office/officeart/2008/layout/VerticalAccentList"/>
    <dgm:cxn modelId="{68FCD6AA-53F6-45AB-86DF-5760AA674B6A}" type="presParOf" srcId="{0AA26C42-7F40-46AC-A663-B4D646962778}" destId="{22D8223E-0FC5-4ED6-BE5E-568CE7F6AF4A}" srcOrd="2" destOrd="0" presId="urn:microsoft.com/office/officeart/2008/layout/VerticalAccentList"/>
    <dgm:cxn modelId="{C4C30BF3-448F-4FA5-97B9-E0368CDCB72D}" type="presParOf" srcId="{0AA26C42-7F40-46AC-A663-B4D646962778}" destId="{44725A41-7C9C-4F2C-80F0-E90FF5A04FD7}" srcOrd="3" destOrd="0" presId="urn:microsoft.com/office/officeart/2008/layout/VerticalAccentList"/>
    <dgm:cxn modelId="{7F1BF50C-C8DD-47C0-A639-B39A6E0A49AB}" type="presParOf" srcId="{0AA26C42-7F40-46AC-A663-B4D646962778}" destId="{C3F682AA-0E75-4A74-B9CD-1E02741DCC9B}" srcOrd="4" destOrd="0" presId="urn:microsoft.com/office/officeart/2008/layout/VerticalAccentList"/>
    <dgm:cxn modelId="{9AAF75A0-EF6F-4377-83DA-6C9E88A43535}" type="presParOf" srcId="{0AA26C42-7F40-46AC-A663-B4D646962778}" destId="{46A47265-4176-4DED-B9B0-3CB1A7986B32}" srcOrd="5" destOrd="0" presId="urn:microsoft.com/office/officeart/2008/layout/VerticalAccentList"/>
    <dgm:cxn modelId="{BFB5F9B0-3F2D-49CE-98BA-1A4AF10AE007}" type="presParOf" srcId="{0AA26C42-7F40-46AC-A663-B4D646962778}" destId="{A05B8C74-D6BB-4E5B-A00E-798531E555A8}" srcOrd="6" destOrd="0" presId="urn:microsoft.com/office/officeart/2008/layout/VerticalAccentList"/>
    <dgm:cxn modelId="{0332302B-48C1-414F-86FD-BED0F4099ECE}" type="presParOf" srcId="{1E56BE2D-F92E-4800-9480-8D94DA3AAF6C}" destId="{2C5523D3-86EC-4D67-A6B1-107A5AFFD4DD}" srcOrd="8" destOrd="0" presId="urn:microsoft.com/office/officeart/2008/layout/VerticalAccentList"/>
    <dgm:cxn modelId="{6D171402-8C58-473C-838E-A674F06AE3CB}" type="presParOf" srcId="{1E56BE2D-F92E-4800-9480-8D94DA3AAF6C}" destId="{DC29BB59-276B-4297-939C-2B7C4E24ECB5}" srcOrd="9" destOrd="0" presId="urn:microsoft.com/office/officeart/2008/layout/VerticalAccentList"/>
    <dgm:cxn modelId="{7271C470-3617-4E43-A51C-B0B8326DF78D}" type="presParOf" srcId="{DC29BB59-276B-4297-939C-2B7C4E24ECB5}" destId="{5DED3736-1145-402C-A560-E40F56146777}" srcOrd="0" destOrd="0" presId="urn:microsoft.com/office/officeart/2008/layout/VerticalAccentList"/>
    <dgm:cxn modelId="{7DD8BBBD-A9FB-4C41-B1A6-F46C1BA81006}" type="presParOf" srcId="{1E56BE2D-F92E-4800-9480-8D94DA3AAF6C}" destId="{4F26E6A5-9F96-42B0-9882-CEAC67C35B96}" srcOrd="10" destOrd="0" presId="urn:microsoft.com/office/officeart/2008/layout/VerticalAccentList"/>
    <dgm:cxn modelId="{5AC58498-6A96-47D6-8C40-333A5EFDF642}" type="presParOf" srcId="{4F26E6A5-9F96-42B0-9882-CEAC67C35B96}" destId="{051BC0AE-4091-4F44-AFCE-34DF4787CC81}" srcOrd="0" destOrd="0" presId="urn:microsoft.com/office/officeart/2008/layout/VerticalAccentList"/>
    <dgm:cxn modelId="{634C9B3B-DE19-49E7-AC28-E633880A92FF}" type="presParOf" srcId="{4F26E6A5-9F96-42B0-9882-CEAC67C35B96}" destId="{1B6E3678-D527-4708-81B4-1C3681A01DD2}" srcOrd="1" destOrd="0" presId="urn:microsoft.com/office/officeart/2008/layout/VerticalAccentList"/>
    <dgm:cxn modelId="{BC3EDBDE-0F68-4C5A-B2EA-B234BC31C9FA}" type="presParOf" srcId="{4F26E6A5-9F96-42B0-9882-CEAC67C35B96}" destId="{4721EA73-B8A1-4190-A757-DF0F0AE2DCB3}" srcOrd="2" destOrd="0" presId="urn:microsoft.com/office/officeart/2008/layout/VerticalAccentList"/>
    <dgm:cxn modelId="{FD91B623-E08A-4CFF-8E83-7B04D26E43B2}" type="presParOf" srcId="{4F26E6A5-9F96-42B0-9882-CEAC67C35B96}" destId="{48A97EE1-144E-4160-B2B4-90505DE4720D}" srcOrd="3" destOrd="0" presId="urn:microsoft.com/office/officeart/2008/layout/VerticalAccentList"/>
    <dgm:cxn modelId="{E3EAAD9E-77FF-4E4C-B00F-B951543FA283}" type="presParOf" srcId="{4F26E6A5-9F96-42B0-9882-CEAC67C35B96}" destId="{6F501D60-7E6A-4EF7-BA2C-D95C673DB73D}" srcOrd="4" destOrd="0" presId="urn:microsoft.com/office/officeart/2008/layout/VerticalAccentList"/>
    <dgm:cxn modelId="{554AD67F-4F48-484C-AA21-99039B9660B5}" type="presParOf" srcId="{4F26E6A5-9F96-42B0-9882-CEAC67C35B96}" destId="{93354355-63BB-4DE7-A1AC-FF0CA8FBF785}" srcOrd="5" destOrd="0" presId="urn:microsoft.com/office/officeart/2008/layout/VerticalAccentList"/>
    <dgm:cxn modelId="{5172F40E-1C7C-48C6-A7DC-F663F93A67E7}" type="presParOf" srcId="{4F26E6A5-9F96-42B0-9882-CEAC67C35B96}" destId="{BA6B69E6-20DC-45C2-AD37-1C3C8C06BAAC}" srcOrd="6" destOrd="0" presId="urn:microsoft.com/office/officeart/2008/layout/VerticalAccentList"/>
    <dgm:cxn modelId="{99F19A9A-AF04-448A-A143-F0C325598487}" type="presParOf" srcId="{1E56BE2D-F92E-4800-9480-8D94DA3AAF6C}" destId="{1182FC7A-06D3-42CB-9EC0-4F95A36520C4}" srcOrd="11" destOrd="0" presId="urn:microsoft.com/office/officeart/2008/layout/VerticalAccentList"/>
    <dgm:cxn modelId="{75CB2E27-CBD1-4219-B2DC-0BBA0791B26A}" type="presParOf" srcId="{1E56BE2D-F92E-4800-9480-8D94DA3AAF6C}" destId="{8F3F24B9-5B05-44CD-A41C-B7A8BAF4D908}" srcOrd="12" destOrd="0" presId="urn:microsoft.com/office/officeart/2008/layout/VerticalAccentList"/>
    <dgm:cxn modelId="{3E5C07CB-958F-4896-AC16-B10A24252354}" type="presParOf" srcId="{8F3F24B9-5B05-44CD-A41C-B7A8BAF4D908}" destId="{C6A788DA-8FDC-4192-B48A-A8D4DB3486C9}" srcOrd="0" destOrd="0" presId="urn:microsoft.com/office/officeart/2008/layout/VerticalAccentList"/>
    <dgm:cxn modelId="{5FCB58FA-C800-4EC4-ADB2-CC916BD35CB4}" type="presParOf" srcId="{1E56BE2D-F92E-4800-9480-8D94DA3AAF6C}" destId="{11FAEB59-1533-497B-92DF-5806B2590800}" srcOrd="13" destOrd="0" presId="urn:microsoft.com/office/officeart/2008/layout/VerticalAccentList"/>
    <dgm:cxn modelId="{1A1AB719-6745-4B2E-8DFC-00103FF36F4B}" type="presParOf" srcId="{11FAEB59-1533-497B-92DF-5806B2590800}" destId="{0882DEA0-F740-4D11-A60F-EEB447D4C449}" srcOrd="0" destOrd="0" presId="urn:microsoft.com/office/officeart/2008/layout/VerticalAccentList"/>
    <dgm:cxn modelId="{7CB67B91-6D55-44A3-B55A-58CBF778A112}" type="presParOf" srcId="{11FAEB59-1533-497B-92DF-5806B2590800}" destId="{B4D80E8E-8C30-4459-B513-5010484EAF9D}" srcOrd="1" destOrd="0" presId="urn:microsoft.com/office/officeart/2008/layout/VerticalAccentList"/>
    <dgm:cxn modelId="{3B153F17-DDA5-4BA4-8016-F0C05797767D}" type="presParOf" srcId="{11FAEB59-1533-497B-92DF-5806B2590800}" destId="{47E02DB9-1952-4C22-B707-2122FAD32291}" srcOrd="2" destOrd="0" presId="urn:microsoft.com/office/officeart/2008/layout/VerticalAccentList"/>
    <dgm:cxn modelId="{1E7CFEB8-6364-4CC9-BCE0-B038D38B3D0F}" type="presParOf" srcId="{11FAEB59-1533-497B-92DF-5806B2590800}" destId="{60F31722-30DC-4AB4-ADEC-C6E40B21021D}" srcOrd="3" destOrd="0" presId="urn:microsoft.com/office/officeart/2008/layout/VerticalAccentList"/>
    <dgm:cxn modelId="{54F1A404-DE4F-4DBE-A9B8-B3CF92882337}" type="presParOf" srcId="{11FAEB59-1533-497B-92DF-5806B2590800}" destId="{CE41DCAA-ADAC-4A04-A076-70E06B16CA76}" srcOrd="4" destOrd="0" presId="urn:microsoft.com/office/officeart/2008/layout/VerticalAccentList"/>
    <dgm:cxn modelId="{A338B390-7FF6-402B-AEA2-A756B1EF4F2F}" type="presParOf" srcId="{11FAEB59-1533-497B-92DF-5806B2590800}" destId="{97213EB5-83E4-45D5-B858-DEBFF330AB5A}" srcOrd="5" destOrd="0" presId="urn:microsoft.com/office/officeart/2008/layout/VerticalAccentList"/>
    <dgm:cxn modelId="{1A009372-5147-4D68-B08A-5FDC5951C34E}" type="presParOf" srcId="{11FAEB59-1533-497B-92DF-5806B2590800}" destId="{6E6750E8-E352-48F0-8096-8351BF0BB9BA}" srcOrd="6" destOrd="0" presId="urn:microsoft.com/office/officeart/2008/layout/VerticalAccentList"/>
    <dgm:cxn modelId="{33F0F386-5263-4001-9034-ADA52551363B}" type="presParOf" srcId="{1E56BE2D-F92E-4800-9480-8D94DA3AAF6C}" destId="{6B86106F-2A24-4D84-8457-9DDF364802BB}" srcOrd="14" destOrd="0" presId="urn:microsoft.com/office/officeart/2008/layout/VerticalAccentList"/>
    <dgm:cxn modelId="{257F5CAB-2FF2-47D6-A077-E46942A7DD14}" type="presParOf" srcId="{1E56BE2D-F92E-4800-9480-8D94DA3AAF6C}" destId="{20B75FC6-36C4-4C7C-935D-AE61384AE18B}" srcOrd="15" destOrd="0" presId="urn:microsoft.com/office/officeart/2008/layout/VerticalAccentList"/>
    <dgm:cxn modelId="{E3AA05D6-2FB2-46A7-83C5-674580EE755B}" type="presParOf" srcId="{20B75FC6-36C4-4C7C-935D-AE61384AE18B}" destId="{B8DBD11A-8A05-4408-80F7-9642C8550146}" srcOrd="0" destOrd="0" presId="urn:microsoft.com/office/officeart/2008/layout/VerticalAccentList"/>
    <dgm:cxn modelId="{F2A8C650-BF65-4F69-93A4-354F897A5D07}" type="presParOf" srcId="{1E56BE2D-F92E-4800-9480-8D94DA3AAF6C}" destId="{37C7082A-D834-401E-B257-6746F4425D9C}" srcOrd="16" destOrd="0" presId="urn:microsoft.com/office/officeart/2008/layout/VerticalAccentList"/>
    <dgm:cxn modelId="{A268371B-0649-493C-804C-BF21E5FDBCF3}" type="presParOf" srcId="{37C7082A-D834-401E-B257-6746F4425D9C}" destId="{433F1816-2231-4F6D-8E5B-DCABF853A609}" srcOrd="0" destOrd="0" presId="urn:microsoft.com/office/officeart/2008/layout/VerticalAccentList"/>
    <dgm:cxn modelId="{A3BDC378-5B44-4964-8B0B-AF4FA49064D5}" type="presParOf" srcId="{37C7082A-D834-401E-B257-6746F4425D9C}" destId="{E1D638FC-5C69-4C85-8DFB-204A4094F512}" srcOrd="1" destOrd="0" presId="urn:microsoft.com/office/officeart/2008/layout/VerticalAccentList"/>
    <dgm:cxn modelId="{940B141B-B0E7-412C-A2B7-D4D2A5EA9003}" type="presParOf" srcId="{37C7082A-D834-401E-B257-6746F4425D9C}" destId="{B521D836-A33A-47A2-AC47-FB57E0625551}" srcOrd="2" destOrd="0" presId="urn:microsoft.com/office/officeart/2008/layout/VerticalAccentList"/>
    <dgm:cxn modelId="{7E32A60A-020E-47C7-80CD-E7F4B8D0216A}" type="presParOf" srcId="{37C7082A-D834-401E-B257-6746F4425D9C}" destId="{A1CC0715-9FEF-44F8-8F6D-9D1BC7E35A6E}" srcOrd="3" destOrd="0" presId="urn:microsoft.com/office/officeart/2008/layout/VerticalAccentList"/>
    <dgm:cxn modelId="{4EB5BAEE-8071-400D-97FB-E45326FCCA85}" type="presParOf" srcId="{37C7082A-D834-401E-B257-6746F4425D9C}" destId="{79CB457D-1A4A-481D-939C-3078C90DAE7B}" srcOrd="4" destOrd="0" presId="urn:microsoft.com/office/officeart/2008/layout/VerticalAccentList"/>
    <dgm:cxn modelId="{1A0C1E29-7C13-427E-8556-7DB0FB9887BD}" type="presParOf" srcId="{37C7082A-D834-401E-B257-6746F4425D9C}" destId="{9535FB5F-1092-4687-8403-0502EB1EB24E}" srcOrd="5" destOrd="0" presId="urn:microsoft.com/office/officeart/2008/layout/VerticalAccentList"/>
    <dgm:cxn modelId="{C9661EB4-63D4-4D91-824D-21F0101DBDF3}" type="presParOf" srcId="{37C7082A-D834-401E-B257-6746F4425D9C}" destId="{60EC1CA3-8BCE-4E30-85DB-4616ED11CA64}"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DA2EF-CD58-46C6-9C11-CED175C7DCDC}">
      <dsp:nvSpPr>
        <dsp:cNvPr id="0" name=""/>
        <dsp:cNvSpPr/>
      </dsp:nvSpPr>
      <dsp:spPr>
        <a:xfrm>
          <a:off x="1343941" y="1166"/>
          <a:ext cx="4720978" cy="429179"/>
        </a:xfrm>
        <a:prstGeom prst="rect">
          <a:avLst/>
        </a:prstGeom>
        <a:solidFill>
          <a:srgbClr val="FF0000"/>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zh-CN" altLang="en-US" sz="1800" kern="1200" dirty="0" smtClean="0"/>
            <a:t>引言</a:t>
          </a:r>
          <a:endParaRPr lang="zh-CN" altLang="en-US" sz="1800" kern="1200" dirty="0"/>
        </a:p>
      </dsp:txBody>
      <dsp:txXfrm>
        <a:off x="1343941" y="1166"/>
        <a:ext cx="4720978" cy="429179"/>
      </dsp:txXfrm>
    </dsp:sp>
    <dsp:sp modelId="{93E5B449-19FE-4E43-8C52-33E4A8D03C78}">
      <dsp:nvSpPr>
        <dsp:cNvPr id="0" name=""/>
        <dsp:cNvSpPr/>
      </dsp:nvSpPr>
      <dsp:spPr>
        <a:xfrm>
          <a:off x="1343941" y="43034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1BB485-8706-4F76-824B-B3D724B920C1}">
      <dsp:nvSpPr>
        <dsp:cNvPr id="0" name=""/>
        <dsp:cNvSpPr/>
      </dsp:nvSpPr>
      <dsp:spPr>
        <a:xfrm>
          <a:off x="2010124" y="43034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C75AE4-4222-4C64-91D2-D7B9CC27ACAA}">
      <dsp:nvSpPr>
        <dsp:cNvPr id="0" name=""/>
        <dsp:cNvSpPr/>
      </dsp:nvSpPr>
      <dsp:spPr>
        <a:xfrm>
          <a:off x="2676306" y="43034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2BCB8D-F749-4A57-A298-F7655FD5C919}">
      <dsp:nvSpPr>
        <dsp:cNvPr id="0" name=""/>
        <dsp:cNvSpPr/>
      </dsp:nvSpPr>
      <dsp:spPr>
        <a:xfrm>
          <a:off x="3342489" y="43034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AF11A2-0560-482C-8D9F-66A847B9C1DE}">
      <dsp:nvSpPr>
        <dsp:cNvPr id="0" name=""/>
        <dsp:cNvSpPr/>
      </dsp:nvSpPr>
      <dsp:spPr>
        <a:xfrm>
          <a:off x="4008671" y="43034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D1FDBC-B402-4525-854A-E2D60CB5217D}">
      <dsp:nvSpPr>
        <dsp:cNvPr id="0" name=""/>
        <dsp:cNvSpPr/>
      </dsp:nvSpPr>
      <dsp:spPr>
        <a:xfrm>
          <a:off x="4674854" y="43034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BA2991-1977-4E47-ADF7-D83F4EFCD95C}">
      <dsp:nvSpPr>
        <dsp:cNvPr id="0" name=""/>
        <dsp:cNvSpPr/>
      </dsp:nvSpPr>
      <dsp:spPr>
        <a:xfrm>
          <a:off x="5341037" y="43034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467134-279F-4E5C-817B-BFBCC0F8EBB0}">
      <dsp:nvSpPr>
        <dsp:cNvPr id="0" name=""/>
        <dsp:cNvSpPr/>
      </dsp:nvSpPr>
      <dsp:spPr>
        <a:xfrm>
          <a:off x="1343941" y="584126"/>
          <a:ext cx="4720978" cy="429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zh-CN" altLang="en-US" sz="1800" kern="1200" dirty="0" smtClean="0"/>
            <a:t>浮点数存储原理</a:t>
          </a:r>
          <a:endParaRPr lang="zh-CN" altLang="en-US" sz="1800" kern="1200" dirty="0"/>
        </a:p>
      </dsp:txBody>
      <dsp:txXfrm>
        <a:off x="1343941" y="584126"/>
        <a:ext cx="4720978" cy="429179"/>
      </dsp:txXfrm>
    </dsp:sp>
    <dsp:sp modelId="{1703AA0C-44CF-4E55-9B2E-FCDDE365F1FD}">
      <dsp:nvSpPr>
        <dsp:cNvPr id="0" name=""/>
        <dsp:cNvSpPr/>
      </dsp:nvSpPr>
      <dsp:spPr>
        <a:xfrm>
          <a:off x="1343941" y="101330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42275C-B047-4BA6-9BC1-5E7648C2CC35}">
      <dsp:nvSpPr>
        <dsp:cNvPr id="0" name=""/>
        <dsp:cNvSpPr/>
      </dsp:nvSpPr>
      <dsp:spPr>
        <a:xfrm>
          <a:off x="2010124" y="101330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B3D739-7BDA-4E53-91A8-CDC484A2A46C}">
      <dsp:nvSpPr>
        <dsp:cNvPr id="0" name=""/>
        <dsp:cNvSpPr/>
      </dsp:nvSpPr>
      <dsp:spPr>
        <a:xfrm>
          <a:off x="2676306" y="101330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3BC809-8C61-4A3B-B07D-6352A58B6BF3}">
      <dsp:nvSpPr>
        <dsp:cNvPr id="0" name=""/>
        <dsp:cNvSpPr/>
      </dsp:nvSpPr>
      <dsp:spPr>
        <a:xfrm>
          <a:off x="3342489" y="101330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A3B63F-22B0-4A9B-B349-13148BD5A638}">
      <dsp:nvSpPr>
        <dsp:cNvPr id="0" name=""/>
        <dsp:cNvSpPr/>
      </dsp:nvSpPr>
      <dsp:spPr>
        <a:xfrm>
          <a:off x="4008671" y="101330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67B018-AB8A-417D-96D9-8661D2BF1C5F}">
      <dsp:nvSpPr>
        <dsp:cNvPr id="0" name=""/>
        <dsp:cNvSpPr/>
      </dsp:nvSpPr>
      <dsp:spPr>
        <a:xfrm>
          <a:off x="4674854" y="101330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381334-AD2C-4F3A-8709-D940C5EC4E56}">
      <dsp:nvSpPr>
        <dsp:cNvPr id="0" name=""/>
        <dsp:cNvSpPr/>
      </dsp:nvSpPr>
      <dsp:spPr>
        <a:xfrm>
          <a:off x="5341037" y="101330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783CD7-F155-4ED1-A2D0-6D0EF57EC5DF}">
      <dsp:nvSpPr>
        <dsp:cNvPr id="0" name=""/>
        <dsp:cNvSpPr/>
      </dsp:nvSpPr>
      <dsp:spPr>
        <a:xfrm>
          <a:off x="1343941" y="1167087"/>
          <a:ext cx="4720978" cy="429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zh-CN" altLang="en-US" sz="1800" kern="1200" dirty="0" smtClean="0"/>
            <a:t>舍入与浮点误差</a:t>
          </a:r>
          <a:endParaRPr lang="zh-CN" altLang="en-US" sz="1800" kern="1200" dirty="0"/>
        </a:p>
      </dsp:txBody>
      <dsp:txXfrm>
        <a:off x="1343941" y="1167087"/>
        <a:ext cx="4720978" cy="429179"/>
      </dsp:txXfrm>
    </dsp:sp>
    <dsp:sp modelId="{602DE022-AD82-4FB0-BFB9-FA75ADF627BB}">
      <dsp:nvSpPr>
        <dsp:cNvPr id="0" name=""/>
        <dsp:cNvSpPr/>
      </dsp:nvSpPr>
      <dsp:spPr>
        <a:xfrm>
          <a:off x="1343941" y="159626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5F5C7C-A6C7-4010-9FD9-34F8061F64AD}">
      <dsp:nvSpPr>
        <dsp:cNvPr id="0" name=""/>
        <dsp:cNvSpPr/>
      </dsp:nvSpPr>
      <dsp:spPr>
        <a:xfrm>
          <a:off x="2010124" y="159626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D8223E-0FC5-4ED6-BE5E-568CE7F6AF4A}">
      <dsp:nvSpPr>
        <dsp:cNvPr id="0" name=""/>
        <dsp:cNvSpPr/>
      </dsp:nvSpPr>
      <dsp:spPr>
        <a:xfrm>
          <a:off x="2676306" y="159626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725A41-7C9C-4F2C-80F0-E90FF5A04FD7}">
      <dsp:nvSpPr>
        <dsp:cNvPr id="0" name=""/>
        <dsp:cNvSpPr/>
      </dsp:nvSpPr>
      <dsp:spPr>
        <a:xfrm>
          <a:off x="3342489" y="159626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F682AA-0E75-4A74-B9CD-1E02741DCC9B}">
      <dsp:nvSpPr>
        <dsp:cNvPr id="0" name=""/>
        <dsp:cNvSpPr/>
      </dsp:nvSpPr>
      <dsp:spPr>
        <a:xfrm>
          <a:off x="4008671" y="159626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A47265-4176-4DED-B9B0-3CB1A7986B32}">
      <dsp:nvSpPr>
        <dsp:cNvPr id="0" name=""/>
        <dsp:cNvSpPr/>
      </dsp:nvSpPr>
      <dsp:spPr>
        <a:xfrm>
          <a:off x="4674854" y="159626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5B8C74-D6BB-4E5B-A00E-798531E555A8}">
      <dsp:nvSpPr>
        <dsp:cNvPr id="0" name=""/>
        <dsp:cNvSpPr/>
      </dsp:nvSpPr>
      <dsp:spPr>
        <a:xfrm>
          <a:off x="5341037" y="159626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ED3736-1145-402C-A560-E40F56146777}">
      <dsp:nvSpPr>
        <dsp:cNvPr id="0" name=""/>
        <dsp:cNvSpPr/>
      </dsp:nvSpPr>
      <dsp:spPr>
        <a:xfrm>
          <a:off x="1343941" y="1750047"/>
          <a:ext cx="4720978" cy="429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zh-CN" altLang="en-US" sz="1800" kern="1200" dirty="0" smtClean="0"/>
            <a:t>四则运算的误差</a:t>
          </a:r>
          <a:endParaRPr lang="zh-CN" altLang="en-US" sz="1800" kern="1200" dirty="0"/>
        </a:p>
      </dsp:txBody>
      <dsp:txXfrm>
        <a:off x="1343941" y="1750047"/>
        <a:ext cx="4720978" cy="429179"/>
      </dsp:txXfrm>
    </dsp:sp>
    <dsp:sp modelId="{051BC0AE-4091-4F44-AFCE-34DF4787CC81}">
      <dsp:nvSpPr>
        <dsp:cNvPr id="0" name=""/>
        <dsp:cNvSpPr/>
      </dsp:nvSpPr>
      <dsp:spPr>
        <a:xfrm>
          <a:off x="1343941" y="217922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6E3678-D527-4708-81B4-1C3681A01DD2}">
      <dsp:nvSpPr>
        <dsp:cNvPr id="0" name=""/>
        <dsp:cNvSpPr/>
      </dsp:nvSpPr>
      <dsp:spPr>
        <a:xfrm>
          <a:off x="2010124" y="217922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21EA73-B8A1-4190-A757-DF0F0AE2DCB3}">
      <dsp:nvSpPr>
        <dsp:cNvPr id="0" name=""/>
        <dsp:cNvSpPr/>
      </dsp:nvSpPr>
      <dsp:spPr>
        <a:xfrm>
          <a:off x="2676306" y="217922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A97EE1-144E-4160-B2B4-90505DE4720D}">
      <dsp:nvSpPr>
        <dsp:cNvPr id="0" name=""/>
        <dsp:cNvSpPr/>
      </dsp:nvSpPr>
      <dsp:spPr>
        <a:xfrm>
          <a:off x="3342489" y="217922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501D60-7E6A-4EF7-BA2C-D95C673DB73D}">
      <dsp:nvSpPr>
        <dsp:cNvPr id="0" name=""/>
        <dsp:cNvSpPr/>
      </dsp:nvSpPr>
      <dsp:spPr>
        <a:xfrm>
          <a:off x="4008671" y="217922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354355-63BB-4DE7-A1AC-FF0CA8FBF785}">
      <dsp:nvSpPr>
        <dsp:cNvPr id="0" name=""/>
        <dsp:cNvSpPr/>
      </dsp:nvSpPr>
      <dsp:spPr>
        <a:xfrm>
          <a:off x="4674854" y="217922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B69E6-20DC-45C2-AD37-1C3C8C06BAAC}">
      <dsp:nvSpPr>
        <dsp:cNvPr id="0" name=""/>
        <dsp:cNvSpPr/>
      </dsp:nvSpPr>
      <dsp:spPr>
        <a:xfrm>
          <a:off x="5341037" y="217922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A788DA-8FDC-4192-B48A-A8D4DB3486C9}">
      <dsp:nvSpPr>
        <dsp:cNvPr id="0" name=""/>
        <dsp:cNvSpPr/>
      </dsp:nvSpPr>
      <dsp:spPr>
        <a:xfrm>
          <a:off x="1343941" y="2333007"/>
          <a:ext cx="4720978" cy="429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zh-CN" altLang="en-US" sz="1800" kern="1200" dirty="0" smtClean="0"/>
            <a:t>更一般的误差分析方法</a:t>
          </a:r>
          <a:endParaRPr lang="zh-CN" altLang="en-US" sz="1800" kern="1200" dirty="0"/>
        </a:p>
      </dsp:txBody>
      <dsp:txXfrm>
        <a:off x="1343941" y="2333007"/>
        <a:ext cx="4720978" cy="429179"/>
      </dsp:txXfrm>
    </dsp:sp>
    <dsp:sp modelId="{0882DEA0-F740-4D11-A60F-EEB447D4C449}">
      <dsp:nvSpPr>
        <dsp:cNvPr id="0" name=""/>
        <dsp:cNvSpPr/>
      </dsp:nvSpPr>
      <dsp:spPr>
        <a:xfrm>
          <a:off x="1343941" y="276218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D80E8E-8C30-4459-B513-5010484EAF9D}">
      <dsp:nvSpPr>
        <dsp:cNvPr id="0" name=""/>
        <dsp:cNvSpPr/>
      </dsp:nvSpPr>
      <dsp:spPr>
        <a:xfrm>
          <a:off x="2010124" y="276218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E02DB9-1952-4C22-B707-2122FAD32291}">
      <dsp:nvSpPr>
        <dsp:cNvPr id="0" name=""/>
        <dsp:cNvSpPr/>
      </dsp:nvSpPr>
      <dsp:spPr>
        <a:xfrm>
          <a:off x="2676306" y="276218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F31722-30DC-4AB4-ADEC-C6E40B21021D}">
      <dsp:nvSpPr>
        <dsp:cNvPr id="0" name=""/>
        <dsp:cNvSpPr/>
      </dsp:nvSpPr>
      <dsp:spPr>
        <a:xfrm>
          <a:off x="3342489" y="276218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41DCAA-ADAC-4A04-A076-70E06B16CA76}">
      <dsp:nvSpPr>
        <dsp:cNvPr id="0" name=""/>
        <dsp:cNvSpPr/>
      </dsp:nvSpPr>
      <dsp:spPr>
        <a:xfrm>
          <a:off x="4008671" y="276218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213EB5-83E4-45D5-B858-DEBFF330AB5A}">
      <dsp:nvSpPr>
        <dsp:cNvPr id="0" name=""/>
        <dsp:cNvSpPr/>
      </dsp:nvSpPr>
      <dsp:spPr>
        <a:xfrm>
          <a:off x="4674854" y="276218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6750E8-E352-48F0-8096-8351BF0BB9BA}">
      <dsp:nvSpPr>
        <dsp:cNvPr id="0" name=""/>
        <dsp:cNvSpPr/>
      </dsp:nvSpPr>
      <dsp:spPr>
        <a:xfrm>
          <a:off x="5341037" y="276218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DBD11A-8A05-4408-80F7-9642C8550146}">
      <dsp:nvSpPr>
        <dsp:cNvPr id="0" name=""/>
        <dsp:cNvSpPr/>
      </dsp:nvSpPr>
      <dsp:spPr>
        <a:xfrm>
          <a:off x="1343941" y="2915968"/>
          <a:ext cx="4720978" cy="429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zh-CN" altLang="en-US" sz="1800" kern="1200" dirty="0" smtClean="0"/>
            <a:t>算法中的误差避免</a:t>
          </a:r>
          <a:endParaRPr lang="zh-CN" altLang="en-US" sz="1800" kern="1200" dirty="0"/>
        </a:p>
      </dsp:txBody>
      <dsp:txXfrm>
        <a:off x="1343941" y="2915968"/>
        <a:ext cx="4720978" cy="429179"/>
      </dsp:txXfrm>
    </dsp:sp>
    <dsp:sp modelId="{433F1816-2231-4F6D-8E5B-DCABF853A609}">
      <dsp:nvSpPr>
        <dsp:cNvPr id="0" name=""/>
        <dsp:cNvSpPr/>
      </dsp:nvSpPr>
      <dsp:spPr>
        <a:xfrm>
          <a:off x="1343941" y="3345148"/>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D638FC-5C69-4C85-8DFB-204A4094F512}">
      <dsp:nvSpPr>
        <dsp:cNvPr id="0" name=""/>
        <dsp:cNvSpPr/>
      </dsp:nvSpPr>
      <dsp:spPr>
        <a:xfrm>
          <a:off x="2010124" y="3345148"/>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21D836-A33A-47A2-AC47-FB57E0625551}">
      <dsp:nvSpPr>
        <dsp:cNvPr id="0" name=""/>
        <dsp:cNvSpPr/>
      </dsp:nvSpPr>
      <dsp:spPr>
        <a:xfrm>
          <a:off x="2676306" y="3345148"/>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CC0715-9FEF-44F8-8F6D-9D1BC7E35A6E}">
      <dsp:nvSpPr>
        <dsp:cNvPr id="0" name=""/>
        <dsp:cNvSpPr/>
      </dsp:nvSpPr>
      <dsp:spPr>
        <a:xfrm>
          <a:off x="3342489" y="3345148"/>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CB457D-1A4A-481D-939C-3078C90DAE7B}">
      <dsp:nvSpPr>
        <dsp:cNvPr id="0" name=""/>
        <dsp:cNvSpPr/>
      </dsp:nvSpPr>
      <dsp:spPr>
        <a:xfrm>
          <a:off x="4008671" y="3345148"/>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35FB5F-1092-4687-8403-0502EB1EB24E}">
      <dsp:nvSpPr>
        <dsp:cNvPr id="0" name=""/>
        <dsp:cNvSpPr/>
      </dsp:nvSpPr>
      <dsp:spPr>
        <a:xfrm>
          <a:off x="4674854" y="3345148"/>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EC1CA3-8BCE-4E30-85DB-4616ED11CA64}">
      <dsp:nvSpPr>
        <dsp:cNvPr id="0" name=""/>
        <dsp:cNvSpPr/>
      </dsp:nvSpPr>
      <dsp:spPr>
        <a:xfrm>
          <a:off x="5341037" y="3345148"/>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DA2EF-CD58-46C6-9C11-CED175C7DCDC}">
      <dsp:nvSpPr>
        <dsp:cNvPr id="0" name=""/>
        <dsp:cNvSpPr/>
      </dsp:nvSpPr>
      <dsp:spPr>
        <a:xfrm>
          <a:off x="1343941" y="1166"/>
          <a:ext cx="4720978" cy="429179"/>
        </a:xfrm>
        <a:prstGeom prst="rect">
          <a:avLst/>
        </a:prstGeom>
        <a:solidFill>
          <a:srgbClr val="FF0000"/>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zh-CN" altLang="en-US" sz="1800" kern="1200" dirty="0" smtClean="0"/>
            <a:t>引言</a:t>
          </a:r>
          <a:endParaRPr lang="zh-CN" altLang="en-US" sz="1800" kern="1200" dirty="0"/>
        </a:p>
      </dsp:txBody>
      <dsp:txXfrm>
        <a:off x="1343941" y="1166"/>
        <a:ext cx="4720978" cy="429179"/>
      </dsp:txXfrm>
    </dsp:sp>
    <dsp:sp modelId="{93E5B449-19FE-4E43-8C52-33E4A8D03C78}">
      <dsp:nvSpPr>
        <dsp:cNvPr id="0" name=""/>
        <dsp:cNvSpPr/>
      </dsp:nvSpPr>
      <dsp:spPr>
        <a:xfrm>
          <a:off x="1343941" y="43034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1BB485-8706-4F76-824B-B3D724B920C1}">
      <dsp:nvSpPr>
        <dsp:cNvPr id="0" name=""/>
        <dsp:cNvSpPr/>
      </dsp:nvSpPr>
      <dsp:spPr>
        <a:xfrm>
          <a:off x="2010124" y="43034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C75AE4-4222-4C64-91D2-D7B9CC27ACAA}">
      <dsp:nvSpPr>
        <dsp:cNvPr id="0" name=""/>
        <dsp:cNvSpPr/>
      </dsp:nvSpPr>
      <dsp:spPr>
        <a:xfrm>
          <a:off x="2676306" y="43034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2BCB8D-F749-4A57-A298-F7655FD5C919}">
      <dsp:nvSpPr>
        <dsp:cNvPr id="0" name=""/>
        <dsp:cNvSpPr/>
      </dsp:nvSpPr>
      <dsp:spPr>
        <a:xfrm>
          <a:off x="3342489" y="43034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AF11A2-0560-482C-8D9F-66A847B9C1DE}">
      <dsp:nvSpPr>
        <dsp:cNvPr id="0" name=""/>
        <dsp:cNvSpPr/>
      </dsp:nvSpPr>
      <dsp:spPr>
        <a:xfrm>
          <a:off x="4008671" y="43034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D1FDBC-B402-4525-854A-E2D60CB5217D}">
      <dsp:nvSpPr>
        <dsp:cNvPr id="0" name=""/>
        <dsp:cNvSpPr/>
      </dsp:nvSpPr>
      <dsp:spPr>
        <a:xfrm>
          <a:off x="4674854" y="43034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BA2991-1977-4E47-ADF7-D83F4EFCD95C}">
      <dsp:nvSpPr>
        <dsp:cNvPr id="0" name=""/>
        <dsp:cNvSpPr/>
      </dsp:nvSpPr>
      <dsp:spPr>
        <a:xfrm>
          <a:off x="5341037" y="43034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467134-279F-4E5C-817B-BFBCC0F8EBB0}">
      <dsp:nvSpPr>
        <dsp:cNvPr id="0" name=""/>
        <dsp:cNvSpPr/>
      </dsp:nvSpPr>
      <dsp:spPr>
        <a:xfrm>
          <a:off x="1343941" y="584126"/>
          <a:ext cx="4720978" cy="429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zh-CN" altLang="en-US" sz="1800" kern="1200" dirty="0" smtClean="0"/>
            <a:t>浮点数存储原理</a:t>
          </a:r>
          <a:endParaRPr lang="zh-CN" altLang="en-US" sz="1800" kern="1200" dirty="0"/>
        </a:p>
      </dsp:txBody>
      <dsp:txXfrm>
        <a:off x="1343941" y="584126"/>
        <a:ext cx="4720978" cy="429179"/>
      </dsp:txXfrm>
    </dsp:sp>
    <dsp:sp modelId="{1703AA0C-44CF-4E55-9B2E-FCDDE365F1FD}">
      <dsp:nvSpPr>
        <dsp:cNvPr id="0" name=""/>
        <dsp:cNvSpPr/>
      </dsp:nvSpPr>
      <dsp:spPr>
        <a:xfrm>
          <a:off x="1343941" y="101330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42275C-B047-4BA6-9BC1-5E7648C2CC35}">
      <dsp:nvSpPr>
        <dsp:cNvPr id="0" name=""/>
        <dsp:cNvSpPr/>
      </dsp:nvSpPr>
      <dsp:spPr>
        <a:xfrm>
          <a:off x="2010124" y="101330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B3D739-7BDA-4E53-91A8-CDC484A2A46C}">
      <dsp:nvSpPr>
        <dsp:cNvPr id="0" name=""/>
        <dsp:cNvSpPr/>
      </dsp:nvSpPr>
      <dsp:spPr>
        <a:xfrm>
          <a:off x="2676306" y="101330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3BC809-8C61-4A3B-B07D-6352A58B6BF3}">
      <dsp:nvSpPr>
        <dsp:cNvPr id="0" name=""/>
        <dsp:cNvSpPr/>
      </dsp:nvSpPr>
      <dsp:spPr>
        <a:xfrm>
          <a:off x="3342489" y="101330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A3B63F-22B0-4A9B-B349-13148BD5A638}">
      <dsp:nvSpPr>
        <dsp:cNvPr id="0" name=""/>
        <dsp:cNvSpPr/>
      </dsp:nvSpPr>
      <dsp:spPr>
        <a:xfrm>
          <a:off x="4008671" y="101330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67B018-AB8A-417D-96D9-8661D2BF1C5F}">
      <dsp:nvSpPr>
        <dsp:cNvPr id="0" name=""/>
        <dsp:cNvSpPr/>
      </dsp:nvSpPr>
      <dsp:spPr>
        <a:xfrm>
          <a:off x="4674854" y="101330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381334-AD2C-4F3A-8709-D940C5EC4E56}">
      <dsp:nvSpPr>
        <dsp:cNvPr id="0" name=""/>
        <dsp:cNvSpPr/>
      </dsp:nvSpPr>
      <dsp:spPr>
        <a:xfrm>
          <a:off x="5341037" y="101330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783CD7-F155-4ED1-A2D0-6D0EF57EC5DF}">
      <dsp:nvSpPr>
        <dsp:cNvPr id="0" name=""/>
        <dsp:cNvSpPr/>
      </dsp:nvSpPr>
      <dsp:spPr>
        <a:xfrm>
          <a:off x="1343941" y="1167087"/>
          <a:ext cx="4720978" cy="429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zh-CN" altLang="en-US" sz="1800" kern="1200" dirty="0" smtClean="0"/>
            <a:t>舍入与浮点误差</a:t>
          </a:r>
          <a:endParaRPr lang="zh-CN" altLang="en-US" sz="1800" kern="1200" dirty="0"/>
        </a:p>
      </dsp:txBody>
      <dsp:txXfrm>
        <a:off x="1343941" y="1167087"/>
        <a:ext cx="4720978" cy="429179"/>
      </dsp:txXfrm>
    </dsp:sp>
    <dsp:sp modelId="{602DE022-AD82-4FB0-BFB9-FA75ADF627BB}">
      <dsp:nvSpPr>
        <dsp:cNvPr id="0" name=""/>
        <dsp:cNvSpPr/>
      </dsp:nvSpPr>
      <dsp:spPr>
        <a:xfrm>
          <a:off x="1343941" y="159626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5F5C7C-A6C7-4010-9FD9-34F8061F64AD}">
      <dsp:nvSpPr>
        <dsp:cNvPr id="0" name=""/>
        <dsp:cNvSpPr/>
      </dsp:nvSpPr>
      <dsp:spPr>
        <a:xfrm>
          <a:off x="2010124" y="159626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D8223E-0FC5-4ED6-BE5E-568CE7F6AF4A}">
      <dsp:nvSpPr>
        <dsp:cNvPr id="0" name=""/>
        <dsp:cNvSpPr/>
      </dsp:nvSpPr>
      <dsp:spPr>
        <a:xfrm>
          <a:off x="2676306" y="159626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725A41-7C9C-4F2C-80F0-E90FF5A04FD7}">
      <dsp:nvSpPr>
        <dsp:cNvPr id="0" name=""/>
        <dsp:cNvSpPr/>
      </dsp:nvSpPr>
      <dsp:spPr>
        <a:xfrm>
          <a:off x="3342489" y="159626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F682AA-0E75-4A74-B9CD-1E02741DCC9B}">
      <dsp:nvSpPr>
        <dsp:cNvPr id="0" name=""/>
        <dsp:cNvSpPr/>
      </dsp:nvSpPr>
      <dsp:spPr>
        <a:xfrm>
          <a:off x="4008671" y="159626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A47265-4176-4DED-B9B0-3CB1A7986B32}">
      <dsp:nvSpPr>
        <dsp:cNvPr id="0" name=""/>
        <dsp:cNvSpPr/>
      </dsp:nvSpPr>
      <dsp:spPr>
        <a:xfrm>
          <a:off x="4674854" y="159626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5B8C74-D6BB-4E5B-A00E-798531E555A8}">
      <dsp:nvSpPr>
        <dsp:cNvPr id="0" name=""/>
        <dsp:cNvSpPr/>
      </dsp:nvSpPr>
      <dsp:spPr>
        <a:xfrm>
          <a:off x="5341037" y="159626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ED3736-1145-402C-A560-E40F56146777}">
      <dsp:nvSpPr>
        <dsp:cNvPr id="0" name=""/>
        <dsp:cNvSpPr/>
      </dsp:nvSpPr>
      <dsp:spPr>
        <a:xfrm>
          <a:off x="1343941" y="1750047"/>
          <a:ext cx="4720978" cy="429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zh-CN" altLang="en-US" sz="1800" kern="1200" dirty="0" smtClean="0"/>
            <a:t>四则运算的误差</a:t>
          </a:r>
          <a:endParaRPr lang="zh-CN" altLang="en-US" sz="1800" kern="1200" dirty="0"/>
        </a:p>
      </dsp:txBody>
      <dsp:txXfrm>
        <a:off x="1343941" y="1750047"/>
        <a:ext cx="4720978" cy="429179"/>
      </dsp:txXfrm>
    </dsp:sp>
    <dsp:sp modelId="{051BC0AE-4091-4F44-AFCE-34DF4787CC81}">
      <dsp:nvSpPr>
        <dsp:cNvPr id="0" name=""/>
        <dsp:cNvSpPr/>
      </dsp:nvSpPr>
      <dsp:spPr>
        <a:xfrm>
          <a:off x="1343941" y="217922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6E3678-D527-4708-81B4-1C3681A01DD2}">
      <dsp:nvSpPr>
        <dsp:cNvPr id="0" name=""/>
        <dsp:cNvSpPr/>
      </dsp:nvSpPr>
      <dsp:spPr>
        <a:xfrm>
          <a:off x="2010124" y="217922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21EA73-B8A1-4190-A757-DF0F0AE2DCB3}">
      <dsp:nvSpPr>
        <dsp:cNvPr id="0" name=""/>
        <dsp:cNvSpPr/>
      </dsp:nvSpPr>
      <dsp:spPr>
        <a:xfrm>
          <a:off x="2676306" y="217922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A97EE1-144E-4160-B2B4-90505DE4720D}">
      <dsp:nvSpPr>
        <dsp:cNvPr id="0" name=""/>
        <dsp:cNvSpPr/>
      </dsp:nvSpPr>
      <dsp:spPr>
        <a:xfrm>
          <a:off x="3342489" y="217922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501D60-7E6A-4EF7-BA2C-D95C673DB73D}">
      <dsp:nvSpPr>
        <dsp:cNvPr id="0" name=""/>
        <dsp:cNvSpPr/>
      </dsp:nvSpPr>
      <dsp:spPr>
        <a:xfrm>
          <a:off x="4008671" y="217922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354355-63BB-4DE7-A1AC-FF0CA8FBF785}">
      <dsp:nvSpPr>
        <dsp:cNvPr id="0" name=""/>
        <dsp:cNvSpPr/>
      </dsp:nvSpPr>
      <dsp:spPr>
        <a:xfrm>
          <a:off x="4674854" y="217922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B69E6-20DC-45C2-AD37-1C3C8C06BAAC}">
      <dsp:nvSpPr>
        <dsp:cNvPr id="0" name=""/>
        <dsp:cNvSpPr/>
      </dsp:nvSpPr>
      <dsp:spPr>
        <a:xfrm>
          <a:off x="5341037" y="217922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A788DA-8FDC-4192-B48A-A8D4DB3486C9}">
      <dsp:nvSpPr>
        <dsp:cNvPr id="0" name=""/>
        <dsp:cNvSpPr/>
      </dsp:nvSpPr>
      <dsp:spPr>
        <a:xfrm>
          <a:off x="1343941" y="2333007"/>
          <a:ext cx="4720978" cy="429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zh-CN" altLang="en-US" sz="1800" kern="1200" dirty="0" smtClean="0"/>
            <a:t>更一般的误差分析方法</a:t>
          </a:r>
          <a:endParaRPr lang="zh-CN" altLang="en-US" sz="1800" kern="1200" dirty="0"/>
        </a:p>
      </dsp:txBody>
      <dsp:txXfrm>
        <a:off x="1343941" y="2333007"/>
        <a:ext cx="4720978" cy="429179"/>
      </dsp:txXfrm>
    </dsp:sp>
    <dsp:sp modelId="{0882DEA0-F740-4D11-A60F-EEB447D4C449}">
      <dsp:nvSpPr>
        <dsp:cNvPr id="0" name=""/>
        <dsp:cNvSpPr/>
      </dsp:nvSpPr>
      <dsp:spPr>
        <a:xfrm>
          <a:off x="1343941" y="276218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D80E8E-8C30-4459-B513-5010484EAF9D}">
      <dsp:nvSpPr>
        <dsp:cNvPr id="0" name=""/>
        <dsp:cNvSpPr/>
      </dsp:nvSpPr>
      <dsp:spPr>
        <a:xfrm>
          <a:off x="2010124" y="276218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E02DB9-1952-4C22-B707-2122FAD32291}">
      <dsp:nvSpPr>
        <dsp:cNvPr id="0" name=""/>
        <dsp:cNvSpPr/>
      </dsp:nvSpPr>
      <dsp:spPr>
        <a:xfrm>
          <a:off x="2676306" y="276218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F31722-30DC-4AB4-ADEC-C6E40B21021D}">
      <dsp:nvSpPr>
        <dsp:cNvPr id="0" name=""/>
        <dsp:cNvSpPr/>
      </dsp:nvSpPr>
      <dsp:spPr>
        <a:xfrm>
          <a:off x="3342489" y="276218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41DCAA-ADAC-4A04-A076-70E06B16CA76}">
      <dsp:nvSpPr>
        <dsp:cNvPr id="0" name=""/>
        <dsp:cNvSpPr/>
      </dsp:nvSpPr>
      <dsp:spPr>
        <a:xfrm>
          <a:off x="4008671" y="276218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213EB5-83E4-45D5-B858-DEBFF330AB5A}">
      <dsp:nvSpPr>
        <dsp:cNvPr id="0" name=""/>
        <dsp:cNvSpPr/>
      </dsp:nvSpPr>
      <dsp:spPr>
        <a:xfrm>
          <a:off x="4674854" y="276218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6750E8-E352-48F0-8096-8351BF0BB9BA}">
      <dsp:nvSpPr>
        <dsp:cNvPr id="0" name=""/>
        <dsp:cNvSpPr/>
      </dsp:nvSpPr>
      <dsp:spPr>
        <a:xfrm>
          <a:off x="5341037" y="276218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DBD11A-8A05-4408-80F7-9642C8550146}">
      <dsp:nvSpPr>
        <dsp:cNvPr id="0" name=""/>
        <dsp:cNvSpPr/>
      </dsp:nvSpPr>
      <dsp:spPr>
        <a:xfrm>
          <a:off x="1343941" y="2915968"/>
          <a:ext cx="4720978" cy="429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zh-CN" altLang="en-US" sz="1800" kern="1200" dirty="0" smtClean="0"/>
            <a:t>算法中的误差避免</a:t>
          </a:r>
          <a:endParaRPr lang="zh-CN" altLang="en-US" sz="1800" kern="1200" dirty="0"/>
        </a:p>
      </dsp:txBody>
      <dsp:txXfrm>
        <a:off x="1343941" y="2915968"/>
        <a:ext cx="4720978" cy="429179"/>
      </dsp:txXfrm>
    </dsp:sp>
    <dsp:sp modelId="{433F1816-2231-4F6D-8E5B-DCABF853A609}">
      <dsp:nvSpPr>
        <dsp:cNvPr id="0" name=""/>
        <dsp:cNvSpPr/>
      </dsp:nvSpPr>
      <dsp:spPr>
        <a:xfrm>
          <a:off x="1343941" y="3345148"/>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D638FC-5C69-4C85-8DFB-204A4094F512}">
      <dsp:nvSpPr>
        <dsp:cNvPr id="0" name=""/>
        <dsp:cNvSpPr/>
      </dsp:nvSpPr>
      <dsp:spPr>
        <a:xfrm>
          <a:off x="2010124" y="3345148"/>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21D836-A33A-47A2-AC47-FB57E0625551}">
      <dsp:nvSpPr>
        <dsp:cNvPr id="0" name=""/>
        <dsp:cNvSpPr/>
      </dsp:nvSpPr>
      <dsp:spPr>
        <a:xfrm>
          <a:off x="2676306" y="3345148"/>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CC0715-9FEF-44F8-8F6D-9D1BC7E35A6E}">
      <dsp:nvSpPr>
        <dsp:cNvPr id="0" name=""/>
        <dsp:cNvSpPr/>
      </dsp:nvSpPr>
      <dsp:spPr>
        <a:xfrm>
          <a:off x="3342489" y="3345148"/>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CB457D-1A4A-481D-939C-3078C90DAE7B}">
      <dsp:nvSpPr>
        <dsp:cNvPr id="0" name=""/>
        <dsp:cNvSpPr/>
      </dsp:nvSpPr>
      <dsp:spPr>
        <a:xfrm>
          <a:off x="4008671" y="3345148"/>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35FB5F-1092-4687-8403-0502EB1EB24E}">
      <dsp:nvSpPr>
        <dsp:cNvPr id="0" name=""/>
        <dsp:cNvSpPr/>
      </dsp:nvSpPr>
      <dsp:spPr>
        <a:xfrm>
          <a:off x="4674854" y="3345148"/>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EC1CA3-8BCE-4E30-85DB-4616ED11CA64}">
      <dsp:nvSpPr>
        <dsp:cNvPr id="0" name=""/>
        <dsp:cNvSpPr/>
      </dsp:nvSpPr>
      <dsp:spPr>
        <a:xfrm>
          <a:off x="5341037" y="3345148"/>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DA2EF-CD58-46C6-9C11-CED175C7DCDC}">
      <dsp:nvSpPr>
        <dsp:cNvPr id="0" name=""/>
        <dsp:cNvSpPr/>
      </dsp:nvSpPr>
      <dsp:spPr>
        <a:xfrm>
          <a:off x="1343941" y="1166"/>
          <a:ext cx="4720978" cy="429179"/>
        </a:xfrm>
        <a:prstGeom prst="rect">
          <a:avLst/>
        </a:prstGeom>
        <a:solidFill>
          <a:schemeClr val="accent1"/>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zh-CN" altLang="en-US" sz="1800" kern="1200" dirty="0" smtClean="0"/>
            <a:t>引言</a:t>
          </a:r>
          <a:endParaRPr lang="zh-CN" altLang="en-US" sz="1800" kern="1200" dirty="0"/>
        </a:p>
      </dsp:txBody>
      <dsp:txXfrm>
        <a:off x="1343941" y="1166"/>
        <a:ext cx="4720978" cy="429179"/>
      </dsp:txXfrm>
    </dsp:sp>
    <dsp:sp modelId="{93E5B449-19FE-4E43-8C52-33E4A8D03C78}">
      <dsp:nvSpPr>
        <dsp:cNvPr id="0" name=""/>
        <dsp:cNvSpPr/>
      </dsp:nvSpPr>
      <dsp:spPr>
        <a:xfrm>
          <a:off x="1343941" y="43034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1BB485-8706-4F76-824B-B3D724B920C1}">
      <dsp:nvSpPr>
        <dsp:cNvPr id="0" name=""/>
        <dsp:cNvSpPr/>
      </dsp:nvSpPr>
      <dsp:spPr>
        <a:xfrm>
          <a:off x="2010124" y="43034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C75AE4-4222-4C64-91D2-D7B9CC27ACAA}">
      <dsp:nvSpPr>
        <dsp:cNvPr id="0" name=""/>
        <dsp:cNvSpPr/>
      </dsp:nvSpPr>
      <dsp:spPr>
        <a:xfrm>
          <a:off x="2676306" y="43034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2BCB8D-F749-4A57-A298-F7655FD5C919}">
      <dsp:nvSpPr>
        <dsp:cNvPr id="0" name=""/>
        <dsp:cNvSpPr/>
      </dsp:nvSpPr>
      <dsp:spPr>
        <a:xfrm>
          <a:off x="3342489" y="43034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AF11A2-0560-482C-8D9F-66A847B9C1DE}">
      <dsp:nvSpPr>
        <dsp:cNvPr id="0" name=""/>
        <dsp:cNvSpPr/>
      </dsp:nvSpPr>
      <dsp:spPr>
        <a:xfrm>
          <a:off x="4008671" y="43034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D1FDBC-B402-4525-854A-E2D60CB5217D}">
      <dsp:nvSpPr>
        <dsp:cNvPr id="0" name=""/>
        <dsp:cNvSpPr/>
      </dsp:nvSpPr>
      <dsp:spPr>
        <a:xfrm>
          <a:off x="4674854" y="43034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BA2991-1977-4E47-ADF7-D83F4EFCD95C}">
      <dsp:nvSpPr>
        <dsp:cNvPr id="0" name=""/>
        <dsp:cNvSpPr/>
      </dsp:nvSpPr>
      <dsp:spPr>
        <a:xfrm>
          <a:off x="5341037" y="43034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467134-279F-4E5C-817B-BFBCC0F8EBB0}">
      <dsp:nvSpPr>
        <dsp:cNvPr id="0" name=""/>
        <dsp:cNvSpPr/>
      </dsp:nvSpPr>
      <dsp:spPr>
        <a:xfrm>
          <a:off x="1343941" y="584126"/>
          <a:ext cx="4720978" cy="429179"/>
        </a:xfrm>
        <a:prstGeom prst="rect">
          <a:avLst/>
        </a:prstGeom>
        <a:solidFill>
          <a:srgbClr val="FF0000"/>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zh-CN" altLang="en-US" sz="1800" kern="1200" dirty="0" smtClean="0"/>
            <a:t>浮点数存储原理</a:t>
          </a:r>
          <a:endParaRPr lang="zh-CN" altLang="en-US" sz="1800" kern="1200" dirty="0"/>
        </a:p>
      </dsp:txBody>
      <dsp:txXfrm>
        <a:off x="1343941" y="584126"/>
        <a:ext cx="4720978" cy="429179"/>
      </dsp:txXfrm>
    </dsp:sp>
    <dsp:sp modelId="{1703AA0C-44CF-4E55-9B2E-FCDDE365F1FD}">
      <dsp:nvSpPr>
        <dsp:cNvPr id="0" name=""/>
        <dsp:cNvSpPr/>
      </dsp:nvSpPr>
      <dsp:spPr>
        <a:xfrm>
          <a:off x="1343941" y="101330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42275C-B047-4BA6-9BC1-5E7648C2CC35}">
      <dsp:nvSpPr>
        <dsp:cNvPr id="0" name=""/>
        <dsp:cNvSpPr/>
      </dsp:nvSpPr>
      <dsp:spPr>
        <a:xfrm>
          <a:off x="2010124" y="101330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B3D739-7BDA-4E53-91A8-CDC484A2A46C}">
      <dsp:nvSpPr>
        <dsp:cNvPr id="0" name=""/>
        <dsp:cNvSpPr/>
      </dsp:nvSpPr>
      <dsp:spPr>
        <a:xfrm>
          <a:off x="2676306" y="101330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3BC809-8C61-4A3B-B07D-6352A58B6BF3}">
      <dsp:nvSpPr>
        <dsp:cNvPr id="0" name=""/>
        <dsp:cNvSpPr/>
      </dsp:nvSpPr>
      <dsp:spPr>
        <a:xfrm>
          <a:off x="3342489" y="101330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A3B63F-22B0-4A9B-B349-13148BD5A638}">
      <dsp:nvSpPr>
        <dsp:cNvPr id="0" name=""/>
        <dsp:cNvSpPr/>
      </dsp:nvSpPr>
      <dsp:spPr>
        <a:xfrm>
          <a:off x="4008671" y="101330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67B018-AB8A-417D-96D9-8661D2BF1C5F}">
      <dsp:nvSpPr>
        <dsp:cNvPr id="0" name=""/>
        <dsp:cNvSpPr/>
      </dsp:nvSpPr>
      <dsp:spPr>
        <a:xfrm>
          <a:off x="4674854" y="101330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381334-AD2C-4F3A-8709-D940C5EC4E56}">
      <dsp:nvSpPr>
        <dsp:cNvPr id="0" name=""/>
        <dsp:cNvSpPr/>
      </dsp:nvSpPr>
      <dsp:spPr>
        <a:xfrm>
          <a:off x="5341037" y="101330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783CD7-F155-4ED1-A2D0-6D0EF57EC5DF}">
      <dsp:nvSpPr>
        <dsp:cNvPr id="0" name=""/>
        <dsp:cNvSpPr/>
      </dsp:nvSpPr>
      <dsp:spPr>
        <a:xfrm>
          <a:off x="1343941" y="1167087"/>
          <a:ext cx="4720978" cy="429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zh-CN" altLang="en-US" sz="1800" kern="1200" dirty="0" smtClean="0"/>
            <a:t>舍入与浮点误差</a:t>
          </a:r>
          <a:endParaRPr lang="zh-CN" altLang="en-US" sz="1800" kern="1200" dirty="0"/>
        </a:p>
      </dsp:txBody>
      <dsp:txXfrm>
        <a:off x="1343941" y="1167087"/>
        <a:ext cx="4720978" cy="429179"/>
      </dsp:txXfrm>
    </dsp:sp>
    <dsp:sp modelId="{602DE022-AD82-4FB0-BFB9-FA75ADF627BB}">
      <dsp:nvSpPr>
        <dsp:cNvPr id="0" name=""/>
        <dsp:cNvSpPr/>
      </dsp:nvSpPr>
      <dsp:spPr>
        <a:xfrm>
          <a:off x="1343941" y="159626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5F5C7C-A6C7-4010-9FD9-34F8061F64AD}">
      <dsp:nvSpPr>
        <dsp:cNvPr id="0" name=""/>
        <dsp:cNvSpPr/>
      </dsp:nvSpPr>
      <dsp:spPr>
        <a:xfrm>
          <a:off x="2010124" y="159626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D8223E-0FC5-4ED6-BE5E-568CE7F6AF4A}">
      <dsp:nvSpPr>
        <dsp:cNvPr id="0" name=""/>
        <dsp:cNvSpPr/>
      </dsp:nvSpPr>
      <dsp:spPr>
        <a:xfrm>
          <a:off x="2676306" y="159626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725A41-7C9C-4F2C-80F0-E90FF5A04FD7}">
      <dsp:nvSpPr>
        <dsp:cNvPr id="0" name=""/>
        <dsp:cNvSpPr/>
      </dsp:nvSpPr>
      <dsp:spPr>
        <a:xfrm>
          <a:off x="3342489" y="159626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F682AA-0E75-4A74-B9CD-1E02741DCC9B}">
      <dsp:nvSpPr>
        <dsp:cNvPr id="0" name=""/>
        <dsp:cNvSpPr/>
      </dsp:nvSpPr>
      <dsp:spPr>
        <a:xfrm>
          <a:off x="4008671" y="159626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A47265-4176-4DED-B9B0-3CB1A7986B32}">
      <dsp:nvSpPr>
        <dsp:cNvPr id="0" name=""/>
        <dsp:cNvSpPr/>
      </dsp:nvSpPr>
      <dsp:spPr>
        <a:xfrm>
          <a:off x="4674854" y="159626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5B8C74-D6BB-4E5B-A00E-798531E555A8}">
      <dsp:nvSpPr>
        <dsp:cNvPr id="0" name=""/>
        <dsp:cNvSpPr/>
      </dsp:nvSpPr>
      <dsp:spPr>
        <a:xfrm>
          <a:off x="5341037" y="1596266"/>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ED3736-1145-402C-A560-E40F56146777}">
      <dsp:nvSpPr>
        <dsp:cNvPr id="0" name=""/>
        <dsp:cNvSpPr/>
      </dsp:nvSpPr>
      <dsp:spPr>
        <a:xfrm>
          <a:off x="1343941" y="1750047"/>
          <a:ext cx="4720978" cy="429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zh-CN" altLang="en-US" sz="1800" kern="1200" dirty="0" smtClean="0"/>
            <a:t>四则运算的误差</a:t>
          </a:r>
          <a:endParaRPr lang="zh-CN" altLang="en-US" sz="1800" kern="1200" dirty="0"/>
        </a:p>
      </dsp:txBody>
      <dsp:txXfrm>
        <a:off x="1343941" y="1750047"/>
        <a:ext cx="4720978" cy="429179"/>
      </dsp:txXfrm>
    </dsp:sp>
    <dsp:sp modelId="{051BC0AE-4091-4F44-AFCE-34DF4787CC81}">
      <dsp:nvSpPr>
        <dsp:cNvPr id="0" name=""/>
        <dsp:cNvSpPr/>
      </dsp:nvSpPr>
      <dsp:spPr>
        <a:xfrm>
          <a:off x="1343941" y="217922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6E3678-D527-4708-81B4-1C3681A01DD2}">
      <dsp:nvSpPr>
        <dsp:cNvPr id="0" name=""/>
        <dsp:cNvSpPr/>
      </dsp:nvSpPr>
      <dsp:spPr>
        <a:xfrm>
          <a:off x="2010124" y="217922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21EA73-B8A1-4190-A757-DF0F0AE2DCB3}">
      <dsp:nvSpPr>
        <dsp:cNvPr id="0" name=""/>
        <dsp:cNvSpPr/>
      </dsp:nvSpPr>
      <dsp:spPr>
        <a:xfrm>
          <a:off x="2676306" y="217922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A97EE1-144E-4160-B2B4-90505DE4720D}">
      <dsp:nvSpPr>
        <dsp:cNvPr id="0" name=""/>
        <dsp:cNvSpPr/>
      </dsp:nvSpPr>
      <dsp:spPr>
        <a:xfrm>
          <a:off x="3342489" y="217922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501D60-7E6A-4EF7-BA2C-D95C673DB73D}">
      <dsp:nvSpPr>
        <dsp:cNvPr id="0" name=""/>
        <dsp:cNvSpPr/>
      </dsp:nvSpPr>
      <dsp:spPr>
        <a:xfrm>
          <a:off x="4008671" y="217922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354355-63BB-4DE7-A1AC-FF0CA8FBF785}">
      <dsp:nvSpPr>
        <dsp:cNvPr id="0" name=""/>
        <dsp:cNvSpPr/>
      </dsp:nvSpPr>
      <dsp:spPr>
        <a:xfrm>
          <a:off x="4674854" y="217922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B69E6-20DC-45C2-AD37-1C3C8C06BAAC}">
      <dsp:nvSpPr>
        <dsp:cNvPr id="0" name=""/>
        <dsp:cNvSpPr/>
      </dsp:nvSpPr>
      <dsp:spPr>
        <a:xfrm>
          <a:off x="5341037" y="217922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A788DA-8FDC-4192-B48A-A8D4DB3486C9}">
      <dsp:nvSpPr>
        <dsp:cNvPr id="0" name=""/>
        <dsp:cNvSpPr/>
      </dsp:nvSpPr>
      <dsp:spPr>
        <a:xfrm>
          <a:off x="1343941" y="2333007"/>
          <a:ext cx="4720978" cy="429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zh-CN" altLang="en-US" sz="1800" kern="1200" dirty="0" smtClean="0"/>
            <a:t>更一般的误差分析方法</a:t>
          </a:r>
          <a:endParaRPr lang="zh-CN" altLang="en-US" sz="1800" kern="1200" dirty="0"/>
        </a:p>
      </dsp:txBody>
      <dsp:txXfrm>
        <a:off x="1343941" y="2333007"/>
        <a:ext cx="4720978" cy="429179"/>
      </dsp:txXfrm>
    </dsp:sp>
    <dsp:sp modelId="{0882DEA0-F740-4D11-A60F-EEB447D4C449}">
      <dsp:nvSpPr>
        <dsp:cNvPr id="0" name=""/>
        <dsp:cNvSpPr/>
      </dsp:nvSpPr>
      <dsp:spPr>
        <a:xfrm>
          <a:off x="1343941" y="276218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D80E8E-8C30-4459-B513-5010484EAF9D}">
      <dsp:nvSpPr>
        <dsp:cNvPr id="0" name=""/>
        <dsp:cNvSpPr/>
      </dsp:nvSpPr>
      <dsp:spPr>
        <a:xfrm>
          <a:off x="2010124" y="276218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E02DB9-1952-4C22-B707-2122FAD32291}">
      <dsp:nvSpPr>
        <dsp:cNvPr id="0" name=""/>
        <dsp:cNvSpPr/>
      </dsp:nvSpPr>
      <dsp:spPr>
        <a:xfrm>
          <a:off x="2676306" y="276218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F31722-30DC-4AB4-ADEC-C6E40B21021D}">
      <dsp:nvSpPr>
        <dsp:cNvPr id="0" name=""/>
        <dsp:cNvSpPr/>
      </dsp:nvSpPr>
      <dsp:spPr>
        <a:xfrm>
          <a:off x="3342489" y="276218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41DCAA-ADAC-4A04-A076-70E06B16CA76}">
      <dsp:nvSpPr>
        <dsp:cNvPr id="0" name=""/>
        <dsp:cNvSpPr/>
      </dsp:nvSpPr>
      <dsp:spPr>
        <a:xfrm>
          <a:off x="4008671" y="276218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213EB5-83E4-45D5-B858-DEBFF330AB5A}">
      <dsp:nvSpPr>
        <dsp:cNvPr id="0" name=""/>
        <dsp:cNvSpPr/>
      </dsp:nvSpPr>
      <dsp:spPr>
        <a:xfrm>
          <a:off x="4674854" y="276218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6750E8-E352-48F0-8096-8351BF0BB9BA}">
      <dsp:nvSpPr>
        <dsp:cNvPr id="0" name=""/>
        <dsp:cNvSpPr/>
      </dsp:nvSpPr>
      <dsp:spPr>
        <a:xfrm>
          <a:off x="5341037" y="2762187"/>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DBD11A-8A05-4408-80F7-9642C8550146}">
      <dsp:nvSpPr>
        <dsp:cNvPr id="0" name=""/>
        <dsp:cNvSpPr/>
      </dsp:nvSpPr>
      <dsp:spPr>
        <a:xfrm>
          <a:off x="1343941" y="2915968"/>
          <a:ext cx="4720978" cy="429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a:lnSpc>
              <a:spcPct val="90000"/>
            </a:lnSpc>
            <a:spcBef>
              <a:spcPct val="0"/>
            </a:spcBef>
            <a:spcAft>
              <a:spcPct val="35000"/>
            </a:spcAft>
          </a:pPr>
          <a:r>
            <a:rPr lang="zh-CN" altLang="en-US" sz="1800" kern="1200" dirty="0" smtClean="0"/>
            <a:t>算法中的误差避免</a:t>
          </a:r>
          <a:endParaRPr lang="zh-CN" altLang="en-US" sz="1800" kern="1200" dirty="0"/>
        </a:p>
      </dsp:txBody>
      <dsp:txXfrm>
        <a:off x="1343941" y="2915968"/>
        <a:ext cx="4720978" cy="429179"/>
      </dsp:txXfrm>
    </dsp:sp>
    <dsp:sp modelId="{433F1816-2231-4F6D-8E5B-DCABF853A609}">
      <dsp:nvSpPr>
        <dsp:cNvPr id="0" name=""/>
        <dsp:cNvSpPr/>
      </dsp:nvSpPr>
      <dsp:spPr>
        <a:xfrm>
          <a:off x="1343941" y="3345148"/>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D638FC-5C69-4C85-8DFB-204A4094F512}">
      <dsp:nvSpPr>
        <dsp:cNvPr id="0" name=""/>
        <dsp:cNvSpPr/>
      </dsp:nvSpPr>
      <dsp:spPr>
        <a:xfrm>
          <a:off x="2010124" y="3345148"/>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21D836-A33A-47A2-AC47-FB57E0625551}">
      <dsp:nvSpPr>
        <dsp:cNvPr id="0" name=""/>
        <dsp:cNvSpPr/>
      </dsp:nvSpPr>
      <dsp:spPr>
        <a:xfrm>
          <a:off x="2676306" y="3345148"/>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CC0715-9FEF-44F8-8F6D-9D1BC7E35A6E}">
      <dsp:nvSpPr>
        <dsp:cNvPr id="0" name=""/>
        <dsp:cNvSpPr/>
      </dsp:nvSpPr>
      <dsp:spPr>
        <a:xfrm>
          <a:off x="3342489" y="3345148"/>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CB457D-1A4A-481D-939C-3078C90DAE7B}">
      <dsp:nvSpPr>
        <dsp:cNvPr id="0" name=""/>
        <dsp:cNvSpPr/>
      </dsp:nvSpPr>
      <dsp:spPr>
        <a:xfrm>
          <a:off x="4008671" y="3345148"/>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35FB5F-1092-4687-8403-0502EB1EB24E}">
      <dsp:nvSpPr>
        <dsp:cNvPr id="0" name=""/>
        <dsp:cNvSpPr/>
      </dsp:nvSpPr>
      <dsp:spPr>
        <a:xfrm>
          <a:off x="4674854" y="3345148"/>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EC1CA3-8BCE-4E30-85DB-4616ED11CA64}">
      <dsp:nvSpPr>
        <dsp:cNvPr id="0" name=""/>
        <dsp:cNvSpPr/>
      </dsp:nvSpPr>
      <dsp:spPr>
        <a:xfrm>
          <a:off x="5341037" y="3345148"/>
          <a:ext cx="629463" cy="104910"/>
        </a:xfrm>
        <a:prstGeom prst="parallelogram">
          <a:avLst>
            <a:gd name="adj" fmla="val 14084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B86798-7E1C-4C17-9BDD-99A5537F854D}" type="datetimeFigureOut">
              <a:rPr lang="zh-CN" altLang="en-US" smtClean="0"/>
              <a:t>2013/1/26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16502C-B817-4FE9-AE50-EDFFC7F7ED2F}" type="slidenum">
              <a:rPr lang="zh-CN" altLang="en-US" smtClean="0"/>
              <a:t>‹#›</a:t>
            </a:fld>
            <a:endParaRPr lang="zh-CN" altLang="en-US"/>
          </a:p>
        </p:txBody>
      </p:sp>
    </p:spTree>
    <p:extLst>
      <p:ext uri="{BB962C8B-B14F-4D97-AF65-F5344CB8AC3E}">
        <p14:creationId xmlns:p14="http://schemas.microsoft.com/office/powerpoint/2010/main" val="2122559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讲义上那张图少了标题</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DE16502C-B817-4FE9-AE50-EDFFC7F7ED2F}" type="slidenum">
              <a:rPr lang="zh-CN" altLang="en-US" smtClean="0"/>
              <a:t>48</a:t>
            </a:fld>
            <a:endParaRPr lang="zh-CN" altLang="en-US"/>
          </a:p>
        </p:txBody>
      </p:sp>
    </p:spTree>
    <p:extLst>
      <p:ext uri="{BB962C8B-B14F-4D97-AF65-F5344CB8AC3E}">
        <p14:creationId xmlns:p14="http://schemas.microsoft.com/office/powerpoint/2010/main" val="1322760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2013/1/26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2013/1/26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2013/1/26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2013/1/26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2013/1/26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2013/1/26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2013/1/26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2013/1/26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t>2013/1/26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2013/1/26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t>2013/1/26</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8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9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1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2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上午第</a:t>
            </a:r>
            <a:r>
              <a:rPr lang="en-US" altLang="zh-CN" dirty="0" smtClean="0"/>
              <a:t>2</a:t>
            </a:r>
            <a:r>
              <a:rPr lang="zh-CN" altLang="en-US" dirty="0" smtClean="0"/>
              <a:t>例题确实不能二分答案。</a:t>
            </a:r>
            <a:endParaRPr lang="en-US" altLang="zh-CN" dirty="0" smtClean="0"/>
          </a:p>
          <a:p>
            <a:endParaRPr lang="en-US" altLang="zh-CN" dirty="0"/>
          </a:p>
          <a:p>
            <a:r>
              <a:rPr lang="zh-CN" altLang="en-US" dirty="0" smtClean="0"/>
              <a:t>给定零件和</a:t>
            </a:r>
            <a:r>
              <a:rPr lang="en-US" altLang="zh-CN" dirty="0" smtClean="0"/>
              <a:t>S</a:t>
            </a:r>
            <a:r>
              <a:rPr lang="zh-CN" altLang="en-US" dirty="0" smtClean="0"/>
              <a:t>，设求出最小费用的绝对值为</a:t>
            </a:r>
            <a:r>
              <a:rPr lang="en-US" altLang="zh-CN" dirty="0" smtClean="0"/>
              <a:t>R</a:t>
            </a:r>
            <a:r>
              <a:rPr lang="zh-CN" altLang="en-US" dirty="0" smtClean="0"/>
              <a:t>。</a:t>
            </a:r>
            <a:endParaRPr lang="en-US" altLang="zh-CN" dirty="0" smtClean="0"/>
          </a:p>
          <a:p>
            <a:endParaRPr lang="en-US" altLang="zh-CN" dirty="0"/>
          </a:p>
          <a:p>
            <a:r>
              <a:rPr lang="zh-CN" altLang="en-US" dirty="0" smtClean="0"/>
              <a:t>若</a:t>
            </a:r>
            <a:r>
              <a:rPr lang="en-US" altLang="zh-CN" dirty="0" smtClean="0"/>
              <a:t>R&gt;=S</a:t>
            </a:r>
            <a:r>
              <a:rPr lang="zh-CN" altLang="en-US" dirty="0" smtClean="0"/>
              <a:t>，则存在大于等于</a:t>
            </a:r>
            <a:r>
              <a:rPr lang="en-US" altLang="zh-CN" dirty="0" smtClean="0"/>
              <a:t>S</a:t>
            </a:r>
            <a:r>
              <a:rPr lang="zh-CN" altLang="en-US" dirty="0" smtClean="0"/>
              <a:t>的解。</a:t>
            </a:r>
            <a:endParaRPr lang="en-US" altLang="zh-CN" dirty="0" smtClean="0"/>
          </a:p>
          <a:p>
            <a:r>
              <a:rPr lang="zh-CN" altLang="en-US" dirty="0" smtClean="0"/>
              <a:t>若</a:t>
            </a:r>
            <a:r>
              <a:rPr lang="en-US" altLang="zh-CN" dirty="0" smtClean="0"/>
              <a:t>R&lt;S</a:t>
            </a:r>
            <a:r>
              <a:rPr lang="zh-CN" altLang="en-US" dirty="0" smtClean="0"/>
              <a:t>，则不存在</a:t>
            </a:r>
            <a:r>
              <a:rPr lang="zh-CN" altLang="en-US" b="1" u="sng" dirty="0" smtClean="0"/>
              <a:t>恰好等于</a:t>
            </a:r>
            <a:r>
              <a:rPr lang="en-US" altLang="zh-CN" dirty="0" smtClean="0"/>
              <a:t>S</a:t>
            </a:r>
            <a:r>
              <a:rPr lang="zh-CN" altLang="en-US" dirty="0" smtClean="0"/>
              <a:t>的解。</a:t>
            </a:r>
            <a:endParaRPr lang="zh-CN" altLang="en-US" dirty="0"/>
          </a:p>
        </p:txBody>
      </p:sp>
      <p:sp>
        <p:nvSpPr>
          <p:cNvPr id="3" name="标题 2"/>
          <p:cNvSpPr>
            <a:spLocks noGrp="1"/>
          </p:cNvSpPr>
          <p:nvPr>
            <p:ph type="title"/>
          </p:nvPr>
        </p:nvSpPr>
        <p:spPr/>
        <p:txBody>
          <a:bodyPr/>
          <a:lstStyle/>
          <a:p>
            <a:r>
              <a:rPr lang="zh-CN" altLang="en-US" dirty="0" smtClean="0"/>
              <a:t>上午例题补充说明</a:t>
            </a:r>
            <a:endParaRPr lang="zh-CN" altLang="en-US" dirty="0"/>
          </a:p>
        </p:txBody>
      </p:sp>
    </p:spTree>
    <p:extLst>
      <p:ext uri="{BB962C8B-B14F-4D97-AF65-F5344CB8AC3E}">
        <p14:creationId xmlns:p14="http://schemas.microsoft.com/office/powerpoint/2010/main" val="1280981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680603530"/>
              </p:ext>
            </p:extLst>
          </p:nvPr>
        </p:nvGraphicFramePr>
        <p:xfrm>
          <a:off x="871538" y="2674938"/>
          <a:ext cx="7408862" cy="3451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浮点误差与误差复杂度</a:t>
            </a:r>
          </a:p>
        </p:txBody>
      </p:sp>
    </p:spTree>
    <p:extLst>
      <p:ext uri="{BB962C8B-B14F-4D97-AF65-F5344CB8AC3E}">
        <p14:creationId xmlns:p14="http://schemas.microsoft.com/office/powerpoint/2010/main" val="244398902"/>
      </p:ext>
    </p:extLst>
  </p:cSld>
  <p:clrMapOvr>
    <a:masterClrMapping/>
  </p:clrMapOvr>
  <p:transition spd="slow">
    <p:push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314494839"/>
              </p:ext>
            </p:extLst>
          </p:nvPr>
        </p:nvGraphicFramePr>
        <p:xfrm>
          <a:off x="871538" y="2674938"/>
          <a:ext cx="7408862" cy="3451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浮点误差与误差复杂度</a:t>
            </a:r>
          </a:p>
        </p:txBody>
      </p:sp>
    </p:spTree>
    <p:extLst>
      <p:ext uri="{BB962C8B-B14F-4D97-AF65-F5344CB8AC3E}">
        <p14:creationId xmlns:p14="http://schemas.microsoft.com/office/powerpoint/2010/main" val="398192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定点数：小数点固定的数</a:t>
            </a:r>
            <a:endParaRPr lang="en-US" altLang="zh-CN" dirty="0" smtClean="0"/>
          </a:p>
          <a:p>
            <a:r>
              <a:rPr lang="zh-CN" altLang="en-US" dirty="0" smtClean="0"/>
              <a:t>浮点数：小数点浮动的数</a:t>
            </a:r>
            <a:endParaRPr lang="en-US" altLang="zh-CN" dirty="0" smtClean="0"/>
          </a:p>
          <a:p>
            <a:endParaRPr lang="en-US" altLang="zh-CN" dirty="0"/>
          </a:p>
          <a:p>
            <a:r>
              <a:rPr lang="en-US" altLang="zh-CN" dirty="0"/>
              <a:t>IEEE 754/854</a:t>
            </a:r>
            <a:r>
              <a:rPr lang="zh-CN" altLang="en-US" dirty="0"/>
              <a:t>标准</a:t>
            </a:r>
            <a:endParaRPr lang="en-US" altLang="zh-CN" dirty="0" smtClean="0"/>
          </a:p>
        </p:txBody>
      </p:sp>
      <p:sp>
        <p:nvSpPr>
          <p:cNvPr id="3" name="标题 2"/>
          <p:cNvSpPr>
            <a:spLocks noGrp="1"/>
          </p:cNvSpPr>
          <p:nvPr>
            <p:ph type="title"/>
          </p:nvPr>
        </p:nvSpPr>
        <p:spPr/>
        <p:txBody>
          <a:bodyPr/>
          <a:lstStyle/>
          <a:p>
            <a:r>
              <a:rPr lang="zh-CN" altLang="en-US" dirty="0" smtClean="0"/>
              <a:t>什么是浮点数</a:t>
            </a:r>
            <a:endParaRPr lang="zh-CN" altLang="en-US" dirty="0"/>
          </a:p>
        </p:txBody>
      </p:sp>
    </p:spTree>
    <p:extLst>
      <p:ext uri="{BB962C8B-B14F-4D97-AF65-F5344CB8AC3E}">
        <p14:creationId xmlns:p14="http://schemas.microsoft.com/office/powerpoint/2010/main" val="3894956744"/>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t>将浮点数用类似于科学计数法的方法存储</a:t>
                </a:r>
                <a:endParaRPr lang="en-US" altLang="zh-CN" dirty="0" smtClean="0"/>
              </a:p>
              <a:p>
                <a:pPr marL="0" indent="0">
                  <a:buNone/>
                </a:pPr>
                <a14:m>
                  <m:oMathPara xmlns:m="http://schemas.openxmlformats.org/officeDocument/2006/math">
                    <m:oMathParaPr>
                      <m:jc m:val="center"/>
                    </m:oMathParaPr>
                    <m:oMath xmlns:m="http://schemas.openxmlformats.org/officeDocument/2006/math">
                      <m:sSup>
                        <m:sSupPr>
                          <m:ctrlPr>
                            <a:rPr lang="en-US" altLang="zh-CN" sz="3200" b="0" i="1" smtClean="0">
                              <a:latin typeface="Cambria Math"/>
                              <a:ea typeface="Cambria Math"/>
                            </a:rPr>
                          </m:ctrlPr>
                        </m:sSupPr>
                        <m:e>
                          <m:d>
                            <m:dPr>
                              <m:ctrlPr>
                                <a:rPr lang="en-US" altLang="zh-CN" sz="3200" i="1">
                                  <a:latin typeface="Cambria Math"/>
                                  <a:ea typeface="Cambria Math"/>
                                </a:rPr>
                              </m:ctrlPr>
                            </m:dPr>
                            <m:e>
                              <m:r>
                                <a:rPr lang="en-US" altLang="zh-CN" sz="3200" i="1">
                                  <a:latin typeface="Cambria Math"/>
                                  <a:ea typeface="Cambria Math"/>
                                </a:rPr>
                                <m:t>−1</m:t>
                              </m:r>
                            </m:e>
                          </m:d>
                        </m:e>
                        <m:sup>
                          <m:r>
                            <a:rPr lang="en-US" altLang="zh-CN" sz="3200" b="0" i="1" smtClean="0">
                              <a:latin typeface="Cambria Math"/>
                              <a:ea typeface="Cambria Math"/>
                            </a:rPr>
                            <m:t>𝑠</m:t>
                          </m:r>
                        </m:sup>
                      </m:sSup>
                      <m:r>
                        <a:rPr lang="en-US" altLang="zh-CN" sz="3200" b="0" i="1" smtClean="0">
                          <a:latin typeface="Cambria Math"/>
                          <a:ea typeface="Cambria Math"/>
                        </a:rPr>
                        <m:t>×</m:t>
                      </m:r>
                      <m:r>
                        <a:rPr lang="en-US" altLang="zh-CN" sz="3200" b="0" i="1" smtClean="0">
                          <a:latin typeface="Cambria Math"/>
                          <a:ea typeface="Cambria Math"/>
                        </a:rPr>
                        <m:t>𝑎</m:t>
                      </m:r>
                      <m:r>
                        <a:rPr lang="en-US" altLang="zh-CN" sz="3200" b="0" i="1" smtClean="0">
                          <a:latin typeface="Cambria Math"/>
                          <a:ea typeface="Cambria Math"/>
                        </a:rPr>
                        <m:t>×</m:t>
                      </m:r>
                      <m:sSup>
                        <m:sSupPr>
                          <m:ctrlPr>
                            <a:rPr lang="en-US" altLang="zh-CN" sz="3200" b="0" i="1" smtClean="0">
                              <a:latin typeface="Cambria Math"/>
                              <a:ea typeface="Cambria Math"/>
                            </a:rPr>
                          </m:ctrlPr>
                        </m:sSupPr>
                        <m:e>
                          <m:r>
                            <a:rPr lang="en-US" altLang="zh-CN" sz="3200" b="0" i="1" smtClean="0">
                              <a:latin typeface="Cambria Math"/>
                              <a:ea typeface="Cambria Math"/>
                            </a:rPr>
                            <m:t>2</m:t>
                          </m:r>
                        </m:e>
                        <m:sup>
                          <m:r>
                            <a:rPr lang="en-US" altLang="zh-CN" sz="3200" b="0" i="1" smtClean="0">
                              <a:latin typeface="Cambria Math"/>
                              <a:ea typeface="Cambria Math"/>
                            </a:rPr>
                            <m:t>𝑛</m:t>
                          </m:r>
                        </m:sup>
                      </m:sSup>
                    </m:oMath>
                  </m:oMathPara>
                </a14:m>
                <a:endParaRPr lang="en-US" altLang="zh-CN" sz="3200" dirty="0" smtClean="0"/>
              </a:p>
              <a:p>
                <a14:m>
                  <m:oMath xmlns:m="http://schemas.openxmlformats.org/officeDocument/2006/math">
                    <m:r>
                      <a:rPr lang="en-US" altLang="zh-CN" b="0" i="1" smtClean="0">
                        <a:latin typeface="Cambria Math"/>
                      </a:rPr>
                      <m:t>𝑠</m:t>
                    </m:r>
                  </m:oMath>
                </a14:m>
                <a:r>
                  <a:rPr lang="zh-CN" altLang="en-US" dirty="0" smtClean="0">
                    <a:latin typeface="Cambria Math"/>
                  </a:rPr>
                  <a:t>：符号，</a:t>
                </a:r>
                <a:r>
                  <a:rPr lang="en-US" altLang="zh-CN" dirty="0" smtClean="0">
                    <a:latin typeface="Cambria Math"/>
                  </a:rPr>
                  <a:t>0</a:t>
                </a:r>
                <a:r>
                  <a:rPr lang="zh-CN" altLang="en-US" dirty="0" smtClean="0">
                    <a:latin typeface="Cambria Math"/>
                  </a:rPr>
                  <a:t>或</a:t>
                </a:r>
                <a:r>
                  <a:rPr lang="en-US" altLang="zh-CN" dirty="0" smtClean="0">
                    <a:latin typeface="Cambria Math"/>
                  </a:rPr>
                  <a:t>1</a:t>
                </a:r>
              </a:p>
              <a:p>
                <a14:m>
                  <m:oMath xmlns:m="http://schemas.openxmlformats.org/officeDocument/2006/math">
                    <m:r>
                      <a:rPr lang="en-US" altLang="zh-CN" i="1" dirty="0">
                        <a:latin typeface="Cambria Math"/>
                      </a:rPr>
                      <m:t>𝑛</m:t>
                    </m:r>
                  </m:oMath>
                </a14:m>
                <a:r>
                  <a:rPr lang="zh-CN" altLang="en-US" dirty="0" smtClean="0"/>
                  <a:t>：指数，为整数</a:t>
                </a:r>
                <a:endParaRPr lang="en-US" altLang="zh-CN" dirty="0" smtClean="0"/>
              </a:p>
              <a:p>
                <a14:m>
                  <m:oMath xmlns:m="http://schemas.openxmlformats.org/officeDocument/2006/math">
                    <m:r>
                      <a:rPr lang="en-US" altLang="zh-CN" i="1" dirty="0">
                        <a:latin typeface="Cambria Math"/>
                      </a:rPr>
                      <m:t>𝑎</m:t>
                    </m:r>
                  </m:oMath>
                </a14:m>
                <a:r>
                  <a:rPr lang="zh-CN" altLang="en-US" dirty="0" smtClean="0"/>
                  <a:t>：系数，</a:t>
                </a:r>
                <a14:m>
                  <m:oMath xmlns:m="http://schemas.openxmlformats.org/officeDocument/2006/math">
                    <m:r>
                      <a:rPr lang="en-US" altLang="zh-CN" i="1" dirty="0">
                        <a:latin typeface="Cambria Math"/>
                      </a:rPr>
                      <m:t>𝑎</m:t>
                    </m:r>
                    <m:r>
                      <a:rPr lang="en-US" altLang="zh-CN" i="1" dirty="0" smtClean="0">
                        <a:latin typeface="Cambria Math"/>
                        <a:ea typeface="Cambria Math"/>
                      </a:rPr>
                      <m:t>∈</m:t>
                    </m:r>
                    <m:r>
                      <a:rPr lang="en-US" altLang="zh-CN" b="0" i="1" dirty="0" smtClean="0">
                        <a:latin typeface="Cambria Math"/>
                        <a:ea typeface="Cambria Math"/>
                      </a:rPr>
                      <m:t>[1, 2)</m:t>
                    </m:r>
                  </m:oMath>
                </a14:m>
                <a:endParaRPr lang="zh-CN" altLang="en-US" i="1"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t="-247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存储浮点数的基本思路</a:t>
            </a:r>
            <a:endParaRPr lang="zh-CN" altLang="en-US" dirty="0"/>
          </a:p>
        </p:txBody>
      </p:sp>
    </p:spTree>
    <p:extLst>
      <p:ext uri="{BB962C8B-B14F-4D97-AF65-F5344CB8AC3E}">
        <p14:creationId xmlns:p14="http://schemas.microsoft.com/office/powerpoint/2010/main" val="3263739666"/>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163229197"/>
              </p:ext>
            </p:extLst>
          </p:nvPr>
        </p:nvGraphicFramePr>
        <p:xfrm>
          <a:off x="871538" y="2674938"/>
          <a:ext cx="7408864" cy="741680"/>
        </p:xfrm>
        <a:graphic>
          <a:graphicData uri="http://schemas.openxmlformats.org/drawingml/2006/table">
            <a:tbl>
              <a:tblPr firstRow="1" bandRow="1">
                <a:tableStyleId>{5C22544A-7EE6-4342-B048-85BDC9FD1C3A}</a:tableStyleId>
              </a:tblPr>
              <a:tblGrid>
                <a:gridCol w="926108"/>
                <a:gridCol w="926108"/>
                <a:gridCol w="926108"/>
                <a:gridCol w="926108"/>
                <a:gridCol w="926108"/>
                <a:gridCol w="926108"/>
                <a:gridCol w="926108"/>
                <a:gridCol w="926108"/>
              </a:tblGrid>
              <a:tr h="370840">
                <a:tc>
                  <a:txBody>
                    <a:bodyPr/>
                    <a:lstStyle/>
                    <a:p>
                      <a:pPr algn="ctr"/>
                      <a:r>
                        <a:rPr lang="en-US" altLang="zh-CN" dirty="0" smtClean="0">
                          <a:solidFill>
                            <a:schemeClr val="tx1"/>
                          </a:solidFill>
                        </a:rPr>
                        <a:t>s</a:t>
                      </a:r>
                      <a:endParaRPr lang="zh-CN" altLang="en-US" dirty="0">
                        <a:solidFill>
                          <a:schemeClr val="tx1"/>
                        </a:solidFill>
                      </a:endParaRPr>
                    </a:p>
                  </a:txBody>
                  <a:tcPr/>
                </a:tc>
                <a:tc gridSpan="3">
                  <a:txBody>
                    <a:bodyPr/>
                    <a:lstStyle/>
                    <a:p>
                      <a:pPr algn="ctr"/>
                      <a:r>
                        <a:rPr lang="en-US" altLang="zh-CN" dirty="0" smtClean="0">
                          <a:solidFill>
                            <a:schemeClr val="tx1"/>
                          </a:solidFill>
                        </a:rPr>
                        <a:t>n</a:t>
                      </a:r>
                      <a:endParaRPr lang="zh-CN" altLang="en-US" dirty="0">
                        <a:solidFill>
                          <a:schemeClr val="tx1"/>
                        </a:solidFill>
                      </a:endParaRPr>
                    </a:p>
                  </a:txBody>
                  <a:tcPr>
                    <a:solidFill>
                      <a:schemeClr val="accent4"/>
                    </a:solidFill>
                  </a:tcPr>
                </a:tc>
                <a:tc hMerge="1">
                  <a:txBody>
                    <a:bodyPr/>
                    <a:lstStyle/>
                    <a:p>
                      <a:endParaRPr lang="zh-CN" altLang="en-US"/>
                    </a:p>
                  </a:txBody>
                  <a:tcPr/>
                </a:tc>
                <a:tc hMerge="1">
                  <a:txBody>
                    <a:bodyPr/>
                    <a:lstStyle/>
                    <a:p>
                      <a:endParaRPr lang="zh-CN" altLang="en-US"/>
                    </a:p>
                  </a:txBody>
                  <a:tcPr/>
                </a:tc>
                <a:tc gridSpan="4">
                  <a:txBody>
                    <a:bodyPr/>
                    <a:lstStyle/>
                    <a:p>
                      <a:pPr algn="ctr"/>
                      <a:r>
                        <a:rPr lang="en-US" altLang="zh-CN" dirty="0" smtClean="0">
                          <a:solidFill>
                            <a:schemeClr val="tx1"/>
                          </a:solidFill>
                        </a:rPr>
                        <a:t>a</a:t>
                      </a:r>
                      <a:endParaRPr lang="zh-CN" altLang="en-US" dirty="0">
                        <a:solidFill>
                          <a:schemeClr val="tx1"/>
                        </a:solidFill>
                      </a:endParaRPr>
                    </a:p>
                  </a:txBody>
                  <a:tcPr>
                    <a:solidFill>
                      <a:srgbClr val="FF00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70840">
                <a:tc>
                  <a:txBody>
                    <a:bodyPr/>
                    <a:lstStyle/>
                    <a:p>
                      <a:pPr algn="ctr"/>
                      <a:r>
                        <a:rPr lang="en-US" altLang="zh-CN" dirty="0" smtClean="0"/>
                        <a:t>1</a:t>
                      </a:r>
                      <a:endParaRPr lang="zh-CN" altLang="en-US" dirty="0"/>
                    </a:p>
                  </a:txBody>
                  <a:tcPr>
                    <a:solidFill>
                      <a:schemeClr val="accent1"/>
                    </a:solidFill>
                  </a:tcPr>
                </a:tc>
                <a:tc>
                  <a:txBody>
                    <a:bodyPr/>
                    <a:lstStyle/>
                    <a:p>
                      <a:pPr algn="ctr"/>
                      <a:r>
                        <a:rPr lang="en-US" altLang="zh-CN" dirty="0" smtClean="0"/>
                        <a:t>0</a:t>
                      </a:r>
                      <a:endParaRPr lang="zh-CN" altLang="en-US" dirty="0"/>
                    </a:p>
                  </a:txBody>
                  <a:tcPr>
                    <a:solidFill>
                      <a:schemeClr val="accent4"/>
                    </a:solidFill>
                  </a:tcPr>
                </a:tc>
                <a:tc>
                  <a:txBody>
                    <a:bodyPr/>
                    <a:lstStyle/>
                    <a:p>
                      <a:pPr algn="ctr"/>
                      <a:r>
                        <a:rPr lang="en-US" altLang="zh-CN" dirty="0" smtClean="0"/>
                        <a:t>1</a:t>
                      </a:r>
                      <a:endParaRPr lang="zh-CN" altLang="en-US" dirty="0"/>
                    </a:p>
                  </a:txBody>
                  <a:tcPr>
                    <a:solidFill>
                      <a:schemeClr val="accent4"/>
                    </a:solidFill>
                  </a:tcPr>
                </a:tc>
                <a:tc>
                  <a:txBody>
                    <a:bodyPr/>
                    <a:lstStyle/>
                    <a:p>
                      <a:pPr algn="ctr"/>
                      <a:r>
                        <a:rPr lang="en-US" altLang="zh-CN" dirty="0" smtClean="0"/>
                        <a:t>0</a:t>
                      </a:r>
                      <a:endParaRPr lang="zh-CN" altLang="en-US" dirty="0"/>
                    </a:p>
                  </a:txBody>
                  <a:tcPr>
                    <a:solidFill>
                      <a:schemeClr val="accent4"/>
                    </a:solidFill>
                  </a:tcPr>
                </a:tc>
                <a:tc>
                  <a:txBody>
                    <a:bodyPr/>
                    <a:lstStyle/>
                    <a:p>
                      <a:pPr algn="ctr"/>
                      <a:r>
                        <a:rPr lang="en-US" altLang="zh-CN" dirty="0" smtClean="0"/>
                        <a:t>1</a:t>
                      </a:r>
                      <a:endParaRPr lang="zh-CN" altLang="en-US" dirty="0"/>
                    </a:p>
                  </a:txBody>
                  <a:tcPr>
                    <a:solidFill>
                      <a:srgbClr val="FF0000"/>
                    </a:solidFill>
                  </a:tcPr>
                </a:tc>
                <a:tc>
                  <a:txBody>
                    <a:bodyPr/>
                    <a:lstStyle/>
                    <a:p>
                      <a:pPr algn="ctr"/>
                      <a:r>
                        <a:rPr lang="en-US" altLang="zh-CN" dirty="0" smtClean="0"/>
                        <a:t>0</a:t>
                      </a:r>
                      <a:endParaRPr lang="zh-CN" altLang="en-US" dirty="0"/>
                    </a:p>
                  </a:txBody>
                  <a:tcPr>
                    <a:solidFill>
                      <a:srgbClr val="FF0000"/>
                    </a:solidFill>
                  </a:tcPr>
                </a:tc>
                <a:tc>
                  <a:txBody>
                    <a:bodyPr/>
                    <a:lstStyle/>
                    <a:p>
                      <a:pPr algn="ctr"/>
                      <a:r>
                        <a:rPr lang="en-US" altLang="zh-CN" dirty="0" smtClean="0"/>
                        <a:t>1</a:t>
                      </a:r>
                      <a:endParaRPr lang="zh-CN" altLang="en-US" dirty="0"/>
                    </a:p>
                  </a:txBody>
                  <a:tcPr>
                    <a:solidFill>
                      <a:srgbClr val="FF0000"/>
                    </a:solidFill>
                  </a:tcPr>
                </a:tc>
                <a:tc>
                  <a:txBody>
                    <a:bodyPr/>
                    <a:lstStyle/>
                    <a:p>
                      <a:pPr algn="ctr"/>
                      <a:r>
                        <a:rPr lang="en-US" altLang="zh-CN" dirty="0" smtClean="0"/>
                        <a:t>1</a:t>
                      </a:r>
                      <a:endParaRPr lang="zh-CN" altLang="en-US" dirty="0"/>
                    </a:p>
                  </a:txBody>
                  <a:tcPr>
                    <a:solidFill>
                      <a:srgbClr val="FF0000"/>
                    </a:solidFill>
                  </a:tcPr>
                </a:tc>
              </a:tr>
            </a:tbl>
          </a:graphicData>
        </a:graphic>
      </p:graphicFrame>
      <p:sp>
        <p:nvSpPr>
          <p:cNvPr id="3" name="标题 2"/>
          <p:cNvSpPr>
            <a:spLocks noGrp="1"/>
          </p:cNvSpPr>
          <p:nvPr>
            <p:ph type="title"/>
          </p:nvPr>
        </p:nvSpPr>
        <p:spPr/>
        <p:txBody>
          <a:bodyPr/>
          <a:lstStyle/>
          <a:p>
            <a:r>
              <a:rPr lang="zh-CN" altLang="en-US" dirty="0" smtClean="0"/>
              <a:t>浮点数的存储</a:t>
            </a:r>
            <a:endParaRPr lang="zh-CN" altLang="en-US" dirty="0"/>
          </a:p>
        </p:txBody>
      </p:sp>
      <p:sp>
        <p:nvSpPr>
          <p:cNvPr id="6" name="TextBox 5"/>
          <p:cNvSpPr txBox="1"/>
          <p:nvPr/>
        </p:nvSpPr>
        <p:spPr>
          <a:xfrm>
            <a:off x="936104" y="3471391"/>
            <a:ext cx="5868144" cy="461665"/>
          </a:xfrm>
          <a:prstGeom prst="rect">
            <a:avLst/>
          </a:prstGeom>
          <a:noFill/>
        </p:spPr>
        <p:txBody>
          <a:bodyPr wrap="square" rtlCol="0">
            <a:spAutoFit/>
          </a:bodyPr>
          <a:lstStyle/>
          <a:p>
            <a:r>
              <a:rPr lang="zh-CN" altLang="en-US" sz="2400" dirty="0" smtClean="0"/>
              <a:t>符号       指数              系数</a:t>
            </a:r>
            <a:endParaRPr lang="zh-CN" altLang="en-US" sz="2400" dirty="0"/>
          </a:p>
        </p:txBody>
      </p:sp>
      <p:graphicFrame>
        <p:nvGraphicFramePr>
          <p:cNvPr id="7" name="表格 6"/>
          <p:cNvGraphicFramePr>
            <a:graphicFrameLocks noGrp="1"/>
          </p:cNvGraphicFramePr>
          <p:nvPr>
            <p:extLst>
              <p:ext uri="{D42A27DB-BD31-4B8C-83A1-F6EECF244321}">
                <p14:modId xmlns:p14="http://schemas.microsoft.com/office/powerpoint/2010/main" val="2712613315"/>
              </p:ext>
            </p:extLst>
          </p:nvPr>
        </p:nvGraphicFramePr>
        <p:xfrm>
          <a:off x="395536" y="4674840"/>
          <a:ext cx="8352928" cy="1634480"/>
        </p:xfrm>
        <a:graphic>
          <a:graphicData uri="http://schemas.openxmlformats.org/drawingml/2006/table">
            <a:tbl>
              <a:tblPr firstRow="1" bandRow="1">
                <a:tableStyleId>{5C22544A-7EE6-4342-B048-85BDC9FD1C3A}</a:tableStyleId>
              </a:tblPr>
              <a:tblGrid>
                <a:gridCol w="1008112"/>
                <a:gridCol w="3888432"/>
                <a:gridCol w="1152128"/>
                <a:gridCol w="1080120"/>
                <a:gridCol w="1224136"/>
              </a:tblGrid>
              <a:tr h="504056">
                <a:tc>
                  <a:txBody>
                    <a:bodyPr/>
                    <a:lstStyle/>
                    <a:p>
                      <a:r>
                        <a:rPr lang="zh-CN" altLang="en-US" sz="2400" dirty="0" smtClean="0"/>
                        <a:t>长度</a:t>
                      </a:r>
                      <a:endParaRPr lang="zh-CN" altLang="en-US" sz="2400" dirty="0"/>
                    </a:p>
                  </a:txBody>
                  <a:tcPr/>
                </a:tc>
                <a:tc>
                  <a:txBody>
                    <a:bodyPr/>
                    <a:lstStyle/>
                    <a:p>
                      <a:r>
                        <a:rPr lang="zh-CN" altLang="en-US" sz="2400" dirty="0" smtClean="0"/>
                        <a:t>名称</a:t>
                      </a:r>
                      <a:endParaRPr lang="zh-CN" altLang="en-US" sz="2400" dirty="0"/>
                    </a:p>
                  </a:txBody>
                  <a:tcPr/>
                </a:tc>
                <a:tc>
                  <a:txBody>
                    <a:bodyPr/>
                    <a:lstStyle/>
                    <a:p>
                      <a:r>
                        <a:rPr lang="en-US" altLang="zh-CN" sz="2400" dirty="0" smtClean="0"/>
                        <a:t>s</a:t>
                      </a:r>
                      <a:r>
                        <a:rPr lang="zh-CN" altLang="en-US" sz="2400" dirty="0" smtClean="0"/>
                        <a:t>长度</a:t>
                      </a:r>
                      <a:endParaRPr lang="zh-CN" altLang="en-US" sz="2400" dirty="0"/>
                    </a:p>
                  </a:txBody>
                  <a:tcPr/>
                </a:tc>
                <a:tc>
                  <a:txBody>
                    <a:bodyPr/>
                    <a:lstStyle/>
                    <a:p>
                      <a:r>
                        <a:rPr lang="en-US" altLang="zh-CN" sz="2400" dirty="0" smtClean="0"/>
                        <a:t>n</a:t>
                      </a:r>
                      <a:r>
                        <a:rPr lang="zh-CN" altLang="en-US" sz="2400" dirty="0" smtClean="0"/>
                        <a:t>长度</a:t>
                      </a:r>
                      <a:endParaRPr lang="zh-CN" altLang="en-US" sz="2400" dirty="0"/>
                    </a:p>
                  </a:txBody>
                  <a:tcPr/>
                </a:tc>
                <a:tc>
                  <a:txBody>
                    <a:bodyPr/>
                    <a:lstStyle/>
                    <a:p>
                      <a:r>
                        <a:rPr lang="en-US" altLang="zh-CN" sz="2400" dirty="0" smtClean="0"/>
                        <a:t>a</a:t>
                      </a:r>
                      <a:r>
                        <a:rPr lang="zh-CN" altLang="en-US" sz="2400" dirty="0" smtClean="0"/>
                        <a:t>长度</a:t>
                      </a:r>
                      <a:endParaRPr lang="zh-CN" altLang="en-US" sz="2400" dirty="0"/>
                    </a:p>
                  </a:txBody>
                  <a:tcPr/>
                </a:tc>
              </a:tr>
              <a:tr h="554360">
                <a:tc>
                  <a:txBody>
                    <a:bodyPr/>
                    <a:lstStyle/>
                    <a:p>
                      <a:r>
                        <a:rPr lang="en-US" altLang="zh-CN" sz="2400" dirty="0" smtClean="0"/>
                        <a:t>32</a:t>
                      </a:r>
                      <a:endParaRPr lang="zh-CN" altLang="en-US" sz="2400" dirty="0"/>
                    </a:p>
                  </a:txBody>
                  <a:tcPr/>
                </a:tc>
                <a:tc>
                  <a:txBody>
                    <a:bodyPr/>
                    <a:lstStyle/>
                    <a:p>
                      <a:r>
                        <a:rPr lang="zh-CN" altLang="en-US" sz="2400" dirty="0" smtClean="0"/>
                        <a:t>单精度浮点数（</a:t>
                      </a:r>
                      <a:r>
                        <a:rPr lang="en-US" altLang="zh-CN" sz="2400" dirty="0" smtClean="0"/>
                        <a:t>float</a:t>
                      </a:r>
                      <a:r>
                        <a:rPr lang="zh-CN" altLang="en-US" sz="2400" dirty="0" smtClean="0"/>
                        <a:t>）</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8</a:t>
                      </a:r>
                      <a:endParaRPr lang="zh-CN" altLang="en-US" sz="2400" dirty="0"/>
                    </a:p>
                  </a:txBody>
                  <a:tcPr/>
                </a:tc>
                <a:tc>
                  <a:txBody>
                    <a:bodyPr/>
                    <a:lstStyle/>
                    <a:p>
                      <a:r>
                        <a:rPr lang="en-US" altLang="zh-CN" sz="2400" dirty="0" smtClean="0"/>
                        <a:t>23</a:t>
                      </a:r>
                      <a:endParaRPr lang="zh-CN" altLang="en-US" sz="2400" dirty="0"/>
                    </a:p>
                  </a:txBody>
                  <a:tcPr/>
                </a:tc>
              </a:tr>
              <a:tr h="576064">
                <a:tc>
                  <a:txBody>
                    <a:bodyPr/>
                    <a:lstStyle/>
                    <a:p>
                      <a:r>
                        <a:rPr lang="en-US" altLang="zh-CN" sz="2400" dirty="0" smtClean="0"/>
                        <a:t>64</a:t>
                      </a:r>
                      <a:endParaRPr lang="zh-CN" altLang="en-US" sz="2400" dirty="0"/>
                    </a:p>
                  </a:txBody>
                  <a:tcPr/>
                </a:tc>
                <a:tc>
                  <a:txBody>
                    <a:bodyPr/>
                    <a:lstStyle/>
                    <a:p>
                      <a:r>
                        <a:rPr lang="zh-CN" altLang="en-US" sz="2400" dirty="0" smtClean="0"/>
                        <a:t>双精度浮点数（</a:t>
                      </a:r>
                      <a:r>
                        <a:rPr lang="en-US" altLang="zh-CN" sz="2400" dirty="0" smtClean="0"/>
                        <a:t>double</a:t>
                      </a:r>
                      <a:r>
                        <a:rPr lang="zh-CN" altLang="en-US" sz="2400" dirty="0" smtClean="0"/>
                        <a:t>）</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11</a:t>
                      </a:r>
                      <a:endParaRPr lang="zh-CN" altLang="en-US" sz="2400" dirty="0"/>
                    </a:p>
                  </a:txBody>
                  <a:tcPr/>
                </a:tc>
                <a:tc>
                  <a:txBody>
                    <a:bodyPr/>
                    <a:lstStyle/>
                    <a:p>
                      <a:r>
                        <a:rPr lang="en-US" altLang="zh-CN" sz="2400" dirty="0" smtClean="0"/>
                        <a:t>52</a:t>
                      </a:r>
                      <a:endParaRPr lang="zh-CN" altLang="en-US" sz="2400" dirty="0"/>
                    </a:p>
                  </a:txBody>
                  <a:tcPr/>
                </a:tc>
              </a:tr>
            </a:tbl>
          </a:graphicData>
        </a:graphic>
      </p:graphicFrame>
      <p:sp>
        <p:nvSpPr>
          <p:cNvPr id="8" name="TextBox 7"/>
          <p:cNvSpPr txBox="1"/>
          <p:nvPr/>
        </p:nvSpPr>
        <p:spPr>
          <a:xfrm>
            <a:off x="2483768" y="4170784"/>
            <a:ext cx="6336704" cy="461665"/>
          </a:xfrm>
          <a:prstGeom prst="rect">
            <a:avLst/>
          </a:prstGeom>
          <a:noFill/>
        </p:spPr>
        <p:txBody>
          <a:bodyPr wrap="square" rtlCol="0">
            <a:spAutoFit/>
          </a:bodyPr>
          <a:lstStyle/>
          <a:p>
            <a:r>
              <a:rPr lang="en-US" altLang="zh-CN" sz="2400" dirty="0" smtClean="0"/>
              <a:t>IEEE 754</a:t>
            </a:r>
            <a:r>
              <a:rPr lang="zh-CN" altLang="en-US" sz="2400" dirty="0" smtClean="0"/>
              <a:t>中的两类浮点数　（单位：</a:t>
            </a:r>
            <a:r>
              <a:rPr lang="en-US" altLang="zh-CN" sz="2400" dirty="0" smtClean="0"/>
              <a:t>bit</a:t>
            </a:r>
            <a:r>
              <a:rPr lang="zh-CN" altLang="en-US" sz="2400" dirty="0" smtClean="0"/>
              <a:t>）</a:t>
            </a:r>
            <a:endParaRPr lang="zh-CN" altLang="en-US" sz="2400" dirty="0"/>
          </a:p>
        </p:txBody>
      </p:sp>
      <mc:AlternateContent xmlns:mc="http://schemas.openxmlformats.org/markup-compatibility/2006" xmlns:a14="http://schemas.microsoft.com/office/drawing/2010/main">
        <mc:Choice Requires="a14">
          <p:sp>
            <p:nvSpPr>
              <p:cNvPr id="9" name="TextBox 8"/>
              <p:cNvSpPr txBox="1"/>
              <p:nvPr/>
            </p:nvSpPr>
            <p:spPr>
              <a:xfrm>
                <a:off x="179512" y="1850735"/>
                <a:ext cx="5243038" cy="7861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a:rPr>
                          </m:ctrlPr>
                        </m:sSubPr>
                        <m:e>
                          <m:r>
                            <a:rPr lang="en-US" altLang="zh-CN" sz="2400" b="0" i="1" smtClean="0">
                              <a:latin typeface="Cambria Math"/>
                            </a:rPr>
                            <m:t>−1.1011</m:t>
                          </m:r>
                        </m:e>
                        <m:sub>
                          <m:r>
                            <a:rPr lang="en-US" altLang="zh-CN" sz="2400" b="0" i="1" smtClean="0">
                              <a:latin typeface="Cambria Math"/>
                            </a:rPr>
                            <m:t>2</m:t>
                          </m:r>
                        </m:sub>
                      </m:sSub>
                      <m:r>
                        <a:rPr lang="en-US" altLang="zh-CN" sz="2400" b="0" i="1" smtClean="0">
                          <a:latin typeface="Cambria Math"/>
                          <a:ea typeface="Cambria Math"/>
                        </a:rPr>
                        <m:t>×</m:t>
                      </m:r>
                      <m:sSup>
                        <m:sSupPr>
                          <m:ctrlPr>
                            <a:rPr lang="en-US" altLang="zh-CN" sz="2400" b="0" i="1" smtClean="0">
                              <a:latin typeface="Cambria Math"/>
                              <a:ea typeface="Cambria Math"/>
                            </a:rPr>
                          </m:ctrlPr>
                        </m:sSupPr>
                        <m:e>
                          <m:r>
                            <a:rPr lang="en-US" altLang="zh-CN" sz="2400" b="0" i="1" smtClean="0">
                              <a:latin typeface="Cambria Math"/>
                              <a:ea typeface="Cambria Math"/>
                            </a:rPr>
                            <m:t>2</m:t>
                          </m:r>
                        </m:e>
                        <m:sup>
                          <m:r>
                            <a:rPr lang="en-US" altLang="zh-CN" sz="2400" b="0" i="1" smtClean="0">
                              <a:latin typeface="Cambria Math"/>
                              <a:ea typeface="Cambria Math"/>
                            </a:rPr>
                            <m:t>−1</m:t>
                          </m:r>
                        </m:sup>
                      </m:sSup>
                      <m:r>
                        <a:rPr lang="en-US" altLang="zh-CN" sz="2400" b="0" i="1" smtClean="0">
                          <a:latin typeface="Cambria Math"/>
                        </a:rPr>
                        <m:t>=−</m:t>
                      </m:r>
                      <m:f>
                        <m:fPr>
                          <m:ctrlPr>
                            <a:rPr lang="en-US" altLang="zh-CN" sz="2400" b="0" i="1" smtClean="0">
                              <a:latin typeface="Cambria Math"/>
                            </a:rPr>
                          </m:ctrlPr>
                        </m:fPr>
                        <m:num>
                          <m:r>
                            <a:rPr lang="en-US" altLang="zh-CN" sz="2400" b="0" i="1" smtClean="0">
                              <a:latin typeface="Cambria Math"/>
                            </a:rPr>
                            <m:t>27</m:t>
                          </m:r>
                        </m:num>
                        <m:den>
                          <m:r>
                            <a:rPr lang="en-US" altLang="zh-CN" sz="2400" b="0" i="1" smtClean="0">
                              <a:latin typeface="Cambria Math"/>
                            </a:rPr>
                            <m:t>32</m:t>
                          </m:r>
                        </m:den>
                      </m:f>
                      <m:r>
                        <a:rPr lang="en-US" altLang="zh-CN" sz="2400" i="1">
                          <a:latin typeface="Cambria Math"/>
                        </a:rPr>
                        <m:t>=</m:t>
                      </m:r>
                      <m:r>
                        <a:rPr lang="en-US" altLang="zh-CN" sz="2400" b="0" i="1" smtClean="0">
                          <a:latin typeface="Cambria Math"/>
                        </a:rPr>
                        <m:t>−</m:t>
                      </m:r>
                      <m:r>
                        <a:rPr lang="en-US" altLang="zh-CN" sz="2400" i="1">
                          <a:latin typeface="Cambria Math"/>
                        </a:rPr>
                        <m:t>0.84375</m:t>
                      </m:r>
                    </m:oMath>
                  </m:oMathPara>
                </a14:m>
                <a:endParaRPr lang="zh-CN" alt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179512" y="1850735"/>
                <a:ext cx="5243038" cy="786177"/>
              </a:xfrm>
              <a:prstGeom prst="rect">
                <a:avLst/>
              </a:prstGeom>
              <a:blipFill rotWithShape="1">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8261717"/>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14:m>
                  <m:oMath xmlns:m="http://schemas.openxmlformats.org/officeDocument/2006/math">
                    <m:r>
                      <a:rPr lang="en-US" altLang="zh-CN" i="1" dirty="0" smtClean="0">
                        <a:latin typeface="Cambria Math"/>
                      </a:rPr>
                      <m:t>𝑎</m:t>
                    </m:r>
                    <m:r>
                      <a:rPr lang="en-US" altLang="zh-CN" i="1" dirty="0">
                        <a:latin typeface="Cambria Math"/>
                      </a:rPr>
                      <m:t>=1.</m:t>
                    </m:r>
                    <m:r>
                      <m:rPr>
                        <m:sty m:val="p"/>
                      </m:rPr>
                      <a:rPr lang="en-US" altLang="zh-CN" dirty="0">
                        <a:latin typeface="Cambria Math"/>
                      </a:rPr>
                      <m:t>XX</m:t>
                    </m:r>
                    <m:r>
                      <a:rPr lang="en-US" altLang="zh-CN" dirty="0">
                        <a:latin typeface="Cambria Math"/>
                      </a:rPr>
                      <m:t>…</m:t>
                    </m:r>
                    <m:r>
                      <m:rPr>
                        <m:sty m:val="p"/>
                      </m:rPr>
                      <a:rPr lang="en-US" altLang="zh-CN" dirty="0">
                        <a:latin typeface="Cambria Math"/>
                      </a:rPr>
                      <m:t>XX</m:t>
                    </m:r>
                    <m:r>
                      <a:rPr lang="zh-CN" altLang="en-US" b="0" i="1" dirty="0" smtClean="0">
                        <a:latin typeface="Cambria Math"/>
                      </a:rPr>
                      <m:t>，</m:t>
                    </m:r>
                    <m:r>
                      <a:rPr lang="en-US" altLang="zh-CN" b="0" i="1" dirty="0" smtClean="0">
                        <a:latin typeface="Cambria Math"/>
                      </a:rPr>
                      <m:t>𝑎</m:t>
                    </m:r>
                    <m:r>
                      <a:rPr lang="en-US" altLang="zh-CN" i="1" dirty="0">
                        <a:latin typeface="Cambria Math"/>
                        <a:ea typeface="Cambria Math"/>
                      </a:rPr>
                      <m:t>∈</m:t>
                    </m:r>
                    <m:d>
                      <m:dPr>
                        <m:begChr m:val="["/>
                        <m:ctrlPr>
                          <a:rPr lang="en-US" altLang="zh-CN" i="1" dirty="0">
                            <a:latin typeface="Cambria Math"/>
                            <a:ea typeface="Cambria Math"/>
                          </a:rPr>
                        </m:ctrlPr>
                      </m:dPr>
                      <m:e>
                        <m:r>
                          <a:rPr lang="en-US" altLang="zh-CN" i="1" dirty="0">
                            <a:latin typeface="Cambria Math"/>
                            <a:ea typeface="Cambria Math"/>
                          </a:rPr>
                          <m:t>1, 2</m:t>
                        </m:r>
                      </m:e>
                    </m:d>
                  </m:oMath>
                </a14:m>
                <a:endParaRPr lang="en-US" altLang="zh-CN" i="1" dirty="0" smtClean="0">
                  <a:latin typeface="Cambria Math"/>
                  <a:ea typeface="Cambria Math"/>
                </a:endParaRPr>
              </a:p>
              <a:p>
                <a:r>
                  <a:rPr lang="zh-CN" altLang="en-US" dirty="0" smtClean="0"/>
                  <a:t>小数部分</a:t>
                </a:r>
                <a14:m>
                  <m:oMath xmlns:m="http://schemas.openxmlformats.org/officeDocument/2006/math">
                    <m:r>
                      <a:rPr lang="zh-CN" altLang="en-US" b="0" i="0" dirty="0" smtClean="0">
                        <a:latin typeface="Cambria Math"/>
                      </a:rPr>
                      <m:t>，</m:t>
                    </m:r>
                    <m:r>
                      <a:rPr lang="zh-CN" altLang="en-US" b="0" i="1" dirty="0" smtClean="0">
                        <a:latin typeface="Cambria Math"/>
                      </a:rPr>
                      <m:t>即</m:t>
                    </m:r>
                    <m:r>
                      <m:rPr>
                        <m:sty m:val="p"/>
                      </m:rPr>
                      <a:rPr lang="en-US" altLang="zh-CN" dirty="0">
                        <a:latin typeface="Cambria Math"/>
                      </a:rPr>
                      <m:t>XX</m:t>
                    </m:r>
                    <m:r>
                      <a:rPr lang="en-US" altLang="zh-CN" dirty="0">
                        <a:latin typeface="Cambria Math"/>
                      </a:rPr>
                      <m:t>…</m:t>
                    </m:r>
                    <m:r>
                      <m:rPr>
                        <m:sty m:val="p"/>
                      </m:rPr>
                      <a:rPr lang="en-US" altLang="zh-CN" dirty="0">
                        <a:latin typeface="Cambria Math"/>
                      </a:rPr>
                      <m:t>XX</m:t>
                    </m:r>
                  </m:oMath>
                </a14:m>
                <a:r>
                  <a:rPr lang="zh-CN" altLang="en-US" b="0" dirty="0" smtClean="0"/>
                  <a:t>会依次存储</a:t>
                </a:r>
                <a:endParaRPr lang="en-US" altLang="zh-CN" b="0" dirty="0" smtClean="0"/>
              </a:p>
              <a:p>
                <a:r>
                  <a:rPr lang="zh-CN" altLang="en-US" dirty="0" smtClean="0"/>
                  <a:t>整数部分一定是</a:t>
                </a:r>
                <a14:m>
                  <m:oMath xmlns:m="http://schemas.openxmlformats.org/officeDocument/2006/math">
                    <m:r>
                      <a:rPr lang="en-US" altLang="zh-CN" b="0" i="1" smtClean="0">
                        <a:latin typeface="Cambria Math"/>
                      </a:rPr>
                      <m:t>1</m:t>
                    </m:r>
                  </m:oMath>
                </a14:m>
                <a:endParaRPr lang="en-US" altLang="zh-CN" b="0" dirty="0" smtClean="0"/>
              </a:p>
              <a:p>
                <a:r>
                  <a:rPr lang="zh-CN" altLang="en-US" dirty="0"/>
                  <a:t>一般</a:t>
                </a:r>
                <a:r>
                  <a:rPr lang="zh-CN" altLang="en-US" dirty="0" smtClean="0"/>
                  <a:t>不存储该位，在计算和显示时补回</a:t>
                </a:r>
                <a:endParaRPr lang="en-US" altLang="zh-CN" dirty="0" smtClean="0"/>
              </a:p>
              <a:p>
                <a:r>
                  <a:rPr lang="en-US" altLang="zh-CN" dirty="0" smtClean="0"/>
                  <a:t>C++</a:t>
                </a:r>
                <a:r>
                  <a:rPr lang="zh-CN" altLang="en-US" dirty="0" smtClean="0"/>
                  <a:t>的</a:t>
                </a:r>
                <a:r>
                  <a:rPr lang="en-US" altLang="zh-CN" dirty="0" smtClean="0"/>
                  <a:t>float</a:t>
                </a:r>
                <a:r>
                  <a:rPr lang="zh-CN" altLang="en-US" dirty="0" smtClean="0"/>
                  <a:t>和</a:t>
                </a:r>
                <a:r>
                  <a:rPr lang="en-US" altLang="zh-CN" dirty="0" smtClean="0"/>
                  <a:t>double</a:t>
                </a:r>
                <a:r>
                  <a:rPr lang="zh-CN" altLang="en-US" dirty="0" smtClean="0"/>
                  <a:t>均采用了这种方法</a:t>
                </a:r>
                <a:endParaRPr lang="en-US" altLang="zh-CN" dirty="0" smtClean="0"/>
              </a:p>
              <a:p>
                <a:r>
                  <a:rPr lang="zh-CN" altLang="en-US" b="0" dirty="0" smtClean="0">
                    <a:latin typeface="Cambria Math"/>
                  </a:rPr>
                  <a:t>在样例浮点数中，系数部分长度为</a:t>
                </a:r>
                <a14:m>
                  <m:oMath xmlns:m="http://schemas.openxmlformats.org/officeDocument/2006/math">
                    <m:r>
                      <a:rPr lang="en-US" altLang="zh-CN" b="0" i="1" smtClean="0">
                        <a:latin typeface="Cambria Math"/>
                      </a:rPr>
                      <m:t>4</m:t>
                    </m:r>
                  </m:oMath>
                </a14:m>
                <a:endParaRPr lang="en-US" altLang="zh-CN" b="0" dirty="0" smtClean="0">
                  <a:latin typeface="Cambria Math"/>
                </a:endParaRPr>
              </a:p>
              <a:p>
                <a14:m>
                  <m:oMath xmlns:m="http://schemas.openxmlformats.org/officeDocument/2006/math">
                    <m:sSub>
                      <m:sSubPr>
                        <m:ctrlPr>
                          <a:rPr lang="en-US" altLang="zh-CN" b="0" i="1" smtClean="0">
                            <a:latin typeface="Cambria Math"/>
                          </a:rPr>
                        </m:ctrlPr>
                      </m:sSubPr>
                      <m:e>
                        <m:r>
                          <a:rPr lang="en-US" altLang="zh-CN" i="1">
                            <a:latin typeface="Cambria Math"/>
                          </a:rPr>
                          <m:t>0.</m:t>
                        </m:r>
                        <m:r>
                          <a:rPr lang="en-US" altLang="zh-CN" b="0" i="1" smtClean="0">
                            <a:latin typeface="Cambria Math"/>
                          </a:rPr>
                          <m:t>40625</m:t>
                        </m:r>
                      </m:e>
                      <m:sub>
                        <m:r>
                          <a:rPr lang="en-US" altLang="zh-CN" b="0" i="1" smtClean="0">
                            <a:latin typeface="Cambria Math"/>
                          </a:rPr>
                          <m:t>10</m:t>
                        </m:r>
                      </m:sub>
                    </m:sSub>
                    <m:r>
                      <a:rPr lang="en-US" altLang="zh-CN" b="0" i="1" smtClean="0">
                        <a:latin typeface="Cambria Math"/>
                      </a:rPr>
                      <m:t>=</m:t>
                    </m:r>
                    <m:sSub>
                      <m:sSubPr>
                        <m:ctrlPr>
                          <a:rPr lang="en-US" altLang="zh-CN" b="0" i="1" smtClean="0">
                            <a:latin typeface="Cambria Math"/>
                          </a:rPr>
                        </m:ctrlPr>
                      </m:sSubPr>
                      <m:e>
                        <m:r>
                          <a:rPr lang="en-US" altLang="zh-CN" i="1">
                            <a:latin typeface="Cambria Math"/>
                          </a:rPr>
                          <m:t>1.1</m:t>
                        </m:r>
                        <m:r>
                          <a:rPr lang="en-US" altLang="zh-CN" b="0" i="1" smtClean="0">
                            <a:latin typeface="Cambria Math"/>
                          </a:rPr>
                          <m:t>01</m:t>
                        </m:r>
                      </m:e>
                      <m:sub>
                        <m:r>
                          <a:rPr lang="en-US" altLang="zh-CN" b="0" i="1" smtClean="0">
                            <a:latin typeface="Cambria Math"/>
                          </a:rPr>
                          <m:t>2</m:t>
                        </m:r>
                      </m:sub>
                    </m:sSub>
                    <m:r>
                      <a:rPr lang="en-US" altLang="zh-CN" b="0" i="1" smtClean="0">
                        <a:latin typeface="Cambria Math"/>
                        <a:ea typeface="Cambria Math"/>
                      </a:rPr>
                      <m:t>×</m:t>
                    </m:r>
                    <m:sSup>
                      <m:sSupPr>
                        <m:ctrlPr>
                          <a:rPr lang="en-US" altLang="zh-CN" b="0" i="1" smtClean="0">
                            <a:latin typeface="Cambria Math"/>
                            <a:ea typeface="Cambria Math"/>
                          </a:rPr>
                        </m:ctrlPr>
                      </m:sSupPr>
                      <m:e>
                        <m:r>
                          <a:rPr lang="en-US" altLang="zh-CN" b="0" i="1" smtClean="0">
                            <a:latin typeface="Cambria Math"/>
                            <a:ea typeface="Cambria Math"/>
                          </a:rPr>
                          <m:t>2</m:t>
                        </m:r>
                      </m:e>
                      <m:sup>
                        <m:r>
                          <a:rPr lang="en-US" altLang="zh-CN" b="0" i="1" smtClean="0">
                            <a:latin typeface="Cambria Math"/>
                            <a:ea typeface="Cambria Math"/>
                          </a:rPr>
                          <m:t>−2</m:t>
                        </m:r>
                      </m:sup>
                    </m:sSup>
                  </m:oMath>
                </a14:m>
                <a:r>
                  <a:rPr lang="zh-CN" altLang="en-US" dirty="0" smtClean="0"/>
                  <a:t>系数存储为</a:t>
                </a:r>
                <a14:m>
                  <m:oMath xmlns:m="http://schemas.openxmlformats.org/officeDocument/2006/math">
                    <m:r>
                      <a:rPr lang="en-US" altLang="zh-CN" i="1">
                        <a:latin typeface="Cambria Math"/>
                      </a:rPr>
                      <m:t>1010</m:t>
                    </m:r>
                  </m:oMath>
                </a14:m>
                <a:endParaRPr lang="en-US" altLang="zh-CN" dirty="0" smtClean="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t="-1590"/>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系数部分的存储</a:t>
            </a:r>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5382840" y="2556193"/>
                <a:ext cx="3117328"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3200" i="1" smtClean="0">
                              <a:solidFill>
                                <a:schemeClr val="bg1">
                                  <a:lumMod val="85000"/>
                                </a:schemeClr>
                              </a:solidFill>
                              <a:latin typeface="Cambria Math"/>
                              <a:ea typeface="Cambria Math"/>
                            </a:rPr>
                          </m:ctrlPr>
                        </m:sSupPr>
                        <m:e>
                          <m:d>
                            <m:dPr>
                              <m:ctrlPr>
                                <a:rPr lang="en-US" altLang="zh-CN" sz="3200" i="1">
                                  <a:solidFill>
                                    <a:schemeClr val="bg1">
                                      <a:lumMod val="85000"/>
                                    </a:schemeClr>
                                  </a:solidFill>
                                  <a:latin typeface="Cambria Math"/>
                                  <a:ea typeface="Cambria Math"/>
                                </a:rPr>
                              </m:ctrlPr>
                            </m:dPr>
                            <m:e>
                              <m:r>
                                <a:rPr lang="en-US" altLang="zh-CN" sz="3200" i="1">
                                  <a:solidFill>
                                    <a:schemeClr val="bg1">
                                      <a:lumMod val="85000"/>
                                    </a:schemeClr>
                                  </a:solidFill>
                                  <a:latin typeface="Cambria Math"/>
                                  <a:ea typeface="Cambria Math"/>
                                </a:rPr>
                                <m:t>−1</m:t>
                              </m:r>
                            </m:e>
                          </m:d>
                        </m:e>
                        <m:sup>
                          <m:r>
                            <a:rPr lang="en-US" altLang="zh-CN" sz="3200" i="1">
                              <a:solidFill>
                                <a:schemeClr val="bg1">
                                  <a:lumMod val="85000"/>
                                </a:schemeClr>
                              </a:solidFill>
                              <a:latin typeface="Cambria Math"/>
                              <a:ea typeface="Cambria Math"/>
                            </a:rPr>
                            <m:t>𝑠</m:t>
                          </m:r>
                        </m:sup>
                      </m:sSup>
                      <m:r>
                        <a:rPr lang="en-US" altLang="zh-CN" sz="3200" i="1">
                          <a:solidFill>
                            <a:schemeClr val="bg1">
                              <a:lumMod val="85000"/>
                            </a:schemeClr>
                          </a:solidFill>
                          <a:latin typeface="Cambria Math"/>
                          <a:ea typeface="Cambria Math"/>
                        </a:rPr>
                        <m:t>×</m:t>
                      </m:r>
                      <m:r>
                        <a:rPr lang="en-US" altLang="zh-CN" sz="3200" i="1" smtClean="0">
                          <a:solidFill>
                            <a:srgbClr val="FF0000"/>
                          </a:solidFill>
                          <a:latin typeface="Cambria Math"/>
                          <a:ea typeface="Cambria Math"/>
                        </a:rPr>
                        <m:t>𝑎</m:t>
                      </m:r>
                      <m:r>
                        <a:rPr lang="en-US" altLang="zh-CN" sz="3200" i="1" smtClean="0">
                          <a:solidFill>
                            <a:schemeClr val="bg1">
                              <a:lumMod val="85000"/>
                            </a:schemeClr>
                          </a:solidFill>
                          <a:latin typeface="Cambria Math"/>
                          <a:ea typeface="Cambria Math"/>
                        </a:rPr>
                        <m:t>×</m:t>
                      </m:r>
                      <m:sSup>
                        <m:sSupPr>
                          <m:ctrlPr>
                            <a:rPr lang="en-US" altLang="zh-CN" sz="3200" i="1">
                              <a:solidFill>
                                <a:schemeClr val="bg1">
                                  <a:lumMod val="85000"/>
                                </a:schemeClr>
                              </a:solidFill>
                              <a:latin typeface="Cambria Math"/>
                              <a:ea typeface="Cambria Math"/>
                            </a:rPr>
                          </m:ctrlPr>
                        </m:sSupPr>
                        <m:e>
                          <m:r>
                            <a:rPr lang="en-US" altLang="zh-CN" sz="3200" i="1">
                              <a:solidFill>
                                <a:schemeClr val="bg1">
                                  <a:lumMod val="85000"/>
                                </a:schemeClr>
                              </a:solidFill>
                              <a:latin typeface="Cambria Math"/>
                              <a:ea typeface="Cambria Math"/>
                            </a:rPr>
                            <m:t>2</m:t>
                          </m:r>
                        </m:e>
                        <m:sup>
                          <m:r>
                            <a:rPr lang="en-US" altLang="zh-CN" sz="3200" i="1" smtClean="0">
                              <a:solidFill>
                                <a:schemeClr val="bg1">
                                  <a:lumMod val="85000"/>
                                </a:schemeClr>
                              </a:solidFill>
                              <a:latin typeface="Cambria Math"/>
                              <a:ea typeface="Cambria Math"/>
                            </a:rPr>
                            <m:t>𝑛</m:t>
                          </m:r>
                        </m:sup>
                      </m:sSup>
                    </m:oMath>
                  </m:oMathPara>
                </a14:m>
                <a:endParaRPr lang="zh-CN" altLang="en-US" sz="3200" dirty="0"/>
              </a:p>
            </p:txBody>
          </p:sp>
        </mc:Choice>
        <mc:Fallback xmlns="">
          <p:sp>
            <p:nvSpPr>
              <p:cNvPr id="4" name="矩形 3"/>
              <p:cNvSpPr>
                <a:spLocks noRot="1" noChangeAspect="1" noMove="1" noResize="1" noEditPoints="1" noAdjustHandles="1" noChangeArrowheads="1" noChangeShapeType="1" noTextEdit="1"/>
              </p:cNvSpPr>
              <p:nvPr/>
            </p:nvSpPr>
            <p:spPr>
              <a:xfrm>
                <a:off x="5382840" y="2556193"/>
                <a:ext cx="3117328" cy="584775"/>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72352047"/>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r>
                  <a:rPr lang="zh-CN" altLang="en-US" dirty="0" smtClean="0"/>
                  <a:t>编码方式：有偏原码</a:t>
                </a:r>
                <a:endParaRPr lang="en-US" altLang="zh-CN" dirty="0" smtClean="0"/>
              </a:p>
              <a:p>
                <a14:m>
                  <m:oMath xmlns:m="http://schemas.openxmlformats.org/officeDocument/2006/math">
                    <m:r>
                      <m:rPr>
                        <m:nor/>
                      </m:rPr>
                      <a:rPr lang="zh-CN" altLang="en-US" dirty="0"/>
                      <m:t>存储的</m:t>
                    </m:r>
                    <m:r>
                      <a:rPr lang="en-US" altLang="zh-CN" i="1">
                        <a:latin typeface="Cambria Math"/>
                      </a:rPr>
                      <m:t>𝑛</m:t>
                    </m:r>
                    <m:r>
                      <a:rPr lang="en-US" altLang="zh-CN" b="0" i="1" smtClean="0">
                        <a:latin typeface="Cambria Math"/>
                      </a:rPr>
                      <m:t>=</m:t>
                    </m:r>
                    <m:r>
                      <m:rPr>
                        <m:nor/>
                      </m:rPr>
                      <a:rPr lang="zh-CN" altLang="en-US" dirty="0"/>
                      <m:t>实际的</m:t>
                    </m:r>
                    <m:r>
                      <a:rPr lang="en-US" altLang="zh-CN" i="1">
                        <a:latin typeface="Cambria Math"/>
                      </a:rPr>
                      <m:t>𝑛</m:t>
                    </m:r>
                    <m:r>
                      <a:rPr lang="en-US" altLang="zh-CN" b="0" i="1" smtClean="0">
                        <a:latin typeface="Cambria Math"/>
                      </a:rPr>
                      <m:t>+</m:t>
                    </m:r>
                    <m:r>
                      <m:rPr>
                        <m:nor/>
                      </m:rPr>
                      <a:rPr lang="zh-CN" altLang="en-US" dirty="0"/>
                      <m:t>偏移量</m:t>
                    </m:r>
                  </m:oMath>
                </a14:m>
                <a:endParaRPr lang="en-US" altLang="zh-CN" dirty="0" smtClean="0"/>
              </a:p>
              <a:p>
                <a:r>
                  <a:rPr lang="zh-CN" altLang="en-US" dirty="0" smtClean="0"/>
                  <a:t>一般偏移量：</a:t>
                </a:r>
                <a:r>
                  <a:rPr lang="en-US" altLang="zh-CN" dirty="0"/>
                  <a:t> </a:t>
                </a:r>
                <a14:m>
                  <m:oMath xmlns:m="http://schemas.openxmlformats.org/officeDocument/2006/math">
                    <m:sSub>
                      <m:sSubPr>
                        <m:ctrlPr>
                          <a:rPr lang="en-US" altLang="zh-CN" i="1" smtClean="0">
                            <a:latin typeface="Cambria Math"/>
                          </a:rPr>
                        </m:ctrlPr>
                      </m:sSubPr>
                      <m:e>
                        <m:r>
                          <a:rPr lang="en-US" altLang="zh-CN">
                            <a:latin typeface="Cambria Math"/>
                          </a:rPr>
                          <m:t>011…1</m:t>
                        </m:r>
                        <m:r>
                          <a:rPr lang="en-US" altLang="zh-CN" i="1">
                            <a:latin typeface="Cambria Math"/>
                          </a:rPr>
                          <m:t>1</m:t>
                        </m:r>
                      </m:e>
                      <m:sub>
                        <m:r>
                          <a:rPr lang="en-US" altLang="zh-CN" b="0" i="1" smtClean="0">
                            <a:latin typeface="Cambria Math"/>
                          </a:rPr>
                          <m:t>2</m:t>
                        </m:r>
                      </m:sub>
                    </m:sSub>
                    <m:r>
                      <a:rPr lang="en-US" altLang="zh-CN" b="0" i="1" smtClean="0">
                        <a:latin typeface="Cambria Math"/>
                      </a:rPr>
                      <m:t>=</m:t>
                    </m:r>
                    <m:sSup>
                      <m:sSupPr>
                        <m:ctrlPr>
                          <a:rPr lang="en-US" altLang="zh-CN" i="1" smtClean="0">
                            <a:latin typeface="Cambria Math"/>
                          </a:rPr>
                        </m:ctrlPr>
                      </m:sSupPr>
                      <m:e>
                        <m:r>
                          <a:rPr lang="en-US" altLang="zh-CN" b="0" i="1" smtClean="0">
                            <a:latin typeface="Cambria Math"/>
                          </a:rPr>
                          <m:t>2</m:t>
                        </m:r>
                      </m:e>
                      <m:sup>
                        <m:r>
                          <a:rPr lang="zh-CN" altLang="en-US" i="1">
                            <a:latin typeface="Cambria Math"/>
                          </a:rPr>
                          <m:t>长度</m:t>
                        </m:r>
                        <m:r>
                          <a:rPr lang="en-US" altLang="zh-CN" b="0" i="1" smtClean="0">
                            <a:latin typeface="Cambria Math"/>
                          </a:rPr>
                          <m:t>−1</m:t>
                        </m:r>
                      </m:sup>
                    </m:sSup>
                    <m:r>
                      <a:rPr lang="en-US" altLang="zh-CN" b="0" i="1" smtClean="0">
                        <a:latin typeface="Cambria Math"/>
                      </a:rPr>
                      <m:t>−1</m:t>
                    </m:r>
                  </m:oMath>
                </a14:m>
                <a:endParaRPr lang="en-US" altLang="zh-CN" dirty="0" smtClean="0"/>
              </a:p>
              <a:p>
                <a:r>
                  <a:rPr lang="zh-CN" altLang="en-US" dirty="0" smtClean="0"/>
                  <a:t>样例浮点数中指数的长度为</a:t>
                </a:r>
                <a14:m>
                  <m:oMath xmlns:m="http://schemas.openxmlformats.org/officeDocument/2006/math">
                    <m:r>
                      <a:rPr lang="en-US" altLang="zh-CN" b="0" i="1" smtClean="0">
                        <a:latin typeface="Cambria Math"/>
                      </a:rPr>
                      <m:t>3</m:t>
                    </m:r>
                  </m:oMath>
                </a14:m>
                <a:r>
                  <a:rPr lang="zh-CN" altLang="en-US" dirty="0" smtClean="0"/>
                  <a:t>，偏移量为</a:t>
                </a:r>
                <a14:m>
                  <m:oMath xmlns:m="http://schemas.openxmlformats.org/officeDocument/2006/math">
                    <m:sSub>
                      <m:sSubPr>
                        <m:ctrlPr>
                          <a:rPr lang="en-US" altLang="zh-CN" i="1" smtClean="0">
                            <a:latin typeface="Cambria Math"/>
                          </a:rPr>
                        </m:ctrlPr>
                      </m:sSubPr>
                      <m:e>
                        <m:r>
                          <a:rPr lang="en-US" altLang="zh-CN" b="0" i="1" smtClean="0">
                            <a:latin typeface="Cambria Math"/>
                          </a:rPr>
                          <m:t>011</m:t>
                        </m:r>
                      </m:e>
                      <m:sub>
                        <m:r>
                          <a:rPr lang="en-US" altLang="zh-CN" b="0" i="1" smtClean="0">
                            <a:latin typeface="Cambria Math"/>
                          </a:rPr>
                          <m:t>2</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3</m:t>
                        </m:r>
                      </m:e>
                      <m:sub>
                        <m:r>
                          <a:rPr lang="en-US" altLang="zh-CN" b="0" i="1" smtClean="0">
                            <a:latin typeface="Cambria Math"/>
                          </a:rPr>
                          <m:t>10</m:t>
                        </m:r>
                      </m:sub>
                    </m:sSub>
                  </m:oMath>
                </a14:m>
                <a:endParaRPr lang="en-US" altLang="zh-CN" dirty="0" smtClean="0"/>
              </a:p>
              <a:p>
                <a14:m>
                  <m:oMath xmlns:m="http://schemas.openxmlformats.org/officeDocument/2006/math">
                    <m:r>
                      <a:rPr lang="en-US" altLang="zh-CN" b="0" i="1" smtClean="0">
                        <a:latin typeface="Cambria Math"/>
                      </a:rPr>
                      <m:t>−1</m:t>
                    </m:r>
                  </m:oMath>
                </a14:m>
                <a:r>
                  <a:rPr lang="zh-CN" altLang="en-US" dirty="0" smtClean="0"/>
                  <a:t>的指数部分为</a:t>
                </a:r>
                <a14:m>
                  <m:oMath xmlns:m="http://schemas.openxmlformats.org/officeDocument/2006/math">
                    <m:sSub>
                      <m:sSubPr>
                        <m:ctrlPr>
                          <a:rPr lang="en-US" altLang="zh-CN" b="0" i="1" smtClean="0">
                            <a:latin typeface="Cambria Math"/>
                          </a:rPr>
                        </m:ctrlPr>
                      </m:sSubPr>
                      <m:e>
                        <m:r>
                          <a:rPr lang="en-US" altLang="zh-CN" i="1">
                            <a:latin typeface="Cambria Math"/>
                          </a:rPr>
                          <m:t>011</m:t>
                        </m:r>
                      </m:e>
                      <m:sub>
                        <m:r>
                          <a:rPr lang="en-US" altLang="zh-CN" b="0" i="1" smtClean="0">
                            <a:latin typeface="Cambria Math"/>
                          </a:rPr>
                          <m:t>2</m:t>
                        </m:r>
                      </m:sub>
                    </m:sSub>
                    <m:r>
                      <a:rPr lang="en-US" altLang="zh-CN" b="0" i="1" smtClean="0">
                        <a:latin typeface="Cambria Math"/>
                      </a:rPr>
                      <m:t>=3</m:t>
                    </m:r>
                  </m:oMath>
                </a14:m>
                <a:r>
                  <a:rPr lang="zh-CN" altLang="en-US" dirty="0" smtClean="0"/>
                  <a:t>，实际为</a:t>
                </a:r>
                <a14:m>
                  <m:oMath xmlns:m="http://schemas.openxmlformats.org/officeDocument/2006/math">
                    <m:r>
                      <a:rPr lang="en-US" altLang="zh-CN" b="0" i="1" smtClean="0">
                        <a:latin typeface="Cambria Math"/>
                      </a:rPr>
                      <m:t>0</m:t>
                    </m:r>
                  </m:oMath>
                </a14:m>
                <a:endParaRPr lang="en-US" altLang="zh-CN" dirty="0" smtClean="0"/>
              </a:p>
              <a:p>
                <a14:m>
                  <m:oMath xmlns:m="http://schemas.openxmlformats.org/officeDocument/2006/math">
                    <m:sSub>
                      <m:sSubPr>
                        <m:ctrlPr>
                          <a:rPr lang="en-US" altLang="zh-CN" i="1" smtClean="0">
                            <a:latin typeface="Cambria Math"/>
                          </a:rPr>
                        </m:ctrlPr>
                      </m:sSubPr>
                      <m:e>
                        <m:r>
                          <a:rPr lang="en-US" altLang="zh-CN" b="0" i="1" smtClean="0">
                            <a:latin typeface="Cambria Math"/>
                          </a:rPr>
                          <m:t>0.01</m:t>
                        </m:r>
                      </m:e>
                      <m:sub>
                        <m:r>
                          <a:rPr lang="en-US" altLang="zh-CN" b="0" i="1" smtClean="0">
                            <a:latin typeface="Cambria Math"/>
                          </a:rPr>
                          <m:t>2</m:t>
                        </m:r>
                      </m:sub>
                    </m:sSub>
                  </m:oMath>
                </a14:m>
                <a:r>
                  <a:rPr lang="zh-CN" altLang="en-US" dirty="0" smtClean="0"/>
                  <a:t>的</a:t>
                </a:r>
                <a:r>
                  <a:rPr lang="zh-CN" altLang="en-US" dirty="0"/>
                  <a:t>指数部分为</a:t>
                </a:r>
                <a14:m>
                  <m:oMath xmlns:m="http://schemas.openxmlformats.org/officeDocument/2006/math">
                    <m:sSub>
                      <m:sSubPr>
                        <m:ctrlPr>
                          <a:rPr lang="en-US" altLang="zh-CN" i="1">
                            <a:latin typeface="Cambria Math"/>
                          </a:rPr>
                        </m:ctrlPr>
                      </m:sSubPr>
                      <m:e>
                        <m:r>
                          <a:rPr lang="en-US" altLang="zh-CN" i="1">
                            <a:latin typeface="Cambria Math"/>
                          </a:rPr>
                          <m:t>0</m:t>
                        </m:r>
                        <m:r>
                          <a:rPr lang="en-US" altLang="zh-CN" b="0" i="1" smtClean="0">
                            <a:latin typeface="Cambria Math"/>
                          </a:rPr>
                          <m:t>01</m:t>
                        </m:r>
                      </m:e>
                      <m:sub>
                        <m:r>
                          <a:rPr lang="en-US" altLang="zh-CN" i="1">
                            <a:latin typeface="Cambria Math"/>
                          </a:rPr>
                          <m:t>2</m:t>
                        </m:r>
                      </m:sub>
                    </m:sSub>
                    <m:r>
                      <a:rPr lang="en-US" altLang="zh-CN" i="1">
                        <a:latin typeface="Cambria Math"/>
                      </a:rPr>
                      <m:t>=</m:t>
                    </m:r>
                    <m:r>
                      <m:rPr>
                        <m:nor/>
                      </m:rPr>
                      <a:rPr lang="en-US" altLang="zh-CN" b="0" i="0" smtClean="0">
                        <a:latin typeface="Cambria Math"/>
                      </a:rPr>
                      <m:t>1</m:t>
                    </m:r>
                  </m:oMath>
                </a14:m>
                <a:r>
                  <a:rPr lang="zh-CN" altLang="en-US" dirty="0" smtClean="0"/>
                  <a:t>，实际为</a:t>
                </a:r>
                <a14:m>
                  <m:oMath xmlns:m="http://schemas.openxmlformats.org/officeDocument/2006/math">
                    <m:r>
                      <a:rPr lang="en-US" altLang="zh-CN" i="1" dirty="0">
                        <a:latin typeface="Cambria Math"/>
                      </a:rPr>
                      <m:t>−2</m:t>
                    </m:r>
                  </m:oMath>
                </a14:m>
                <a:endParaRPr lang="en-US" altLang="zh-CN"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t="-247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指数部分的存储</a:t>
            </a:r>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5382840" y="2556193"/>
                <a:ext cx="3117328"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3200" i="1" smtClean="0">
                              <a:solidFill>
                                <a:schemeClr val="bg1">
                                  <a:lumMod val="85000"/>
                                </a:schemeClr>
                              </a:solidFill>
                              <a:latin typeface="Cambria Math"/>
                              <a:ea typeface="Cambria Math"/>
                            </a:rPr>
                          </m:ctrlPr>
                        </m:sSupPr>
                        <m:e>
                          <m:d>
                            <m:dPr>
                              <m:ctrlPr>
                                <a:rPr lang="en-US" altLang="zh-CN" sz="3200" i="1">
                                  <a:solidFill>
                                    <a:schemeClr val="bg1">
                                      <a:lumMod val="85000"/>
                                    </a:schemeClr>
                                  </a:solidFill>
                                  <a:latin typeface="Cambria Math"/>
                                  <a:ea typeface="Cambria Math"/>
                                </a:rPr>
                              </m:ctrlPr>
                            </m:dPr>
                            <m:e>
                              <m:r>
                                <a:rPr lang="en-US" altLang="zh-CN" sz="3200" i="1">
                                  <a:solidFill>
                                    <a:schemeClr val="bg1">
                                      <a:lumMod val="85000"/>
                                    </a:schemeClr>
                                  </a:solidFill>
                                  <a:latin typeface="Cambria Math"/>
                                  <a:ea typeface="Cambria Math"/>
                                </a:rPr>
                                <m:t>−1</m:t>
                              </m:r>
                            </m:e>
                          </m:d>
                        </m:e>
                        <m:sup>
                          <m:r>
                            <a:rPr lang="en-US" altLang="zh-CN" sz="3200" i="1">
                              <a:solidFill>
                                <a:schemeClr val="bg1">
                                  <a:lumMod val="85000"/>
                                </a:schemeClr>
                              </a:solidFill>
                              <a:latin typeface="Cambria Math"/>
                              <a:ea typeface="Cambria Math"/>
                            </a:rPr>
                            <m:t>𝑠</m:t>
                          </m:r>
                        </m:sup>
                      </m:sSup>
                      <m:r>
                        <a:rPr lang="en-US" altLang="zh-CN" sz="3200" i="1">
                          <a:solidFill>
                            <a:schemeClr val="bg1">
                              <a:lumMod val="85000"/>
                            </a:schemeClr>
                          </a:solidFill>
                          <a:latin typeface="Cambria Math"/>
                          <a:ea typeface="Cambria Math"/>
                        </a:rPr>
                        <m:t>×</m:t>
                      </m:r>
                      <m:r>
                        <a:rPr lang="en-US" altLang="zh-CN" sz="3200" i="1">
                          <a:solidFill>
                            <a:schemeClr val="bg1">
                              <a:lumMod val="85000"/>
                            </a:schemeClr>
                          </a:solidFill>
                          <a:latin typeface="Cambria Math"/>
                          <a:ea typeface="Cambria Math"/>
                        </a:rPr>
                        <m:t>𝑎</m:t>
                      </m:r>
                      <m:r>
                        <a:rPr lang="en-US" altLang="zh-CN" sz="3200" i="1">
                          <a:solidFill>
                            <a:schemeClr val="bg1">
                              <a:lumMod val="85000"/>
                            </a:schemeClr>
                          </a:solidFill>
                          <a:latin typeface="Cambria Math"/>
                          <a:ea typeface="Cambria Math"/>
                        </a:rPr>
                        <m:t>×</m:t>
                      </m:r>
                      <m:sSup>
                        <m:sSupPr>
                          <m:ctrlPr>
                            <a:rPr lang="en-US" altLang="zh-CN" sz="3200" i="1">
                              <a:latin typeface="Cambria Math"/>
                              <a:ea typeface="Cambria Math"/>
                            </a:rPr>
                          </m:ctrlPr>
                        </m:sSupPr>
                        <m:e>
                          <m:r>
                            <a:rPr lang="en-US" altLang="zh-CN" sz="3200" i="1" smtClean="0">
                              <a:solidFill>
                                <a:schemeClr val="bg1">
                                  <a:lumMod val="85000"/>
                                </a:schemeClr>
                              </a:solidFill>
                              <a:latin typeface="Cambria Math"/>
                              <a:ea typeface="Cambria Math"/>
                            </a:rPr>
                            <m:t>2</m:t>
                          </m:r>
                        </m:e>
                        <m:sup>
                          <m:r>
                            <a:rPr lang="en-US" altLang="zh-CN" sz="3200" i="1" smtClean="0">
                              <a:solidFill>
                                <a:srgbClr val="FF0000"/>
                              </a:solidFill>
                              <a:latin typeface="Cambria Math"/>
                              <a:ea typeface="Cambria Math"/>
                            </a:rPr>
                            <m:t>𝑛</m:t>
                          </m:r>
                        </m:sup>
                      </m:sSup>
                    </m:oMath>
                  </m:oMathPara>
                </a14:m>
                <a:endParaRPr lang="zh-CN" altLang="en-US" sz="3200" dirty="0"/>
              </a:p>
            </p:txBody>
          </p:sp>
        </mc:Choice>
        <mc:Fallback xmlns="">
          <p:sp>
            <p:nvSpPr>
              <p:cNvPr id="4" name="矩形 3"/>
              <p:cNvSpPr>
                <a:spLocks noRot="1" noChangeAspect="1" noMove="1" noResize="1" noEditPoints="1" noAdjustHandles="1" noChangeArrowheads="1" noChangeShapeType="1" noTextEdit="1"/>
              </p:cNvSpPr>
              <p:nvPr/>
            </p:nvSpPr>
            <p:spPr>
              <a:xfrm>
                <a:off x="5382840" y="2556193"/>
                <a:ext cx="3117328" cy="584775"/>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8152907"/>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2128606270"/>
              </p:ext>
            </p:extLst>
          </p:nvPr>
        </p:nvGraphicFramePr>
        <p:xfrm>
          <a:off x="871538" y="2674938"/>
          <a:ext cx="7408864" cy="370840"/>
        </p:xfrm>
        <a:graphic>
          <a:graphicData uri="http://schemas.openxmlformats.org/drawingml/2006/table">
            <a:tbl>
              <a:tblPr firstRow="1" bandRow="1">
                <a:tableStyleId>{5C22544A-7EE6-4342-B048-85BDC9FD1C3A}</a:tableStyleId>
              </a:tblPr>
              <a:tblGrid>
                <a:gridCol w="926108"/>
                <a:gridCol w="926108"/>
                <a:gridCol w="926108"/>
                <a:gridCol w="926108"/>
                <a:gridCol w="926108"/>
                <a:gridCol w="926108"/>
                <a:gridCol w="926108"/>
                <a:gridCol w="926108"/>
              </a:tblGrid>
              <a:tr h="370840">
                <a:tc>
                  <a:txBody>
                    <a:bodyPr/>
                    <a:lstStyle/>
                    <a:p>
                      <a:pPr algn="ctr"/>
                      <a:r>
                        <a:rPr lang="en-US" altLang="zh-CN" dirty="0" smtClean="0"/>
                        <a:t>1</a:t>
                      </a:r>
                      <a:endParaRPr lang="zh-CN" altLang="en-US" dirty="0"/>
                    </a:p>
                  </a:txBody>
                  <a:tcPr/>
                </a:tc>
                <a:tc>
                  <a:txBody>
                    <a:bodyPr/>
                    <a:lstStyle/>
                    <a:p>
                      <a:pPr algn="ctr"/>
                      <a:r>
                        <a:rPr lang="en-US" altLang="zh-CN" dirty="0" smtClean="0"/>
                        <a:t>0</a:t>
                      </a:r>
                      <a:endParaRPr lang="zh-CN" altLang="en-US" dirty="0"/>
                    </a:p>
                  </a:txBody>
                  <a:tcPr>
                    <a:solidFill>
                      <a:schemeClr val="accent4"/>
                    </a:solidFill>
                  </a:tcPr>
                </a:tc>
                <a:tc>
                  <a:txBody>
                    <a:bodyPr/>
                    <a:lstStyle/>
                    <a:p>
                      <a:pPr algn="ctr"/>
                      <a:r>
                        <a:rPr lang="en-US" altLang="zh-CN" dirty="0" smtClean="0"/>
                        <a:t>1</a:t>
                      </a:r>
                      <a:endParaRPr lang="zh-CN" altLang="en-US" dirty="0"/>
                    </a:p>
                  </a:txBody>
                  <a:tcPr>
                    <a:solidFill>
                      <a:schemeClr val="accent4"/>
                    </a:solidFill>
                  </a:tcPr>
                </a:tc>
                <a:tc>
                  <a:txBody>
                    <a:bodyPr/>
                    <a:lstStyle/>
                    <a:p>
                      <a:pPr algn="ctr"/>
                      <a:r>
                        <a:rPr lang="en-US" altLang="zh-CN" dirty="0" smtClean="0"/>
                        <a:t>0</a:t>
                      </a:r>
                      <a:endParaRPr lang="zh-CN" altLang="en-US" dirty="0"/>
                    </a:p>
                  </a:txBody>
                  <a:tcPr>
                    <a:solidFill>
                      <a:schemeClr val="accent4"/>
                    </a:solidFill>
                  </a:tcPr>
                </a:tc>
                <a:tc>
                  <a:txBody>
                    <a:bodyPr/>
                    <a:lstStyle/>
                    <a:p>
                      <a:pPr algn="ctr"/>
                      <a:r>
                        <a:rPr lang="en-US" altLang="zh-CN" dirty="0" smtClean="0"/>
                        <a:t>1</a:t>
                      </a:r>
                      <a:endParaRPr lang="zh-CN" altLang="en-US" dirty="0"/>
                    </a:p>
                  </a:txBody>
                  <a:tcPr>
                    <a:solidFill>
                      <a:srgbClr val="FF0000"/>
                    </a:solidFill>
                  </a:tcPr>
                </a:tc>
                <a:tc>
                  <a:txBody>
                    <a:bodyPr/>
                    <a:lstStyle/>
                    <a:p>
                      <a:pPr algn="ctr"/>
                      <a:r>
                        <a:rPr lang="en-US" altLang="zh-CN" dirty="0" smtClean="0"/>
                        <a:t>0</a:t>
                      </a:r>
                      <a:endParaRPr lang="zh-CN" altLang="en-US" dirty="0"/>
                    </a:p>
                  </a:txBody>
                  <a:tcPr>
                    <a:solidFill>
                      <a:srgbClr val="FF0000"/>
                    </a:solidFill>
                  </a:tcPr>
                </a:tc>
                <a:tc>
                  <a:txBody>
                    <a:bodyPr/>
                    <a:lstStyle/>
                    <a:p>
                      <a:pPr algn="ctr"/>
                      <a:r>
                        <a:rPr lang="en-US" altLang="zh-CN" dirty="0" smtClean="0"/>
                        <a:t>1</a:t>
                      </a:r>
                      <a:endParaRPr lang="zh-CN" altLang="en-US" dirty="0"/>
                    </a:p>
                  </a:txBody>
                  <a:tcPr>
                    <a:solidFill>
                      <a:srgbClr val="FF0000"/>
                    </a:solidFill>
                  </a:tcPr>
                </a:tc>
                <a:tc>
                  <a:txBody>
                    <a:bodyPr/>
                    <a:lstStyle/>
                    <a:p>
                      <a:pPr algn="ctr"/>
                      <a:r>
                        <a:rPr lang="en-US" altLang="zh-CN" dirty="0" smtClean="0"/>
                        <a:t>1</a:t>
                      </a:r>
                      <a:endParaRPr lang="zh-CN" altLang="en-US" dirty="0"/>
                    </a:p>
                  </a:txBody>
                  <a:tcPr>
                    <a:solidFill>
                      <a:srgbClr val="FF0000"/>
                    </a:solidFill>
                  </a:tcPr>
                </a:tc>
              </a:tr>
            </a:tbl>
          </a:graphicData>
        </a:graphic>
      </p:graphicFrame>
      <p:sp>
        <p:nvSpPr>
          <p:cNvPr id="3" name="标题 2"/>
          <p:cNvSpPr>
            <a:spLocks noGrp="1"/>
          </p:cNvSpPr>
          <p:nvPr>
            <p:ph type="title"/>
          </p:nvPr>
        </p:nvSpPr>
        <p:spPr/>
        <p:txBody>
          <a:bodyPr/>
          <a:lstStyle/>
          <a:p>
            <a:r>
              <a:rPr lang="en-US" altLang="zh-CN" dirty="0" smtClean="0"/>
              <a:t>8</a:t>
            </a:r>
            <a:r>
              <a:rPr lang="zh-CN" altLang="en-US" dirty="0" smtClean="0"/>
              <a:t>位浮点数的例子</a:t>
            </a:r>
            <a:endParaRPr lang="zh-CN" altLang="en-US" dirty="0"/>
          </a:p>
        </p:txBody>
      </p:sp>
      <mc:AlternateContent xmlns:mc="http://schemas.openxmlformats.org/markup-compatibility/2006" xmlns:a14="http://schemas.microsoft.com/office/drawing/2010/main">
        <mc:Choice Requires="a14">
          <p:sp>
            <p:nvSpPr>
              <p:cNvPr id="2" name="TextBox 1"/>
              <p:cNvSpPr txBox="1"/>
              <p:nvPr/>
            </p:nvSpPr>
            <p:spPr>
              <a:xfrm>
                <a:off x="2483768" y="5160517"/>
                <a:ext cx="4104456"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4000" b="0" i="1" smtClean="0">
                          <a:latin typeface="Cambria Math"/>
                        </a:rPr>
                        <m:t>−</m:t>
                      </m:r>
                      <m:sSub>
                        <m:sSubPr>
                          <m:ctrlPr>
                            <a:rPr lang="en-US" altLang="zh-CN" sz="4000" b="0" i="1" smtClean="0">
                              <a:latin typeface="Cambria Math"/>
                            </a:rPr>
                          </m:ctrlPr>
                        </m:sSubPr>
                        <m:e>
                          <m:r>
                            <a:rPr lang="en-US" altLang="zh-CN" sz="4000" b="0" i="1" smtClean="0">
                              <a:latin typeface="Cambria Math"/>
                            </a:rPr>
                            <m:t>1.1011</m:t>
                          </m:r>
                        </m:e>
                        <m:sub>
                          <m:r>
                            <a:rPr lang="en-US" altLang="zh-CN" sz="4000" b="0" i="1" smtClean="0">
                              <a:latin typeface="Cambria Math"/>
                            </a:rPr>
                            <m:t>2</m:t>
                          </m:r>
                        </m:sub>
                      </m:sSub>
                      <m:r>
                        <a:rPr lang="en-US" altLang="zh-CN" sz="4000" b="0" i="1" smtClean="0">
                          <a:latin typeface="Cambria Math"/>
                          <a:ea typeface="Cambria Math"/>
                        </a:rPr>
                        <m:t>×</m:t>
                      </m:r>
                      <m:sSup>
                        <m:sSupPr>
                          <m:ctrlPr>
                            <a:rPr lang="en-US" altLang="zh-CN" sz="4000" b="0" i="1" smtClean="0">
                              <a:latin typeface="Cambria Math"/>
                              <a:ea typeface="Cambria Math"/>
                            </a:rPr>
                          </m:ctrlPr>
                        </m:sSupPr>
                        <m:e>
                          <m:r>
                            <a:rPr lang="en-US" altLang="zh-CN" sz="4000" b="0" i="1" smtClean="0">
                              <a:latin typeface="Cambria Math"/>
                              <a:ea typeface="Cambria Math"/>
                            </a:rPr>
                            <m:t>2</m:t>
                          </m:r>
                        </m:e>
                        <m:sup>
                          <m:r>
                            <a:rPr lang="en-US" altLang="zh-CN" sz="4000" b="0" i="1" smtClean="0">
                              <a:latin typeface="Cambria Math"/>
                              <a:ea typeface="Cambria Math"/>
                            </a:rPr>
                            <m:t>−1</m:t>
                          </m:r>
                        </m:sup>
                      </m:sSup>
                    </m:oMath>
                  </m:oMathPara>
                </a14:m>
                <a:endParaRPr lang="zh-CN" altLang="en-US"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2483768" y="5160517"/>
                <a:ext cx="4104456" cy="707886"/>
              </a:xfrm>
              <a:prstGeom prst="rect">
                <a:avLst/>
              </a:prstGeom>
              <a:blipFill rotWithShape="1">
                <a:blip r:embed="rId2"/>
                <a:stretch>
                  <a:fillRect/>
                </a:stretch>
              </a:blipFill>
            </p:spPr>
            <p:txBody>
              <a:bodyPr/>
              <a:lstStyle/>
              <a:p>
                <a:r>
                  <a:rPr lang="zh-CN" altLang="en-US">
                    <a:noFill/>
                  </a:rPr>
                  <a:t> </a:t>
                </a:r>
              </a:p>
            </p:txBody>
          </p:sp>
        </mc:Fallback>
      </mc:AlternateContent>
      <p:cxnSp>
        <p:nvCxnSpPr>
          <p:cNvPr id="6" name="肘形连接符 5"/>
          <p:cNvCxnSpPr/>
          <p:nvPr/>
        </p:nvCxnSpPr>
        <p:spPr>
          <a:xfrm rot="16200000" flipH="1">
            <a:off x="792964" y="3535625"/>
            <a:ext cx="2445500" cy="1512173"/>
          </a:xfrm>
          <a:prstGeom prst="bentConnector3">
            <a:avLst>
              <a:gd name="adj1" fmla="val 99855"/>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87624" y="5589240"/>
            <a:ext cx="1008112" cy="461665"/>
          </a:xfrm>
          <a:prstGeom prst="rect">
            <a:avLst/>
          </a:prstGeom>
          <a:noFill/>
        </p:spPr>
        <p:txBody>
          <a:bodyPr wrap="square" rtlCol="0">
            <a:spAutoFit/>
          </a:bodyPr>
          <a:lstStyle/>
          <a:p>
            <a:r>
              <a:rPr lang="zh-CN" altLang="en-US" sz="2400" dirty="0"/>
              <a:t>符号</a:t>
            </a:r>
          </a:p>
        </p:txBody>
      </p:sp>
      <mc:AlternateContent xmlns:mc="http://schemas.openxmlformats.org/markup-compatibility/2006" xmlns:a14="http://schemas.microsoft.com/office/drawing/2010/main">
        <mc:Choice Requires="a14">
          <p:sp>
            <p:nvSpPr>
              <p:cNvPr id="17" name="TextBox 16"/>
              <p:cNvSpPr txBox="1"/>
              <p:nvPr/>
            </p:nvSpPr>
            <p:spPr>
              <a:xfrm>
                <a:off x="2627784" y="4365104"/>
                <a:ext cx="100811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a:rPr>
                        <m:t>−001</m:t>
                      </m:r>
                    </m:oMath>
                  </m:oMathPara>
                </a14:m>
                <a:endParaRPr lang="zh-CN" altLang="en-US"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627784" y="4365104"/>
                <a:ext cx="1008112" cy="461665"/>
              </a:xfrm>
              <a:prstGeom prst="rect">
                <a:avLst/>
              </a:prstGeom>
              <a:blipFill rotWithShape="1">
                <a:blip r:embed="rId3"/>
                <a:stretch>
                  <a:fillRect/>
                </a:stretch>
              </a:blipFill>
            </p:spPr>
            <p:txBody>
              <a:bodyPr/>
              <a:lstStyle/>
              <a:p>
                <a:r>
                  <a:rPr lang="zh-CN" altLang="en-US">
                    <a:noFill/>
                  </a:rPr>
                  <a:t> </a:t>
                </a:r>
              </a:p>
            </p:txBody>
          </p:sp>
        </mc:Fallback>
      </mc:AlternateContent>
      <p:cxnSp>
        <p:nvCxnSpPr>
          <p:cNvPr id="19" name="直接箭头连接符 18"/>
          <p:cNvCxnSpPr/>
          <p:nvPr/>
        </p:nvCxnSpPr>
        <p:spPr>
          <a:xfrm>
            <a:off x="3203848" y="3068960"/>
            <a:ext cx="0" cy="1368152"/>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1907704" y="3212976"/>
                <a:ext cx="1368152" cy="830997"/>
              </a:xfrm>
              <a:prstGeom prst="rect">
                <a:avLst/>
              </a:prstGeom>
              <a:noFill/>
            </p:spPr>
            <p:txBody>
              <a:bodyPr wrap="square" rtlCol="0">
                <a:spAutoFit/>
              </a:bodyPr>
              <a:lstStyle/>
              <a:p>
                <a:r>
                  <a:rPr lang="zh-CN" altLang="en-US" sz="2400" b="0" dirty="0" smtClean="0"/>
                  <a:t>减去偏移量</a:t>
                </a:r>
                <a14:m>
                  <m:oMath xmlns:m="http://schemas.openxmlformats.org/officeDocument/2006/math">
                    <m:r>
                      <a:rPr lang="en-US" altLang="zh-CN" sz="2400" b="0" i="1" smtClean="0">
                        <a:latin typeface="Cambria Math"/>
                      </a:rPr>
                      <m:t>011</m:t>
                    </m:r>
                  </m:oMath>
                </a14:m>
                <a:endParaRPr lang="zh-CN" altLang="en-US" sz="2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1907704" y="3212976"/>
                <a:ext cx="1368152" cy="830997"/>
              </a:xfrm>
              <a:prstGeom prst="rect">
                <a:avLst/>
              </a:prstGeom>
              <a:blipFill rotWithShape="1">
                <a:blip r:embed="rId4"/>
                <a:stretch>
                  <a:fillRect l="-7143" t="-5882" b="-11765"/>
                </a:stretch>
              </a:blipFill>
            </p:spPr>
            <p:txBody>
              <a:bodyPr/>
              <a:lstStyle/>
              <a:p>
                <a:r>
                  <a:rPr lang="zh-CN" altLang="en-US">
                    <a:noFill/>
                  </a:rPr>
                  <a:t> </a:t>
                </a:r>
              </a:p>
            </p:txBody>
          </p:sp>
        </mc:Fallback>
      </mc:AlternateContent>
      <p:cxnSp>
        <p:nvCxnSpPr>
          <p:cNvPr id="23" name="肘形连接符 22"/>
          <p:cNvCxnSpPr>
            <a:stCxn id="17" idx="3"/>
          </p:cNvCxnSpPr>
          <p:nvPr/>
        </p:nvCxnSpPr>
        <p:spPr>
          <a:xfrm>
            <a:off x="3635896" y="4595937"/>
            <a:ext cx="2448272" cy="564580"/>
          </a:xfrm>
          <a:prstGeom prst="bentConnector3">
            <a:avLst>
              <a:gd name="adj1" fmla="val 99798"/>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084168" y="4551511"/>
            <a:ext cx="1368152" cy="461665"/>
          </a:xfrm>
          <a:prstGeom prst="rect">
            <a:avLst/>
          </a:prstGeom>
          <a:noFill/>
        </p:spPr>
        <p:txBody>
          <a:bodyPr wrap="square" rtlCol="0">
            <a:spAutoFit/>
          </a:bodyPr>
          <a:lstStyle/>
          <a:p>
            <a:r>
              <a:rPr lang="zh-CN" altLang="en-US" sz="2400" dirty="0" smtClean="0"/>
              <a:t>指数</a:t>
            </a:r>
            <a:endParaRPr lang="zh-CN" altLang="en-US" sz="2400" dirty="0"/>
          </a:p>
        </p:txBody>
      </p:sp>
      <mc:AlternateContent xmlns:mc="http://schemas.openxmlformats.org/markup-compatibility/2006" xmlns:a14="http://schemas.microsoft.com/office/drawing/2010/main">
        <mc:Choice Requires="a14">
          <p:sp>
            <p:nvSpPr>
              <p:cNvPr id="31" name="TextBox 30"/>
              <p:cNvSpPr txBox="1"/>
              <p:nvPr/>
            </p:nvSpPr>
            <p:spPr>
              <a:xfrm>
                <a:off x="5859907" y="3903439"/>
                <a:ext cx="116036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a:rPr>
                        <m:t>1.1011</m:t>
                      </m:r>
                    </m:oMath>
                  </m:oMathPara>
                </a14:m>
                <a:endParaRPr lang="zh-CN" altLang="en-US"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5859907" y="3903439"/>
                <a:ext cx="1160365" cy="461665"/>
              </a:xfrm>
              <a:prstGeom prst="rect">
                <a:avLst/>
              </a:prstGeom>
              <a:blipFill rotWithShape="1">
                <a:blip r:embed="rId5"/>
                <a:stretch>
                  <a:fillRect/>
                </a:stretch>
              </a:blipFill>
            </p:spPr>
            <p:txBody>
              <a:bodyPr/>
              <a:lstStyle/>
              <a:p>
                <a:r>
                  <a:rPr lang="zh-CN" altLang="en-US">
                    <a:noFill/>
                  </a:rPr>
                  <a:t> </a:t>
                </a:r>
              </a:p>
            </p:txBody>
          </p:sp>
        </mc:Fallback>
      </mc:AlternateContent>
      <p:cxnSp>
        <p:nvCxnSpPr>
          <p:cNvPr id="32" name="直接箭头连接符 31"/>
          <p:cNvCxnSpPr>
            <a:endCxn id="31" idx="0"/>
          </p:cNvCxnSpPr>
          <p:nvPr/>
        </p:nvCxnSpPr>
        <p:spPr>
          <a:xfrm>
            <a:off x="6440090" y="3068960"/>
            <a:ext cx="0" cy="834479"/>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p:cNvSpPr txBox="1"/>
              <p:nvPr/>
            </p:nvSpPr>
            <p:spPr>
              <a:xfrm>
                <a:off x="6588224" y="3068960"/>
                <a:ext cx="1152128" cy="830997"/>
              </a:xfrm>
              <a:prstGeom prst="rect">
                <a:avLst/>
              </a:prstGeom>
              <a:noFill/>
            </p:spPr>
            <p:txBody>
              <a:bodyPr wrap="square" rtlCol="0">
                <a:spAutoFit/>
              </a:bodyPr>
              <a:lstStyle/>
              <a:p>
                <a:r>
                  <a:rPr lang="zh-CN" altLang="en-US" sz="2400" dirty="0"/>
                  <a:t>补</a:t>
                </a:r>
                <a:r>
                  <a:rPr lang="zh-CN" altLang="en-US" sz="2400" dirty="0" smtClean="0"/>
                  <a:t>隐藏位</a:t>
                </a:r>
                <a14:m>
                  <m:oMath xmlns:m="http://schemas.openxmlformats.org/officeDocument/2006/math">
                    <m:r>
                      <a:rPr lang="en-US" altLang="zh-CN" sz="2400" b="0" i="1" smtClean="0">
                        <a:latin typeface="Cambria Math"/>
                      </a:rPr>
                      <m:t>1</m:t>
                    </m:r>
                  </m:oMath>
                </a14:m>
                <a:endParaRPr lang="zh-CN" altLang="en-US" sz="2400" dirty="0"/>
              </a:p>
            </p:txBody>
          </p:sp>
        </mc:Choice>
        <mc:Fallback xmlns="">
          <p:sp>
            <p:nvSpPr>
              <p:cNvPr id="34" name="TextBox 33"/>
              <p:cNvSpPr txBox="1">
                <a:spLocks noRot="1" noChangeAspect="1" noMove="1" noResize="1" noEditPoints="1" noAdjustHandles="1" noChangeArrowheads="1" noChangeShapeType="1" noTextEdit="1"/>
              </p:cNvSpPr>
              <p:nvPr/>
            </p:nvSpPr>
            <p:spPr>
              <a:xfrm>
                <a:off x="6588224" y="3068960"/>
                <a:ext cx="1152128" cy="830997"/>
              </a:xfrm>
              <a:prstGeom prst="rect">
                <a:avLst/>
              </a:prstGeom>
              <a:blipFill rotWithShape="1">
                <a:blip r:embed="rId6"/>
                <a:stretch>
                  <a:fillRect l="-8466" t="-5839" r="-3175" b="-10949"/>
                </a:stretch>
              </a:blipFill>
            </p:spPr>
            <p:txBody>
              <a:bodyPr/>
              <a:lstStyle/>
              <a:p>
                <a:r>
                  <a:rPr lang="zh-CN" altLang="en-US">
                    <a:noFill/>
                  </a:rPr>
                  <a:t> </a:t>
                </a:r>
              </a:p>
            </p:txBody>
          </p:sp>
        </mc:Fallback>
      </mc:AlternateContent>
      <p:cxnSp>
        <p:nvCxnSpPr>
          <p:cNvPr id="36" name="肘形连接符 35"/>
          <p:cNvCxnSpPr>
            <a:stCxn id="31" idx="1"/>
          </p:cNvCxnSpPr>
          <p:nvPr/>
        </p:nvCxnSpPr>
        <p:spPr>
          <a:xfrm rot="10800000" flipV="1">
            <a:off x="3995937" y="4134271"/>
            <a:ext cx="1863971" cy="1026245"/>
          </a:xfrm>
          <a:prstGeom prst="bentConnector3">
            <a:avLst>
              <a:gd name="adj1" fmla="val 99835"/>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499992" y="3717032"/>
            <a:ext cx="1368152" cy="461665"/>
          </a:xfrm>
          <a:prstGeom prst="rect">
            <a:avLst/>
          </a:prstGeom>
          <a:noFill/>
        </p:spPr>
        <p:txBody>
          <a:bodyPr wrap="square" rtlCol="0">
            <a:spAutoFit/>
          </a:bodyPr>
          <a:lstStyle/>
          <a:p>
            <a:r>
              <a:rPr lang="zh-CN" altLang="en-US" sz="2400" dirty="0"/>
              <a:t>系数</a:t>
            </a:r>
          </a:p>
        </p:txBody>
      </p:sp>
    </p:spTree>
    <p:extLst>
      <p:ext uri="{BB962C8B-B14F-4D97-AF65-F5344CB8AC3E}">
        <p14:creationId xmlns:p14="http://schemas.microsoft.com/office/powerpoint/2010/main" val="2656699545"/>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en-US" altLang="zh-CN" dirty="0" smtClean="0"/>
          </a:p>
          <a:p>
            <a:r>
              <a:rPr lang="zh-CN" altLang="en-US" dirty="0" smtClean="0"/>
              <a:t>规定：指数部分全</a:t>
            </a:r>
            <a:r>
              <a:rPr lang="en-US" altLang="zh-CN" dirty="0" smtClean="0"/>
              <a:t>0</a:t>
            </a:r>
            <a:r>
              <a:rPr lang="zh-CN" altLang="en-US" dirty="0" smtClean="0"/>
              <a:t>或全</a:t>
            </a:r>
            <a:r>
              <a:rPr lang="en-US" altLang="zh-CN" dirty="0" smtClean="0"/>
              <a:t>1</a:t>
            </a:r>
            <a:r>
              <a:rPr lang="zh-CN" altLang="en-US" dirty="0" smtClean="0"/>
              <a:t>时不表示普通的浮点数</a:t>
            </a:r>
            <a:endParaRPr lang="en-US" altLang="zh-CN" dirty="0" smtClean="0"/>
          </a:p>
          <a:p>
            <a:r>
              <a:rPr lang="zh-CN" altLang="en-US" dirty="0" smtClean="0"/>
              <a:t>指数部分全</a:t>
            </a:r>
            <a:r>
              <a:rPr lang="en-US" altLang="zh-CN" dirty="0" smtClean="0"/>
              <a:t>0</a:t>
            </a:r>
          </a:p>
          <a:p>
            <a:pPr lvl="1"/>
            <a:r>
              <a:rPr lang="zh-CN" altLang="en-US" dirty="0" smtClean="0"/>
              <a:t>非规约数</a:t>
            </a:r>
            <a:r>
              <a:rPr lang="en-US" altLang="zh-CN" dirty="0" smtClean="0"/>
              <a:t>		</a:t>
            </a:r>
            <a:r>
              <a:rPr lang="zh-CN" altLang="en-US" dirty="0" smtClean="0"/>
              <a:t>系数部分非</a:t>
            </a:r>
            <a:r>
              <a:rPr lang="en-US" altLang="zh-CN" dirty="0" smtClean="0"/>
              <a:t>0</a:t>
            </a:r>
          </a:p>
          <a:p>
            <a:pPr lvl="1"/>
            <a:r>
              <a:rPr lang="zh-CN" altLang="en-US" dirty="0" smtClean="0"/>
              <a:t>零</a:t>
            </a:r>
            <a:r>
              <a:rPr lang="en-US" altLang="zh-CN" dirty="0" smtClean="0"/>
              <a:t>			</a:t>
            </a:r>
            <a:r>
              <a:rPr lang="zh-CN" altLang="en-US" dirty="0" smtClean="0"/>
              <a:t>系数部分为</a:t>
            </a:r>
            <a:r>
              <a:rPr lang="en-US" altLang="zh-CN" dirty="0" smtClean="0"/>
              <a:t>0</a:t>
            </a:r>
          </a:p>
          <a:p>
            <a:r>
              <a:rPr lang="zh-CN" altLang="en-US" dirty="0" smtClean="0"/>
              <a:t>指数部分全</a:t>
            </a:r>
            <a:r>
              <a:rPr lang="en-US" altLang="zh-CN" dirty="0" smtClean="0"/>
              <a:t>1</a:t>
            </a:r>
          </a:p>
          <a:p>
            <a:pPr lvl="1"/>
            <a:r>
              <a:rPr lang="zh-CN" altLang="en-US" dirty="0" smtClean="0"/>
              <a:t>无穷</a:t>
            </a:r>
            <a:r>
              <a:rPr lang="en-US" altLang="zh-CN" dirty="0" smtClean="0"/>
              <a:t>		</a:t>
            </a:r>
            <a:r>
              <a:rPr lang="zh-CN" altLang="en-US" dirty="0" smtClean="0"/>
              <a:t>系数部分为</a:t>
            </a:r>
            <a:r>
              <a:rPr lang="en-US" altLang="zh-CN" dirty="0"/>
              <a:t>0</a:t>
            </a:r>
            <a:endParaRPr lang="en-US" altLang="zh-CN" dirty="0" smtClean="0"/>
          </a:p>
          <a:p>
            <a:pPr lvl="1"/>
            <a:r>
              <a:rPr lang="en-US" altLang="zh-CN" dirty="0" smtClean="0"/>
              <a:t>NaN		</a:t>
            </a:r>
            <a:r>
              <a:rPr lang="zh-CN" altLang="en-US" dirty="0" smtClean="0"/>
              <a:t>系数部分非</a:t>
            </a:r>
            <a:r>
              <a:rPr lang="en-US" altLang="zh-CN" dirty="0" smtClean="0"/>
              <a:t>0</a:t>
            </a:r>
          </a:p>
        </p:txBody>
      </p:sp>
      <p:sp>
        <p:nvSpPr>
          <p:cNvPr id="3" name="标题 2"/>
          <p:cNvSpPr>
            <a:spLocks noGrp="1"/>
          </p:cNvSpPr>
          <p:nvPr>
            <p:ph type="title"/>
          </p:nvPr>
        </p:nvSpPr>
        <p:spPr/>
        <p:txBody>
          <a:bodyPr/>
          <a:lstStyle/>
          <a:p>
            <a:r>
              <a:rPr lang="zh-CN" altLang="en-US" dirty="0" smtClean="0"/>
              <a:t>更多的“浮点数”</a:t>
            </a:r>
            <a:endParaRPr lang="zh-CN" altLang="en-US" dirty="0"/>
          </a:p>
        </p:txBody>
      </p:sp>
      <p:graphicFrame>
        <p:nvGraphicFramePr>
          <p:cNvPr id="4" name="表格 3"/>
          <p:cNvGraphicFramePr>
            <a:graphicFrameLocks noGrp="1"/>
          </p:cNvGraphicFramePr>
          <p:nvPr/>
        </p:nvGraphicFramePr>
        <p:xfrm>
          <a:off x="871538" y="2674938"/>
          <a:ext cx="7408864" cy="370840"/>
        </p:xfrm>
        <a:graphic>
          <a:graphicData uri="http://schemas.openxmlformats.org/drawingml/2006/table">
            <a:tbl>
              <a:tblPr firstRow="1" bandRow="1">
                <a:tableStyleId>{5C22544A-7EE6-4342-B048-85BDC9FD1C3A}</a:tableStyleId>
              </a:tblPr>
              <a:tblGrid>
                <a:gridCol w="926108"/>
                <a:gridCol w="926108"/>
                <a:gridCol w="926108"/>
                <a:gridCol w="926108"/>
                <a:gridCol w="926108"/>
                <a:gridCol w="926108"/>
                <a:gridCol w="926108"/>
                <a:gridCol w="926108"/>
              </a:tblGrid>
              <a:tr h="370840">
                <a:tc>
                  <a:txBody>
                    <a:bodyPr/>
                    <a:lstStyle/>
                    <a:p>
                      <a:pPr algn="ctr"/>
                      <a:r>
                        <a:rPr lang="en-US" altLang="zh-CN" dirty="0" smtClean="0"/>
                        <a:t>s</a:t>
                      </a:r>
                      <a:endParaRPr lang="zh-CN" altLang="en-US" dirty="0"/>
                    </a:p>
                  </a:txBody>
                  <a:tcPr/>
                </a:tc>
                <a:tc gridSpan="3">
                  <a:txBody>
                    <a:bodyPr/>
                    <a:lstStyle/>
                    <a:p>
                      <a:pPr algn="ctr"/>
                      <a:r>
                        <a:rPr lang="en-US" altLang="zh-CN" dirty="0" smtClean="0"/>
                        <a:t>n</a:t>
                      </a:r>
                      <a:endParaRPr lang="zh-CN" altLang="en-US" dirty="0"/>
                    </a:p>
                  </a:txBody>
                  <a:tcPr>
                    <a:solidFill>
                      <a:schemeClr val="accent4"/>
                    </a:solidFill>
                  </a:tcPr>
                </a:tc>
                <a:tc hMerge="1">
                  <a:txBody>
                    <a:bodyPr/>
                    <a:lstStyle/>
                    <a:p>
                      <a:endParaRPr lang="zh-CN" altLang="en-US"/>
                    </a:p>
                  </a:txBody>
                  <a:tcPr/>
                </a:tc>
                <a:tc hMerge="1">
                  <a:txBody>
                    <a:bodyPr/>
                    <a:lstStyle/>
                    <a:p>
                      <a:endParaRPr lang="zh-CN" altLang="en-US"/>
                    </a:p>
                  </a:txBody>
                  <a:tcPr/>
                </a:tc>
                <a:tc gridSpan="4">
                  <a:txBody>
                    <a:bodyPr/>
                    <a:lstStyle/>
                    <a:p>
                      <a:pPr algn="ctr"/>
                      <a:r>
                        <a:rPr lang="en-US" altLang="zh-CN" dirty="0" smtClean="0"/>
                        <a:t>a</a:t>
                      </a:r>
                      <a:endParaRPr lang="zh-CN" altLang="en-US" dirty="0"/>
                    </a:p>
                  </a:txBody>
                  <a:tcPr>
                    <a:solidFill>
                      <a:srgbClr val="FF00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cxnSp>
        <p:nvCxnSpPr>
          <p:cNvPr id="7" name="直接箭头连接符 6"/>
          <p:cNvCxnSpPr/>
          <p:nvPr/>
        </p:nvCxnSpPr>
        <p:spPr>
          <a:xfrm>
            <a:off x="2555776" y="2276872"/>
            <a:ext cx="504056" cy="504056"/>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091563"/>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t>普通的浮点数称为“规约数”</a:t>
                </a:r>
                <a:endParaRPr lang="en-US" altLang="zh-CN" dirty="0" smtClean="0"/>
              </a:p>
              <a:p>
                <a:r>
                  <a:rPr lang="zh-CN" altLang="en-US" dirty="0" smtClean="0"/>
                  <a:t>非规约数指数部分全</a:t>
                </a:r>
                <a:r>
                  <a:rPr lang="en-US" altLang="zh-CN" dirty="0" smtClean="0"/>
                  <a:t>0</a:t>
                </a:r>
                <a:r>
                  <a:rPr lang="zh-CN" altLang="en-US" dirty="0" smtClean="0"/>
                  <a:t>，系数部分非</a:t>
                </a:r>
                <a:r>
                  <a:rPr lang="en-US" altLang="zh-CN" dirty="0" smtClean="0"/>
                  <a:t>0</a:t>
                </a:r>
              </a:p>
              <a:p>
                <a:r>
                  <a:rPr lang="zh-CN" altLang="en-US" dirty="0" smtClean="0"/>
                  <a:t>表示的数为</a:t>
                </a:r>
                <a14:m>
                  <m:oMath xmlns:m="http://schemas.openxmlformats.org/officeDocument/2006/math">
                    <m:sSub>
                      <m:sSubPr>
                        <m:ctrlPr>
                          <a:rPr lang="en-US" altLang="zh-CN" b="0" i="1" smtClean="0">
                            <a:latin typeface="Cambria Math"/>
                            <a:ea typeface="Cambria Math"/>
                          </a:rPr>
                        </m:ctrlPr>
                      </m:sSubPr>
                      <m:e>
                        <m:r>
                          <a:rPr lang="en-US" altLang="zh-CN" i="1">
                            <a:latin typeface="Cambria Math"/>
                          </a:rPr>
                          <m:t>0.</m:t>
                        </m:r>
                        <m:r>
                          <m:rPr>
                            <m:sty m:val="p"/>
                          </m:rPr>
                          <a:rPr lang="en-US" altLang="zh-CN">
                            <a:latin typeface="Cambria Math"/>
                          </a:rPr>
                          <m:t>XX</m:t>
                        </m:r>
                        <m:r>
                          <a:rPr lang="en-US" altLang="zh-CN">
                            <a:latin typeface="Cambria Math"/>
                          </a:rPr>
                          <m:t>…</m:t>
                        </m:r>
                        <m:r>
                          <m:rPr>
                            <m:sty m:val="p"/>
                          </m:rPr>
                          <a:rPr lang="en-US" altLang="zh-CN">
                            <a:latin typeface="Cambria Math"/>
                          </a:rPr>
                          <m:t>XX</m:t>
                        </m:r>
                      </m:e>
                      <m:sub>
                        <m:r>
                          <a:rPr lang="en-US" altLang="zh-CN" b="0" i="1" smtClean="0">
                            <a:latin typeface="Cambria Math"/>
                            <a:ea typeface="Cambria Math"/>
                          </a:rPr>
                          <m:t>2</m:t>
                        </m:r>
                      </m:sub>
                    </m:sSub>
                    <m:r>
                      <a:rPr lang="en-US" altLang="zh-CN" b="0" i="1" smtClean="0">
                        <a:latin typeface="Cambria Math"/>
                        <a:ea typeface="Cambria Math"/>
                      </a:rPr>
                      <m:t>×</m:t>
                    </m:r>
                    <m:sSup>
                      <m:sSupPr>
                        <m:ctrlPr>
                          <a:rPr lang="en-US" altLang="zh-CN" b="0" i="1" smtClean="0">
                            <a:latin typeface="Cambria Math"/>
                            <a:ea typeface="Cambria Math"/>
                          </a:rPr>
                        </m:ctrlPr>
                      </m:sSupPr>
                      <m:e>
                        <m:r>
                          <a:rPr lang="en-US" altLang="zh-CN" b="0" i="1" smtClean="0">
                            <a:latin typeface="Cambria Math"/>
                            <a:ea typeface="Cambria Math"/>
                          </a:rPr>
                          <m:t>2</m:t>
                        </m:r>
                      </m:e>
                      <m:sup>
                        <m:r>
                          <a:rPr lang="en-US" altLang="zh-CN" b="0" i="1" smtClean="0">
                            <a:latin typeface="Cambria Math"/>
                            <a:ea typeface="Cambria Math"/>
                          </a:rPr>
                          <m:t>−</m:t>
                        </m:r>
                        <m:r>
                          <a:rPr lang="zh-CN" altLang="en-US" i="1">
                            <a:latin typeface="Cambria Math"/>
                            <a:ea typeface="Cambria Math"/>
                          </a:rPr>
                          <m:t>偏移量</m:t>
                        </m:r>
                        <m:r>
                          <a:rPr lang="en-US" altLang="zh-CN" b="0" i="1" smtClean="0">
                            <a:latin typeface="Cambria Math"/>
                            <a:ea typeface="Cambria Math"/>
                          </a:rPr>
                          <m:t>+1</m:t>
                        </m:r>
                      </m:sup>
                    </m:sSup>
                  </m:oMath>
                </a14:m>
                <a:endParaRPr lang="en-US" altLang="zh-CN" dirty="0" smtClean="0"/>
              </a:p>
              <a:p>
                <a:r>
                  <a:rPr lang="zh-CN" altLang="en-US" dirty="0"/>
                  <a:t>其中</a:t>
                </a:r>
                <a14:m>
                  <m:oMath xmlns:m="http://schemas.openxmlformats.org/officeDocument/2006/math">
                    <m:r>
                      <m:rPr>
                        <m:sty m:val="p"/>
                      </m:rPr>
                      <a:rPr lang="en-US" altLang="zh-CN">
                        <a:latin typeface="Cambria Math"/>
                      </a:rPr>
                      <m:t>XX</m:t>
                    </m:r>
                    <m:r>
                      <a:rPr lang="en-US" altLang="zh-CN">
                        <a:latin typeface="Cambria Math"/>
                      </a:rPr>
                      <m:t>…</m:t>
                    </m:r>
                    <m:r>
                      <m:rPr>
                        <m:sty m:val="p"/>
                      </m:rPr>
                      <a:rPr lang="en-US" altLang="zh-CN">
                        <a:latin typeface="Cambria Math"/>
                      </a:rPr>
                      <m:t>XX</m:t>
                    </m:r>
                  </m:oMath>
                </a14:m>
                <a:r>
                  <a:rPr lang="zh-CN" altLang="en-US" dirty="0" smtClean="0"/>
                  <a:t>为系数部分</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t="-247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非规约数</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49378009"/>
              </p:ext>
            </p:extLst>
          </p:nvPr>
        </p:nvGraphicFramePr>
        <p:xfrm>
          <a:off x="871538" y="4653136"/>
          <a:ext cx="7408864" cy="370840"/>
        </p:xfrm>
        <a:graphic>
          <a:graphicData uri="http://schemas.openxmlformats.org/drawingml/2006/table">
            <a:tbl>
              <a:tblPr firstRow="1" bandRow="1">
                <a:tableStyleId>{5C22544A-7EE6-4342-B048-85BDC9FD1C3A}</a:tableStyleId>
              </a:tblPr>
              <a:tblGrid>
                <a:gridCol w="926108"/>
                <a:gridCol w="926108"/>
                <a:gridCol w="926108"/>
                <a:gridCol w="926108"/>
                <a:gridCol w="926108"/>
                <a:gridCol w="926108"/>
                <a:gridCol w="926108"/>
                <a:gridCol w="926108"/>
              </a:tblGrid>
              <a:tr h="370840">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solidFill>
                      <a:schemeClr val="accent4"/>
                    </a:solidFill>
                  </a:tcPr>
                </a:tc>
                <a:tc>
                  <a:txBody>
                    <a:bodyPr/>
                    <a:lstStyle/>
                    <a:p>
                      <a:pPr algn="ctr"/>
                      <a:r>
                        <a:rPr lang="en-US" altLang="zh-CN" dirty="0" smtClean="0"/>
                        <a:t>0</a:t>
                      </a:r>
                      <a:endParaRPr lang="zh-CN" altLang="en-US" dirty="0"/>
                    </a:p>
                  </a:txBody>
                  <a:tcPr>
                    <a:solidFill>
                      <a:schemeClr val="accent4"/>
                    </a:solidFill>
                  </a:tcPr>
                </a:tc>
                <a:tc>
                  <a:txBody>
                    <a:bodyPr/>
                    <a:lstStyle/>
                    <a:p>
                      <a:pPr algn="ctr"/>
                      <a:r>
                        <a:rPr lang="en-US" altLang="zh-CN" dirty="0" smtClean="0"/>
                        <a:t>1</a:t>
                      </a:r>
                      <a:endParaRPr lang="zh-CN" altLang="en-US" dirty="0"/>
                    </a:p>
                  </a:txBody>
                  <a:tcPr>
                    <a:solidFill>
                      <a:schemeClr val="accent4"/>
                    </a:solidFill>
                  </a:tcPr>
                </a:tc>
                <a:tc>
                  <a:txBody>
                    <a:bodyPr/>
                    <a:lstStyle/>
                    <a:p>
                      <a:pPr algn="ctr"/>
                      <a:r>
                        <a:rPr lang="en-US" altLang="zh-CN" dirty="0" smtClean="0"/>
                        <a:t>0</a:t>
                      </a:r>
                      <a:endParaRPr lang="zh-CN" altLang="en-US" dirty="0"/>
                    </a:p>
                  </a:txBody>
                  <a:tcPr>
                    <a:solidFill>
                      <a:srgbClr val="FF0000"/>
                    </a:solidFill>
                  </a:tcPr>
                </a:tc>
                <a:tc>
                  <a:txBody>
                    <a:bodyPr/>
                    <a:lstStyle/>
                    <a:p>
                      <a:pPr algn="ctr"/>
                      <a:r>
                        <a:rPr lang="en-US" altLang="zh-CN" dirty="0" smtClean="0"/>
                        <a:t>0</a:t>
                      </a:r>
                      <a:endParaRPr lang="zh-CN" altLang="en-US" dirty="0"/>
                    </a:p>
                  </a:txBody>
                  <a:tcPr>
                    <a:solidFill>
                      <a:srgbClr val="FF0000"/>
                    </a:solidFill>
                  </a:tcPr>
                </a:tc>
                <a:tc>
                  <a:txBody>
                    <a:bodyPr/>
                    <a:lstStyle/>
                    <a:p>
                      <a:pPr algn="ctr"/>
                      <a:r>
                        <a:rPr lang="en-US" altLang="zh-CN" dirty="0" smtClean="0"/>
                        <a:t>0</a:t>
                      </a:r>
                      <a:endParaRPr lang="zh-CN" altLang="en-US" dirty="0"/>
                    </a:p>
                  </a:txBody>
                  <a:tcPr>
                    <a:solidFill>
                      <a:srgbClr val="FF0000"/>
                    </a:solidFill>
                  </a:tcPr>
                </a:tc>
                <a:tc>
                  <a:txBody>
                    <a:bodyPr/>
                    <a:lstStyle/>
                    <a:p>
                      <a:pPr algn="ctr"/>
                      <a:r>
                        <a:rPr lang="en-US" altLang="zh-CN" dirty="0" smtClean="0"/>
                        <a:t>0</a:t>
                      </a:r>
                      <a:endParaRPr lang="zh-CN" altLang="en-US" dirty="0"/>
                    </a:p>
                  </a:txBody>
                  <a:tcPr>
                    <a:solidFill>
                      <a:srgbClr val="FF0000"/>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606167051"/>
              </p:ext>
            </p:extLst>
          </p:nvPr>
        </p:nvGraphicFramePr>
        <p:xfrm>
          <a:off x="871538" y="6298520"/>
          <a:ext cx="7408864" cy="370840"/>
        </p:xfrm>
        <a:graphic>
          <a:graphicData uri="http://schemas.openxmlformats.org/drawingml/2006/table">
            <a:tbl>
              <a:tblPr firstRow="1" bandRow="1">
                <a:tableStyleId>{5C22544A-7EE6-4342-B048-85BDC9FD1C3A}</a:tableStyleId>
              </a:tblPr>
              <a:tblGrid>
                <a:gridCol w="926108"/>
                <a:gridCol w="926108"/>
                <a:gridCol w="926108"/>
                <a:gridCol w="926108"/>
                <a:gridCol w="926108"/>
                <a:gridCol w="926108"/>
                <a:gridCol w="926108"/>
                <a:gridCol w="926108"/>
              </a:tblGrid>
              <a:tr h="370840">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solidFill>
                      <a:schemeClr val="accent4"/>
                    </a:solidFill>
                  </a:tcPr>
                </a:tc>
                <a:tc>
                  <a:txBody>
                    <a:bodyPr/>
                    <a:lstStyle/>
                    <a:p>
                      <a:pPr algn="ctr"/>
                      <a:r>
                        <a:rPr lang="en-US" altLang="zh-CN" dirty="0" smtClean="0"/>
                        <a:t>0</a:t>
                      </a:r>
                      <a:endParaRPr lang="zh-CN" altLang="en-US" dirty="0"/>
                    </a:p>
                  </a:txBody>
                  <a:tcPr>
                    <a:solidFill>
                      <a:schemeClr val="accent4"/>
                    </a:solidFill>
                  </a:tcPr>
                </a:tc>
                <a:tc>
                  <a:txBody>
                    <a:bodyPr/>
                    <a:lstStyle/>
                    <a:p>
                      <a:pPr algn="ctr"/>
                      <a:r>
                        <a:rPr lang="en-US" altLang="zh-CN" dirty="0" smtClean="0"/>
                        <a:t>0</a:t>
                      </a:r>
                      <a:endParaRPr lang="zh-CN" altLang="en-US" dirty="0"/>
                    </a:p>
                  </a:txBody>
                  <a:tcPr>
                    <a:solidFill>
                      <a:schemeClr val="accent4"/>
                    </a:solidFill>
                  </a:tcPr>
                </a:tc>
                <a:tc>
                  <a:txBody>
                    <a:bodyPr/>
                    <a:lstStyle/>
                    <a:p>
                      <a:pPr algn="ctr"/>
                      <a:r>
                        <a:rPr lang="en-US" altLang="zh-CN" dirty="0" smtClean="0"/>
                        <a:t>1</a:t>
                      </a:r>
                      <a:endParaRPr lang="zh-CN" altLang="en-US" dirty="0"/>
                    </a:p>
                  </a:txBody>
                  <a:tcPr>
                    <a:solidFill>
                      <a:srgbClr val="FF0000"/>
                    </a:solidFill>
                  </a:tcPr>
                </a:tc>
                <a:tc>
                  <a:txBody>
                    <a:bodyPr/>
                    <a:lstStyle/>
                    <a:p>
                      <a:pPr algn="ctr"/>
                      <a:r>
                        <a:rPr lang="en-US" altLang="zh-CN" dirty="0" smtClean="0"/>
                        <a:t>1</a:t>
                      </a:r>
                      <a:endParaRPr lang="zh-CN" altLang="en-US" dirty="0"/>
                    </a:p>
                  </a:txBody>
                  <a:tcPr>
                    <a:solidFill>
                      <a:srgbClr val="FF0000"/>
                    </a:solidFill>
                  </a:tcPr>
                </a:tc>
                <a:tc>
                  <a:txBody>
                    <a:bodyPr/>
                    <a:lstStyle/>
                    <a:p>
                      <a:pPr algn="ctr"/>
                      <a:r>
                        <a:rPr lang="en-US" altLang="zh-CN" dirty="0" smtClean="0"/>
                        <a:t>1</a:t>
                      </a:r>
                      <a:endParaRPr lang="zh-CN" altLang="en-US" dirty="0"/>
                    </a:p>
                  </a:txBody>
                  <a:tcPr>
                    <a:solidFill>
                      <a:srgbClr val="FF0000"/>
                    </a:solidFill>
                  </a:tcPr>
                </a:tc>
                <a:tc>
                  <a:txBody>
                    <a:bodyPr/>
                    <a:lstStyle/>
                    <a:p>
                      <a:pPr algn="ctr"/>
                      <a:r>
                        <a:rPr lang="en-US" altLang="zh-CN" dirty="0" smtClean="0"/>
                        <a:t>1</a:t>
                      </a:r>
                      <a:endParaRPr lang="zh-CN" altLang="en-US" dirty="0"/>
                    </a:p>
                  </a:txBody>
                  <a:tcPr>
                    <a:solidFill>
                      <a:srgbClr val="FF0000"/>
                    </a:solidFill>
                  </a:tcPr>
                </a:tc>
              </a:tr>
            </a:tbl>
          </a:graphicData>
        </a:graphic>
      </p:graphicFrame>
      <mc:AlternateContent xmlns:mc="http://schemas.openxmlformats.org/markup-compatibility/2006" xmlns:a14="http://schemas.microsoft.com/office/drawing/2010/main">
        <mc:Choice Requires="a14">
          <p:sp>
            <p:nvSpPr>
              <p:cNvPr id="6" name="TextBox 5"/>
              <p:cNvSpPr txBox="1"/>
              <p:nvPr/>
            </p:nvSpPr>
            <p:spPr>
              <a:xfrm>
                <a:off x="1043608" y="5313402"/>
                <a:ext cx="3384376"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4000" b="0" i="1" smtClean="0">
                              <a:latin typeface="Cambria Math"/>
                            </a:rPr>
                          </m:ctrlPr>
                        </m:sSubPr>
                        <m:e>
                          <m:r>
                            <a:rPr lang="en-US" altLang="zh-CN" sz="4000" b="0" i="1" smtClean="0">
                              <a:latin typeface="Cambria Math"/>
                            </a:rPr>
                            <m:t>1.0000</m:t>
                          </m:r>
                        </m:e>
                        <m:sub>
                          <m:r>
                            <a:rPr lang="en-US" altLang="zh-CN" sz="4000" b="0" i="1" smtClean="0">
                              <a:latin typeface="Cambria Math"/>
                            </a:rPr>
                            <m:t>2</m:t>
                          </m:r>
                        </m:sub>
                      </m:sSub>
                      <m:r>
                        <a:rPr lang="en-US" altLang="zh-CN" sz="4000" b="0" i="1" smtClean="0">
                          <a:latin typeface="Cambria Math"/>
                          <a:ea typeface="Cambria Math"/>
                        </a:rPr>
                        <m:t>×</m:t>
                      </m:r>
                      <m:sSup>
                        <m:sSupPr>
                          <m:ctrlPr>
                            <a:rPr lang="en-US" altLang="zh-CN" sz="4000" b="0" i="1" smtClean="0">
                              <a:latin typeface="Cambria Math"/>
                              <a:ea typeface="Cambria Math"/>
                            </a:rPr>
                          </m:ctrlPr>
                        </m:sSupPr>
                        <m:e>
                          <m:r>
                            <a:rPr lang="en-US" altLang="zh-CN" sz="4000" b="0" i="1" smtClean="0">
                              <a:latin typeface="Cambria Math"/>
                              <a:ea typeface="Cambria Math"/>
                            </a:rPr>
                            <m:t>2</m:t>
                          </m:r>
                        </m:e>
                        <m:sup>
                          <m:r>
                            <a:rPr lang="en-US" altLang="zh-CN" sz="4000" b="0" i="1" smtClean="0">
                              <a:latin typeface="Cambria Math"/>
                              <a:ea typeface="Cambria Math"/>
                            </a:rPr>
                            <m:t>−2</m:t>
                          </m:r>
                        </m:sup>
                      </m:sSup>
                    </m:oMath>
                  </m:oMathPara>
                </a14:m>
                <a:endParaRPr lang="zh-CN" altLang="en-US"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1043608" y="5313402"/>
                <a:ext cx="3384376" cy="707886"/>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716016" y="5313402"/>
                <a:ext cx="3384376"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4000" b="0" i="1" smtClean="0">
                              <a:latin typeface="Cambria Math"/>
                            </a:rPr>
                          </m:ctrlPr>
                        </m:sSubPr>
                        <m:e>
                          <m:r>
                            <a:rPr lang="en-US" altLang="zh-CN" sz="4000" b="0" i="1" smtClean="0">
                              <a:latin typeface="Cambria Math"/>
                            </a:rPr>
                            <m:t>0.1111</m:t>
                          </m:r>
                        </m:e>
                        <m:sub>
                          <m:r>
                            <a:rPr lang="en-US" altLang="zh-CN" sz="4000" b="0" i="1" smtClean="0">
                              <a:latin typeface="Cambria Math"/>
                            </a:rPr>
                            <m:t>2</m:t>
                          </m:r>
                        </m:sub>
                      </m:sSub>
                      <m:r>
                        <a:rPr lang="en-US" altLang="zh-CN" sz="4000" b="0" i="1" smtClean="0">
                          <a:latin typeface="Cambria Math"/>
                          <a:ea typeface="Cambria Math"/>
                        </a:rPr>
                        <m:t>×</m:t>
                      </m:r>
                      <m:sSup>
                        <m:sSupPr>
                          <m:ctrlPr>
                            <a:rPr lang="en-US" altLang="zh-CN" sz="4000" b="0" i="1" smtClean="0">
                              <a:latin typeface="Cambria Math"/>
                              <a:ea typeface="Cambria Math"/>
                            </a:rPr>
                          </m:ctrlPr>
                        </m:sSupPr>
                        <m:e>
                          <m:r>
                            <a:rPr lang="en-US" altLang="zh-CN" sz="4000" b="0" i="1" smtClean="0">
                              <a:latin typeface="Cambria Math"/>
                              <a:ea typeface="Cambria Math"/>
                            </a:rPr>
                            <m:t>2</m:t>
                          </m:r>
                        </m:e>
                        <m:sup>
                          <m:r>
                            <a:rPr lang="en-US" altLang="zh-CN" sz="4000" b="0" i="1" smtClean="0">
                              <a:latin typeface="Cambria Math"/>
                              <a:ea typeface="Cambria Math"/>
                            </a:rPr>
                            <m:t>−2</m:t>
                          </m:r>
                        </m:sup>
                      </m:sSup>
                    </m:oMath>
                  </m:oMathPara>
                </a14:m>
                <a:endParaRPr lang="zh-CN" altLang="en-US" sz="3200" dirty="0"/>
              </a:p>
            </p:txBody>
          </p:sp>
        </mc:Choice>
        <mc:Fallback xmlns="">
          <p:sp>
            <p:nvSpPr>
              <p:cNvPr id="7" name="TextBox 6"/>
              <p:cNvSpPr txBox="1">
                <a:spLocks noRot="1" noChangeAspect="1" noMove="1" noResize="1" noEditPoints="1" noAdjustHandles="1" noChangeArrowheads="1" noChangeShapeType="1" noTextEdit="1"/>
              </p:cNvSpPr>
              <p:nvPr/>
            </p:nvSpPr>
            <p:spPr>
              <a:xfrm>
                <a:off x="4716016" y="5313402"/>
                <a:ext cx="3384376" cy="707886"/>
              </a:xfrm>
              <a:prstGeom prst="rect">
                <a:avLst/>
              </a:prstGeom>
              <a:blipFill rotWithShape="1">
                <a:blip r:embed="rId4"/>
                <a:stretch>
                  <a:fillRect/>
                </a:stretch>
              </a:blipFill>
            </p:spPr>
            <p:txBody>
              <a:bodyPr/>
              <a:lstStyle/>
              <a:p>
                <a:r>
                  <a:rPr lang="zh-CN" altLang="en-US">
                    <a:noFill/>
                  </a:rPr>
                  <a:t> </a:t>
                </a:r>
              </a:p>
            </p:txBody>
          </p:sp>
        </mc:Fallback>
      </mc:AlternateContent>
      <p:cxnSp>
        <p:nvCxnSpPr>
          <p:cNvPr id="11" name="直接箭头连接符 10"/>
          <p:cNvCxnSpPr>
            <a:stCxn id="4" idx="2"/>
          </p:cNvCxnSpPr>
          <p:nvPr/>
        </p:nvCxnSpPr>
        <p:spPr>
          <a:xfrm flipH="1">
            <a:off x="3275856" y="5023976"/>
            <a:ext cx="1300114" cy="42124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0"/>
          </p:cNvCxnSpPr>
          <p:nvPr/>
        </p:nvCxnSpPr>
        <p:spPr>
          <a:xfrm flipV="1">
            <a:off x="4575970" y="5877272"/>
            <a:ext cx="1148158" cy="42124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662887"/>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浮点误差与误差复杂度</a:t>
            </a:r>
            <a:endParaRPr lang="zh-CN" altLang="en-US" dirty="0"/>
          </a:p>
        </p:txBody>
      </p:sp>
      <p:sp>
        <p:nvSpPr>
          <p:cNvPr id="3" name="副标题 2"/>
          <p:cNvSpPr>
            <a:spLocks noGrp="1"/>
          </p:cNvSpPr>
          <p:nvPr>
            <p:ph type="subTitle" idx="1"/>
          </p:nvPr>
        </p:nvSpPr>
        <p:spPr/>
        <p:txBody>
          <a:bodyPr/>
          <a:lstStyle/>
          <a:p>
            <a:r>
              <a:rPr lang="zh-CN" altLang="en-US" dirty="0" smtClean="0"/>
              <a:t>清华大学　陈许旻</a:t>
            </a:r>
            <a:endParaRPr lang="zh-CN" altLang="en-US" dirty="0"/>
          </a:p>
        </p:txBody>
      </p:sp>
    </p:spTree>
    <p:extLst>
      <p:ext uri="{BB962C8B-B14F-4D97-AF65-F5344CB8AC3E}">
        <p14:creationId xmlns:p14="http://schemas.microsoft.com/office/powerpoint/2010/main" val="2608392278"/>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最小的规约数与零的差值远小于最小的规约数与零的差值</a:t>
            </a:r>
            <a:endParaRPr lang="zh-CN" altLang="en-US" dirty="0"/>
          </a:p>
        </p:txBody>
      </p:sp>
      <p:sp>
        <p:nvSpPr>
          <p:cNvPr id="3" name="标题 2"/>
          <p:cNvSpPr>
            <a:spLocks noGrp="1"/>
          </p:cNvSpPr>
          <p:nvPr>
            <p:ph type="title"/>
          </p:nvPr>
        </p:nvSpPr>
        <p:spPr/>
        <p:txBody>
          <a:bodyPr/>
          <a:lstStyle/>
          <a:p>
            <a:r>
              <a:rPr lang="zh-CN" altLang="en-US" dirty="0" smtClean="0"/>
              <a:t>非规约数与渐进式下溢</a:t>
            </a:r>
            <a:endParaRPr lang="zh-CN" altLang="en-US" dirty="0"/>
          </a:p>
        </p:txBody>
      </p:sp>
      <mc:AlternateContent xmlns:mc="http://schemas.openxmlformats.org/markup-compatibility/2006" xmlns:a14="http://schemas.microsoft.com/office/drawing/2010/main">
        <mc:Choice Requires="a14">
          <p:sp>
            <p:nvSpPr>
              <p:cNvPr id="4" name="TextBox 3"/>
              <p:cNvSpPr txBox="1"/>
              <p:nvPr/>
            </p:nvSpPr>
            <p:spPr>
              <a:xfrm>
                <a:off x="92855" y="3645024"/>
                <a:ext cx="260693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solidFill>
                                <a:schemeClr val="tx2"/>
                              </a:solidFill>
                              <a:latin typeface="Cambria Math"/>
                            </a:rPr>
                          </m:ctrlPr>
                        </m:sSubPr>
                        <m:e>
                          <m:r>
                            <a:rPr lang="en-US" altLang="zh-CN" sz="2800" b="0" i="1" smtClean="0">
                              <a:solidFill>
                                <a:schemeClr val="tx2"/>
                              </a:solidFill>
                              <a:latin typeface="Cambria Math"/>
                            </a:rPr>
                            <m:t>1.0001</m:t>
                          </m:r>
                        </m:e>
                        <m:sub>
                          <m:r>
                            <a:rPr lang="en-US" altLang="zh-CN" sz="2800" b="0" i="1" smtClean="0">
                              <a:solidFill>
                                <a:schemeClr val="tx2"/>
                              </a:solidFill>
                              <a:latin typeface="Cambria Math"/>
                            </a:rPr>
                            <m:t>2</m:t>
                          </m:r>
                        </m:sub>
                      </m:sSub>
                      <m:r>
                        <a:rPr lang="en-US" altLang="zh-CN" sz="2800" b="0" i="1" smtClean="0">
                          <a:solidFill>
                            <a:schemeClr val="tx2"/>
                          </a:solidFill>
                          <a:latin typeface="Cambria Math"/>
                          <a:ea typeface="Cambria Math"/>
                        </a:rPr>
                        <m:t>×</m:t>
                      </m:r>
                      <m:sSup>
                        <m:sSupPr>
                          <m:ctrlPr>
                            <a:rPr lang="en-US" altLang="zh-CN" sz="2800" b="0" i="1" smtClean="0">
                              <a:solidFill>
                                <a:schemeClr val="tx2"/>
                              </a:solidFill>
                              <a:latin typeface="Cambria Math"/>
                              <a:ea typeface="Cambria Math"/>
                            </a:rPr>
                          </m:ctrlPr>
                        </m:sSupPr>
                        <m:e>
                          <m:r>
                            <a:rPr lang="en-US" altLang="zh-CN" sz="2800" b="0" i="1" smtClean="0">
                              <a:solidFill>
                                <a:schemeClr val="tx2"/>
                              </a:solidFill>
                              <a:latin typeface="Cambria Math"/>
                              <a:ea typeface="Cambria Math"/>
                            </a:rPr>
                            <m:t>2</m:t>
                          </m:r>
                        </m:e>
                        <m:sup>
                          <m:r>
                            <a:rPr lang="en-US" altLang="zh-CN" sz="2800" b="0" i="1" smtClean="0">
                              <a:solidFill>
                                <a:schemeClr val="tx2"/>
                              </a:solidFill>
                              <a:latin typeface="Cambria Math"/>
                              <a:ea typeface="Cambria Math"/>
                            </a:rPr>
                            <m:t>−2</m:t>
                          </m:r>
                        </m:sup>
                      </m:sSup>
                    </m:oMath>
                  </m:oMathPara>
                </a14:m>
                <a:endParaRPr lang="zh-CN" altLang="en-US" sz="2000" dirty="0">
                  <a:solidFill>
                    <a:schemeClr val="tx2"/>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92855" y="3645024"/>
                <a:ext cx="2606937" cy="523220"/>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956951" y="4149080"/>
                <a:ext cx="260693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solidFill>
                                <a:schemeClr val="tx2"/>
                              </a:solidFill>
                              <a:latin typeface="Cambria Math"/>
                            </a:rPr>
                          </m:ctrlPr>
                        </m:sSubPr>
                        <m:e>
                          <m:r>
                            <a:rPr lang="en-US" altLang="zh-CN" sz="2800" b="0" i="1" smtClean="0">
                              <a:solidFill>
                                <a:schemeClr val="tx2"/>
                              </a:solidFill>
                              <a:latin typeface="Cambria Math"/>
                            </a:rPr>
                            <m:t>1.0000</m:t>
                          </m:r>
                        </m:e>
                        <m:sub>
                          <m:r>
                            <a:rPr lang="en-US" altLang="zh-CN" sz="2800" b="0" i="1" smtClean="0">
                              <a:solidFill>
                                <a:schemeClr val="tx2"/>
                              </a:solidFill>
                              <a:latin typeface="Cambria Math"/>
                            </a:rPr>
                            <m:t>2</m:t>
                          </m:r>
                        </m:sub>
                      </m:sSub>
                      <m:r>
                        <a:rPr lang="en-US" altLang="zh-CN" sz="2800" b="0" i="1" smtClean="0">
                          <a:solidFill>
                            <a:schemeClr val="tx2"/>
                          </a:solidFill>
                          <a:latin typeface="Cambria Math"/>
                          <a:ea typeface="Cambria Math"/>
                        </a:rPr>
                        <m:t>×</m:t>
                      </m:r>
                      <m:sSup>
                        <m:sSupPr>
                          <m:ctrlPr>
                            <a:rPr lang="en-US" altLang="zh-CN" sz="2800" b="0" i="1" smtClean="0">
                              <a:solidFill>
                                <a:schemeClr val="tx2"/>
                              </a:solidFill>
                              <a:latin typeface="Cambria Math"/>
                              <a:ea typeface="Cambria Math"/>
                            </a:rPr>
                          </m:ctrlPr>
                        </m:sSupPr>
                        <m:e>
                          <m:r>
                            <a:rPr lang="en-US" altLang="zh-CN" sz="2800" b="0" i="1" smtClean="0">
                              <a:solidFill>
                                <a:schemeClr val="tx2"/>
                              </a:solidFill>
                              <a:latin typeface="Cambria Math"/>
                              <a:ea typeface="Cambria Math"/>
                            </a:rPr>
                            <m:t>2</m:t>
                          </m:r>
                        </m:e>
                        <m:sup>
                          <m:r>
                            <a:rPr lang="en-US" altLang="zh-CN" sz="2800" b="0" i="1" smtClean="0">
                              <a:solidFill>
                                <a:schemeClr val="tx2"/>
                              </a:solidFill>
                              <a:latin typeface="Cambria Math"/>
                              <a:ea typeface="Cambria Math"/>
                            </a:rPr>
                            <m:t>−2</m:t>
                          </m:r>
                        </m:sup>
                      </m:sSup>
                    </m:oMath>
                  </m:oMathPara>
                </a14:m>
                <a:endParaRPr lang="zh-CN" altLang="en-US" sz="2000" dirty="0">
                  <a:solidFill>
                    <a:schemeClr val="tx2"/>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56951" y="4149080"/>
                <a:ext cx="2606937" cy="52322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835696" y="4581128"/>
                <a:ext cx="260693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solidFill>
                                <a:schemeClr val="tx2"/>
                              </a:solidFill>
                              <a:latin typeface="Cambria Math"/>
                            </a:rPr>
                          </m:ctrlPr>
                        </m:sSubPr>
                        <m:e>
                          <m:r>
                            <a:rPr lang="en-US" altLang="zh-CN" sz="2800" b="0" i="1" smtClean="0">
                              <a:solidFill>
                                <a:schemeClr val="tx2"/>
                              </a:solidFill>
                              <a:latin typeface="Cambria Math"/>
                            </a:rPr>
                            <m:t>0.1111</m:t>
                          </m:r>
                        </m:e>
                        <m:sub>
                          <m:r>
                            <a:rPr lang="en-US" altLang="zh-CN" sz="2800" b="0" i="1" smtClean="0">
                              <a:solidFill>
                                <a:schemeClr val="tx2"/>
                              </a:solidFill>
                              <a:latin typeface="Cambria Math"/>
                            </a:rPr>
                            <m:t>2</m:t>
                          </m:r>
                        </m:sub>
                      </m:sSub>
                      <m:r>
                        <a:rPr lang="en-US" altLang="zh-CN" sz="2800" b="0" i="1" smtClean="0">
                          <a:solidFill>
                            <a:schemeClr val="tx2"/>
                          </a:solidFill>
                          <a:latin typeface="Cambria Math"/>
                          <a:ea typeface="Cambria Math"/>
                        </a:rPr>
                        <m:t>×</m:t>
                      </m:r>
                      <m:sSup>
                        <m:sSupPr>
                          <m:ctrlPr>
                            <a:rPr lang="en-US" altLang="zh-CN" sz="2800" b="0" i="1" smtClean="0">
                              <a:solidFill>
                                <a:schemeClr val="tx2"/>
                              </a:solidFill>
                              <a:latin typeface="Cambria Math"/>
                              <a:ea typeface="Cambria Math"/>
                            </a:rPr>
                          </m:ctrlPr>
                        </m:sSupPr>
                        <m:e>
                          <m:r>
                            <a:rPr lang="en-US" altLang="zh-CN" sz="2800" b="0" i="1" smtClean="0">
                              <a:solidFill>
                                <a:schemeClr val="tx2"/>
                              </a:solidFill>
                              <a:latin typeface="Cambria Math"/>
                              <a:ea typeface="Cambria Math"/>
                            </a:rPr>
                            <m:t>2</m:t>
                          </m:r>
                        </m:e>
                        <m:sup>
                          <m:r>
                            <a:rPr lang="en-US" altLang="zh-CN" sz="2800" b="0" i="1" smtClean="0">
                              <a:solidFill>
                                <a:schemeClr val="tx2"/>
                              </a:solidFill>
                              <a:latin typeface="Cambria Math"/>
                              <a:ea typeface="Cambria Math"/>
                            </a:rPr>
                            <m:t>−2</m:t>
                          </m:r>
                        </m:sup>
                      </m:sSup>
                    </m:oMath>
                  </m:oMathPara>
                </a14:m>
                <a:endParaRPr lang="zh-CN" altLang="en-US" sz="2000" dirty="0">
                  <a:solidFill>
                    <a:schemeClr val="tx2"/>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835696" y="4581128"/>
                <a:ext cx="2606937" cy="523220"/>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699792" y="5085184"/>
                <a:ext cx="260693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solidFill>
                                <a:schemeClr val="tx2"/>
                              </a:solidFill>
                              <a:latin typeface="Cambria Math"/>
                            </a:rPr>
                          </m:ctrlPr>
                        </m:sSubPr>
                        <m:e>
                          <m:r>
                            <a:rPr lang="en-US" altLang="zh-CN" sz="2800" b="0" i="1" smtClean="0">
                              <a:solidFill>
                                <a:schemeClr val="tx2"/>
                              </a:solidFill>
                              <a:latin typeface="Cambria Math"/>
                            </a:rPr>
                            <m:t>0.1110</m:t>
                          </m:r>
                        </m:e>
                        <m:sub>
                          <m:r>
                            <a:rPr lang="en-US" altLang="zh-CN" sz="2800" b="0" i="1" smtClean="0">
                              <a:solidFill>
                                <a:schemeClr val="tx2"/>
                              </a:solidFill>
                              <a:latin typeface="Cambria Math"/>
                            </a:rPr>
                            <m:t>2</m:t>
                          </m:r>
                        </m:sub>
                      </m:sSub>
                      <m:r>
                        <a:rPr lang="en-US" altLang="zh-CN" sz="2800" b="0" i="1" smtClean="0">
                          <a:solidFill>
                            <a:schemeClr val="tx2"/>
                          </a:solidFill>
                          <a:latin typeface="Cambria Math"/>
                          <a:ea typeface="Cambria Math"/>
                        </a:rPr>
                        <m:t>×</m:t>
                      </m:r>
                      <m:sSup>
                        <m:sSupPr>
                          <m:ctrlPr>
                            <a:rPr lang="en-US" altLang="zh-CN" sz="2800" b="0" i="1" smtClean="0">
                              <a:solidFill>
                                <a:schemeClr val="tx2"/>
                              </a:solidFill>
                              <a:latin typeface="Cambria Math"/>
                              <a:ea typeface="Cambria Math"/>
                            </a:rPr>
                          </m:ctrlPr>
                        </m:sSupPr>
                        <m:e>
                          <m:r>
                            <a:rPr lang="en-US" altLang="zh-CN" sz="2800" b="0" i="1" smtClean="0">
                              <a:solidFill>
                                <a:schemeClr val="tx2"/>
                              </a:solidFill>
                              <a:latin typeface="Cambria Math"/>
                              <a:ea typeface="Cambria Math"/>
                            </a:rPr>
                            <m:t>2</m:t>
                          </m:r>
                        </m:e>
                        <m:sup>
                          <m:r>
                            <a:rPr lang="en-US" altLang="zh-CN" sz="2800" b="0" i="1" smtClean="0">
                              <a:solidFill>
                                <a:schemeClr val="tx2"/>
                              </a:solidFill>
                              <a:latin typeface="Cambria Math"/>
                              <a:ea typeface="Cambria Math"/>
                            </a:rPr>
                            <m:t>−2</m:t>
                          </m:r>
                        </m:sup>
                      </m:sSup>
                    </m:oMath>
                  </m:oMathPara>
                </a14:m>
                <a:endParaRPr lang="zh-CN" altLang="en-US" sz="2000" dirty="0">
                  <a:solidFill>
                    <a:schemeClr val="tx2"/>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699792" y="5085184"/>
                <a:ext cx="2606937" cy="523220"/>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563888" y="5570076"/>
                <a:ext cx="260693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chemeClr val="tx2"/>
                          </a:solidFill>
                          <a:latin typeface="Cambria Math"/>
                        </a:rPr>
                        <m:t>………………</m:t>
                      </m:r>
                    </m:oMath>
                  </m:oMathPara>
                </a14:m>
                <a:endParaRPr lang="zh-CN" altLang="en-US" sz="2000" dirty="0">
                  <a:solidFill>
                    <a:schemeClr val="tx2"/>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563888" y="5570076"/>
                <a:ext cx="2606937" cy="523220"/>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485343" y="6002124"/>
                <a:ext cx="260693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solidFill>
                                <a:schemeClr val="tx2"/>
                              </a:solidFill>
                              <a:latin typeface="Cambria Math"/>
                            </a:rPr>
                          </m:ctrlPr>
                        </m:sSubPr>
                        <m:e>
                          <m:r>
                            <a:rPr lang="en-US" altLang="zh-CN" sz="2800" b="0" i="1" smtClean="0">
                              <a:solidFill>
                                <a:schemeClr val="tx2"/>
                              </a:solidFill>
                              <a:latin typeface="Cambria Math"/>
                            </a:rPr>
                            <m:t>0.0001</m:t>
                          </m:r>
                        </m:e>
                        <m:sub>
                          <m:r>
                            <a:rPr lang="en-US" altLang="zh-CN" sz="2800" b="0" i="1" smtClean="0">
                              <a:solidFill>
                                <a:schemeClr val="tx2"/>
                              </a:solidFill>
                              <a:latin typeface="Cambria Math"/>
                            </a:rPr>
                            <m:t>2</m:t>
                          </m:r>
                        </m:sub>
                      </m:sSub>
                      <m:r>
                        <a:rPr lang="en-US" altLang="zh-CN" sz="2800" b="0" i="1" smtClean="0">
                          <a:solidFill>
                            <a:schemeClr val="tx2"/>
                          </a:solidFill>
                          <a:latin typeface="Cambria Math"/>
                          <a:ea typeface="Cambria Math"/>
                        </a:rPr>
                        <m:t>×</m:t>
                      </m:r>
                      <m:sSup>
                        <m:sSupPr>
                          <m:ctrlPr>
                            <a:rPr lang="en-US" altLang="zh-CN" sz="2800" b="0" i="1" smtClean="0">
                              <a:solidFill>
                                <a:schemeClr val="tx2"/>
                              </a:solidFill>
                              <a:latin typeface="Cambria Math"/>
                              <a:ea typeface="Cambria Math"/>
                            </a:rPr>
                          </m:ctrlPr>
                        </m:sSupPr>
                        <m:e>
                          <m:r>
                            <a:rPr lang="en-US" altLang="zh-CN" sz="2800" b="0" i="1" smtClean="0">
                              <a:solidFill>
                                <a:schemeClr val="tx2"/>
                              </a:solidFill>
                              <a:latin typeface="Cambria Math"/>
                              <a:ea typeface="Cambria Math"/>
                            </a:rPr>
                            <m:t>2</m:t>
                          </m:r>
                        </m:e>
                        <m:sup>
                          <m:r>
                            <a:rPr lang="en-US" altLang="zh-CN" sz="2800" b="0" i="1" smtClean="0">
                              <a:solidFill>
                                <a:schemeClr val="tx2"/>
                              </a:solidFill>
                              <a:latin typeface="Cambria Math"/>
                              <a:ea typeface="Cambria Math"/>
                            </a:rPr>
                            <m:t>−2</m:t>
                          </m:r>
                        </m:sup>
                      </m:sSup>
                    </m:oMath>
                  </m:oMathPara>
                </a14:m>
                <a:endParaRPr lang="zh-CN" altLang="en-US" sz="2000" dirty="0">
                  <a:solidFill>
                    <a:schemeClr val="tx2"/>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485343" y="6002124"/>
                <a:ext cx="2606937" cy="523220"/>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388424" y="6002124"/>
                <a:ext cx="37468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chemeClr val="tx2"/>
                          </a:solidFill>
                          <a:latin typeface="Cambria Math"/>
                        </a:rPr>
                        <m:t>0</m:t>
                      </m:r>
                    </m:oMath>
                  </m:oMathPara>
                </a14:m>
                <a:endParaRPr lang="zh-CN" altLang="en-US" sz="2000" dirty="0">
                  <a:solidFill>
                    <a:schemeClr val="tx2"/>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388424" y="6002124"/>
                <a:ext cx="374689" cy="523220"/>
              </a:xfrm>
              <a:prstGeom prst="rect">
                <a:avLst/>
              </a:prstGeom>
              <a:blipFill rotWithShape="1">
                <a:blip r:embed="rId8"/>
                <a:stretch>
                  <a:fillRect/>
                </a:stretch>
              </a:blipFill>
            </p:spPr>
            <p:txBody>
              <a:bodyPr/>
              <a:lstStyle/>
              <a:p>
                <a:r>
                  <a:rPr lang="zh-CN" altLang="en-US">
                    <a:noFill/>
                  </a:rPr>
                  <a:t> </a:t>
                </a:r>
              </a:p>
            </p:txBody>
          </p:sp>
        </mc:Fallback>
      </mc:AlternateContent>
      <p:cxnSp>
        <p:nvCxnSpPr>
          <p:cNvPr id="12" name="曲线连接符 11"/>
          <p:cNvCxnSpPr>
            <a:stCxn id="4" idx="3"/>
          </p:cNvCxnSpPr>
          <p:nvPr/>
        </p:nvCxnSpPr>
        <p:spPr>
          <a:xfrm>
            <a:off x="2699792" y="3906634"/>
            <a:ext cx="439372" cy="261610"/>
          </a:xfrm>
          <a:prstGeom prst="curvedConnector3">
            <a:avLst>
              <a:gd name="adj1" fmla="val 92944"/>
            </a:avLst>
          </a:prstGeom>
          <a:ln w="508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2771800" y="3514219"/>
                <a:ext cx="72008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solidFill>
                                <a:schemeClr val="tx1"/>
                              </a:solidFill>
                              <a:latin typeface="Cambria Math"/>
                              <a:ea typeface="Cambria Math"/>
                            </a:rPr>
                          </m:ctrlPr>
                        </m:sSupPr>
                        <m:e>
                          <m:r>
                            <a:rPr lang="en-US" altLang="zh-CN" sz="2400" b="0" i="1" smtClean="0">
                              <a:solidFill>
                                <a:schemeClr val="tx1"/>
                              </a:solidFill>
                              <a:latin typeface="Cambria Math"/>
                              <a:ea typeface="Cambria Math"/>
                            </a:rPr>
                            <m:t>2</m:t>
                          </m:r>
                        </m:e>
                        <m:sup>
                          <m:r>
                            <a:rPr lang="en-US" altLang="zh-CN" sz="2400" b="0" i="1" smtClean="0">
                              <a:solidFill>
                                <a:schemeClr val="tx1"/>
                              </a:solidFill>
                              <a:latin typeface="Cambria Math"/>
                              <a:ea typeface="Cambria Math"/>
                            </a:rPr>
                            <m:t>−6</m:t>
                          </m:r>
                        </m:sup>
                      </m:sSup>
                    </m:oMath>
                  </m:oMathPara>
                </a14:m>
                <a:endParaRPr lang="zh-CN" altLang="en-US" dirty="0">
                  <a:solidFill>
                    <a:schemeClr val="tx1"/>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771800" y="3514219"/>
                <a:ext cx="720080" cy="461665"/>
              </a:xfrm>
              <a:prstGeom prst="rect">
                <a:avLst/>
              </a:prstGeom>
              <a:blipFill rotWithShape="1">
                <a:blip r:embed="rId9"/>
                <a:stretch>
                  <a:fillRect/>
                </a:stretch>
              </a:blipFill>
            </p:spPr>
            <p:txBody>
              <a:bodyPr/>
              <a:lstStyle/>
              <a:p>
                <a:r>
                  <a:rPr lang="zh-CN" altLang="en-US">
                    <a:noFill/>
                  </a:rPr>
                  <a:t> </a:t>
                </a:r>
              </a:p>
            </p:txBody>
          </p:sp>
        </mc:Fallback>
      </mc:AlternateContent>
      <p:cxnSp>
        <p:nvCxnSpPr>
          <p:cNvPr id="16" name="曲线连接符 15"/>
          <p:cNvCxnSpPr/>
          <p:nvPr/>
        </p:nvCxnSpPr>
        <p:spPr>
          <a:xfrm>
            <a:off x="3491880" y="4410690"/>
            <a:ext cx="439372" cy="261610"/>
          </a:xfrm>
          <a:prstGeom prst="curvedConnector3">
            <a:avLst>
              <a:gd name="adj1" fmla="val 92944"/>
            </a:avLst>
          </a:prstGeom>
          <a:ln w="508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3563888" y="4018275"/>
                <a:ext cx="72008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solidFill>
                                <a:schemeClr val="tx1"/>
                              </a:solidFill>
                              <a:latin typeface="Cambria Math"/>
                              <a:ea typeface="Cambria Math"/>
                            </a:rPr>
                          </m:ctrlPr>
                        </m:sSupPr>
                        <m:e>
                          <m:r>
                            <a:rPr lang="en-US" altLang="zh-CN" sz="2400" b="0" i="1" smtClean="0">
                              <a:solidFill>
                                <a:schemeClr val="tx1"/>
                              </a:solidFill>
                              <a:latin typeface="Cambria Math"/>
                              <a:ea typeface="Cambria Math"/>
                            </a:rPr>
                            <m:t>2</m:t>
                          </m:r>
                        </m:e>
                        <m:sup>
                          <m:r>
                            <a:rPr lang="en-US" altLang="zh-CN" sz="2400" b="0" i="1" smtClean="0">
                              <a:solidFill>
                                <a:schemeClr val="tx1"/>
                              </a:solidFill>
                              <a:latin typeface="Cambria Math"/>
                              <a:ea typeface="Cambria Math"/>
                            </a:rPr>
                            <m:t>−6</m:t>
                          </m:r>
                        </m:sup>
                      </m:sSup>
                    </m:oMath>
                  </m:oMathPara>
                </a14:m>
                <a:endParaRPr lang="zh-CN" altLang="en-US" dirty="0">
                  <a:solidFill>
                    <a:schemeClr val="tx1"/>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563888" y="4018275"/>
                <a:ext cx="720080" cy="461665"/>
              </a:xfrm>
              <a:prstGeom prst="rect">
                <a:avLst/>
              </a:prstGeom>
              <a:blipFill rotWithShape="1">
                <a:blip r:embed="rId10"/>
                <a:stretch>
                  <a:fillRect/>
                </a:stretch>
              </a:blipFill>
            </p:spPr>
            <p:txBody>
              <a:bodyPr/>
              <a:lstStyle/>
              <a:p>
                <a:r>
                  <a:rPr lang="zh-CN" altLang="en-US">
                    <a:noFill/>
                  </a:rPr>
                  <a:t> </a:t>
                </a:r>
              </a:p>
            </p:txBody>
          </p:sp>
        </mc:Fallback>
      </mc:AlternateContent>
      <p:cxnSp>
        <p:nvCxnSpPr>
          <p:cNvPr id="18" name="曲线连接符 17"/>
          <p:cNvCxnSpPr/>
          <p:nvPr/>
        </p:nvCxnSpPr>
        <p:spPr>
          <a:xfrm>
            <a:off x="4413335" y="4867381"/>
            <a:ext cx="439372" cy="261610"/>
          </a:xfrm>
          <a:prstGeom prst="curvedConnector3">
            <a:avLst>
              <a:gd name="adj1" fmla="val 92944"/>
            </a:avLst>
          </a:prstGeom>
          <a:ln w="508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4485343" y="4474966"/>
                <a:ext cx="72008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solidFill>
                                <a:schemeClr val="tx1"/>
                              </a:solidFill>
                              <a:latin typeface="Cambria Math"/>
                              <a:ea typeface="Cambria Math"/>
                            </a:rPr>
                          </m:ctrlPr>
                        </m:sSupPr>
                        <m:e>
                          <m:r>
                            <a:rPr lang="en-US" altLang="zh-CN" sz="2400" b="0" i="1" smtClean="0">
                              <a:solidFill>
                                <a:schemeClr val="tx1"/>
                              </a:solidFill>
                              <a:latin typeface="Cambria Math"/>
                              <a:ea typeface="Cambria Math"/>
                            </a:rPr>
                            <m:t>2</m:t>
                          </m:r>
                        </m:e>
                        <m:sup>
                          <m:r>
                            <a:rPr lang="en-US" altLang="zh-CN" sz="2400" b="0" i="1" smtClean="0">
                              <a:solidFill>
                                <a:schemeClr val="tx1"/>
                              </a:solidFill>
                              <a:latin typeface="Cambria Math"/>
                              <a:ea typeface="Cambria Math"/>
                            </a:rPr>
                            <m:t>−6</m:t>
                          </m:r>
                        </m:sup>
                      </m:sSup>
                    </m:oMath>
                  </m:oMathPara>
                </a14:m>
                <a:endParaRPr lang="zh-CN" altLang="en-US" dirty="0">
                  <a:solidFill>
                    <a:schemeClr val="tx1"/>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4485343" y="4474966"/>
                <a:ext cx="720080" cy="461665"/>
              </a:xfrm>
              <a:prstGeom prst="rect">
                <a:avLst/>
              </a:prstGeom>
              <a:blipFill rotWithShape="1">
                <a:blip r:embed="rId11"/>
                <a:stretch>
                  <a:fillRect/>
                </a:stretch>
              </a:blipFill>
            </p:spPr>
            <p:txBody>
              <a:bodyPr/>
              <a:lstStyle/>
              <a:p>
                <a:r>
                  <a:rPr lang="zh-CN" altLang="en-US">
                    <a:noFill/>
                  </a:rPr>
                  <a:t> </a:t>
                </a:r>
              </a:p>
            </p:txBody>
          </p:sp>
        </mc:Fallback>
      </mc:AlternateContent>
      <p:cxnSp>
        <p:nvCxnSpPr>
          <p:cNvPr id="20" name="曲线连接符 19"/>
          <p:cNvCxnSpPr/>
          <p:nvPr/>
        </p:nvCxnSpPr>
        <p:spPr>
          <a:xfrm>
            <a:off x="5309693" y="5392375"/>
            <a:ext cx="439372" cy="261610"/>
          </a:xfrm>
          <a:prstGeom prst="curvedConnector3">
            <a:avLst>
              <a:gd name="adj1" fmla="val 92944"/>
            </a:avLst>
          </a:prstGeom>
          <a:ln w="508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5381701" y="4999960"/>
                <a:ext cx="72008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solidFill>
                                <a:schemeClr val="tx1"/>
                              </a:solidFill>
                              <a:latin typeface="Cambria Math"/>
                              <a:ea typeface="Cambria Math"/>
                            </a:rPr>
                          </m:ctrlPr>
                        </m:sSupPr>
                        <m:e>
                          <m:r>
                            <a:rPr lang="en-US" altLang="zh-CN" sz="2400" b="0" i="1" smtClean="0">
                              <a:solidFill>
                                <a:schemeClr val="tx1"/>
                              </a:solidFill>
                              <a:latin typeface="Cambria Math"/>
                              <a:ea typeface="Cambria Math"/>
                            </a:rPr>
                            <m:t>2</m:t>
                          </m:r>
                        </m:e>
                        <m:sup>
                          <m:r>
                            <a:rPr lang="en-US" altLang="zh-CN" sz="2400" b="0" i="1" smtClean="0">
                              <a:solidFill>
                                <a:schemeClr val="tx1"/>
                              </a:solidFill>
                              <a:latin typeface="Cambria Math"/>
                              <a:ea typeface="Cambria Math"/>
                            </a:rPr>
                            <m:t>−6</m:t>
                          </m:r>
                        </m:sup>
                      </m:sSup>
                    </m:oMath>
                  </m:oMathPara>
                </a14:m>
                <a:endParaRPr lang="zh-CN" altLang="en-US" dirty="0">
                  <a:solidFill>
                    <a:schemeClr val="tx1"/>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5381701" y="4999960"/>
                <a:ext cx="720080" cy="461665"/>
              </a:xfrm>
              <a:prstGeom prst="rect">
                <a:avLst/>
              </a:prstGeom>
              <a:blipFill rotWithShape="1">
                <a:blip r:embed="rId12"/>
                <a:stretch>
                  <a:fillRect/>
                </a:stretch>
              </a:blipFill>
            </p:spPr>
            <p:txBody>
              <a:bodyPr/>
              <a:lstStyle/>
              <a:p>
                <a:r>
                  <a:rPr lang="zh-CN" altLang="en-US">
                    <a:noFill/>
                  </a:rPr>
                  <a:t> </a:t>
                </a:r>
              </a:p>
            </p:txBody>
          </p:sp>
        </mc:Fallback>
      </mc:AlternateContent>
      <p:cxnSp>
        <p:nvCxnSpPr>
          <p:cNvPr id="22" name="曲线连接符 21"/>
          <p:cNvCxnSpPr/>
          <p:nvPr/>
        </p:nvCxnSpPr>
        <p:spPr>
          <a:xfrm>
            <a:off x="6199290" y="5854040"/>
            <a:ext cx="439372" cy="261610"/>
          </a:xfrm>
          <a:prstGeom prst="curvedConnector3">
            <a:avLst>
              <a:gd name="adj1" fmla="val 92944"/>
            </a:avLst>
          </a:prstGeom>
          <a:ln w="508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6271298" y="5461625"/>
                <a:ext cx="72008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solidFill>
                                <a:schemeClr val="tx1"/>
                              </a:solidFill>
                              <a:latin typeface="Cambria Math"/>
                              <a:ea typeface="Cambria Math"/>
                            </a:rPr>
                          </m:ctrlPr>
                        </m:sSupPr>
                        <m:e>
                          <m:r>
                            <a:rPr lang="en-US" altLang="zh-CN" sz="2400" b="0" i="1" smtClean="0">
                              <a:solidFill>
                                <a:schemeClr val="tx1"/>
                              </a:solidFill>
                              <a:latin typeface="Cambria Math"/>
                              <a:ea typeface="Cambria Math"/>
                            </a:rPr>
                            <m:t>2</m:t>
                          </m:r>
                        </m:e>
                        <m:sup>
                          <m:r>
                            <a:rPr lang="en-US" altLang="zh-CN" sz="2400" b="0" i="1" smtClean="0">
                              <a:solidFill>
                                <a:schemeClr val="tx1"/>
                              </a:solidFill>
                              <a:latin typeface="Cambria Math"/>
                              <a:ea typeface="Cambria Math"/>
                            </a:rPr>
                            <m:t>−6</m:t>
                          </m:r>
                        </m:sup>
                      </m:sSup>
                    </m:oMath>
                  </m:oMathPara>
                </a14:m>
                <a:endParaRPr lang="zh-CN" altLang="en-US" dirty="0">
                  <a:solidFill>
                    <a:schemeClr val="tx1"/>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6271298" y="5461625"/>
                <a:ext cx="720080" cy="461665"/>
              </a:xfrm>
              <a:prstGeom prst="rect">
                <a:avLst/>
              </a:prstGeom>
              <a:blipFill rotWithShape="1">
                <a:blip r:embed="rId13"/>
                <a:stretch>
                  <a:fillRect/>
                </a:stretch>
              </a:blipFill>
            </p:spPr>
            <p:txBody>
              <a:bodyPr/>
              <a:lstStyle/>
              <a:p>
                <a:r>
                  <a:rPr lang="zh-CN" altLang="en-US">
                    <a:noFill/>
                  </a:rPr>
                  <a:t> </a:t>
                </a:r>
              </a:p>
            </p:txBody>
          </p:sp>
        </mc:Fallback>
      </mc:AlternateContent>
      <p:cxnSp>
        <p:nvCxnSpPr>
          <p:cNvPr id="25" name="曲线连接符 24"/>
          <p:cNvCxnSpPr>
            <a:stCxn id="9" idx="3"/>
            <a:endCxn id="10" idx="1"/>
          </p:cNvCxnSpPr>
          <p:nvPr/>
        </p:nvCxnSpPr>
        <p:spPr>
          <a:xfrm>
            <a:off x="7092280" y="6263734"/>
            <a:ext cx="1296144" cy="12700"/>
          </a:xfrm>
          <a:prstGeom prst="curvedConnector3">
            <a:avLst>
              <a:gd name="adj1" fmla="val 50000"/>
            </a:avLst>
          </a:prstGeom>
          <a:ln w="508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7308304" y="5868090"/>
                <a:ext cx="72008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solidFill>
                                <a:schemeClr val="tx1"/>
                              </a:solidFill>
                              <a:latin typeface="Cambria Math"/>
                              <a:ea typeface="Cambria Math"/>
                            </a:rPr>
                          </m:ctrlPr>
                        </m:sSupPr>
                        <m:e>
                          <m:r>
                            <a:rPr lang="en-US" altLang="zh-CN" sz="2400" b="0" i="1" smtClean="0">
                              <a:solidFill>
                                <a:schemeClr val="tx1"/>
                              </a:solidFill>
                              <a:latin typeface="Cambria Math"/>
                              <a:ea typeface="Cambria Math"/>
                            </a:rPr>
                            <m:t>2</m:t>
                          </m:r>
                        </m:e>
                        <m:sup>
                          <m:r>
                            <a:rPr lang="en-US" altLang="zh-CN" sz="2400" b="0" i="1" smtClean="0">
                              <a:solidFill>
                                <a:schemeClr val="tx1"/>
                              </a:solidFill>
                              <a:latin typeface="Cambria Math"/>
                              <a:ea typeface="Cambria Math"/>
                            </a:rPr>
                            <m:t>−6</m:t>
                          </m:r>
                        </m:sup>
                      </m:sSup>
                    </m:oMath>
                  </m:oMathPara>
                </a14:m>
                <a:endParaRPr lang="zh-CN" altLang="en-US" dirty="0">
                  <a:solidFill>
                    <a:schemeClr val="tx1"/>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7308304" y="5868090"/>
                <a:ext cx="720080" cy="461665"/>
              </a:xfrm>
              <a:prstGeom prst="rect">
                <a:avLst/>
              </a:prstGeom>
              <a:blipFill rotWithShape="1">
                <a:blip r:embed="rId14"/>
                <a:stretch>
                  <a:fillRect/>
                </a:stretch>
              </a:blipFill>
            </p:spPr>
            <p:txBody>
              <a:bodyPr/>
              <a:lstStyle/>
              <a:p>
                <a:r>
                  <a:rPr lang="zh-CN" altLang="en-US">
                    <a:noFill/>
                  </a:rPr>
                  <a:t> </a:t>
                </a:r>
              </a:p>
            </p:txBody>
          </p:sp>
        </mc:Fallback>
      </mc:AlternateContent>
      <p:sp>
        <p:nvSpPr>
          <p:cNvPr id="41" name="任意多边形 40"/>
          <p:cNvSpPr/>
          <p:nvPr/>
        </p:nvSpPr>
        <p:spPr>
          <a:xfrm>
            <a:off x="3396343" y="3342868"/>
            <a:ext cx="5036457" cy="2709589"/>
          </a:xfrm>
          <a:custGeom>
            <a:avLst/>
            <a:gdLst>
              <a:gd name="connsiteX0" fmla="*/ 0 w 5036457"/>
              <a:gd name="connsiteY0" fmla="*/ 1040446 h 2709589"/>
              <a:gd name="connsiteX1" fmla="*/ 1828800 w 5036457"/>
              <a:gd name="connsiteY1" fmla="*/ 67989 h 2709589"/>
              <a:gd name="connsiteX2" fmla="*/ 5036457 w 5036457"/>
              <a:gd name="connsiteY2" fmla="*/ 2709589 h 2709589"/>
            </a:gdLst>
            <a:ahLst/>
            <a:cxnLst>
              <a:cxn ang="0">
                <a:pos x="connsiteX0" y="connsiteY0"/>
              </a:cxn>
              <a:cxn ang="0">
                <a:pos x="connsiteX1" y="connsiteY1"/>
              </a:cxn>
              <a:cxn ang="0">
                <a:pos x="connsiteX2" y="connsiteY2"/>
              </a:cxn>
            </a:cxnLst>
            <a:rect l="l" t="t" r="r" b="b"/>
            <a:pathLst>
              <a:path w="5036457" h="2709589">
                <a:moveTo>
                  <a:pt x="0" y="1040446"/>
                </a:moveTo>
                <a:cubicBezTo>
                  <a:pt x="494695" y="415122"/>
                  <a:pt x="989391" y="-210201"/>
                  <a:pt x="1828800" y="67989"/>
                </a:cubicBezTo>
                <a:cubicBezTo>
                  <a:pt x="2668209" y="346179"/>
                  <a:pt x="3852333" y="1527884"/>
                  <a:pt x="5036457" y="2709589"/>
                </a:cubicBezTo>
              </a:path>
            </a:pathLst>
          </a:custGeom>
          <a:noFill/>
          <a:ln w="38100">
            <a:prstDash val="sys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2" name="TextBox 41"/>
              <p:cNvSpPr txBox="1"/>
              <p:nvPr/>
            </p:nvSpPr>
            <p:spPr>
              <a:xfrm>
                <a:off x="6418976" y="3772074"/>
                <a:ext cx="72008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solidFill>
                                <a:schemeClr val="tx1"/>
                              </a:solidFill>
                              <a:latin typeface="Cambria Math"/>
                              <a:ea typeface="Cambria Math"/>
                            </a:rPr>
                          </m:ctrlPr>
                        </m:sSupPr>
                        <m:e>
                          <m:r>
                            <a:rPr lang="en-US" altLang="zh-CN" sz="2400" b="0" i="1" smtClean="0">
                              <a:solidFill>
                                <a:schemeClr val="tx1"/>
                              </a:solidFill>
                              <a:latin typeface="Cambria Math"/>
                              <a:ea typeface="Cambria Math"/>
                            </a:rPr>
                            <m:t>2</m:t>
                          </m:r>
                        </m:e>
                        <m:sup>
                          <m:r>
                            <a:rPr lang="en-US" altLang="zh-CN" sz="2400" b="0" i="1" smtClean="0">
                              <a:solidFill>
                                <a:schemeClr val="tx1"/>
                              </a:solidFill>
                              <a:latin typeface="Cambria Math"/>
                              <a:ea typeface="Cambria Math"/>
                            </a:rPr>
                            <m:t>−2</m:t>
                          </m:r>
                        </m:sup>
                      </m:sSup>
                    </m:oMath>
                  </m:oMathPara>
                </a14:m>
                <a:endParaRPr lang="zh-CN" altLang="en-US" dirty="0">
                  <a:solidFill>
                    <a:schemeClr val="tx1"/>
                  </a:solidFill>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6418976" y="3772074"/>
                <a:ext cx="720080" cy="461665"/>
              </a:xfrm>
              <a:prstGeom prst="rect">
                <a:avLst/>
              </a:prstGeom>
              <a:blipFill rotWithShape="1">
                <a:blip r:embed="rId1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325989"/>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t>指数部分和系数部分均为</a:t>
                </a:r>
                <a:r>
                  <a:rPr lang="en-US" altLang="zh-CN" dirty="0" smtClean="0"/>
                  <a:t>0</a:t>
                </a:r>
              </a:p>
              <a:p>
                <a:r>
                  <a:rPr lang="zh-CN" altLang="en-US" dirty="0" smtClean="0"/>
                  <a:t>根据符号位的不同，有</a:t>
                </a:r>
                <a14:m>
                  <m:oMath xmlns:m="http://schemas.openxmlformats.org/officeDocument/2006/math">
                    <m:r>
                      <a:rPr lang="en-US" altLang="zh-CN" b="0" i="1" smtClean="0">
                        <a:latin typeface="Cambria Math"/>
                      </a:rPr>
                      <m:t>+0</m:t>
                    </m:r>
                  </m:oMath>
                </a14:m>
                <a:r>
                  <a:rPr lang="zh-CN" altLang="en-US" dirty="0" smtClean="0"/>
                  <a:t>和</a:t>
                </a:r>
                <a14:m>
                  <m:oMath xmlns:m="http://schemas.openxmlformats.org/officeDocument/2006/math">
                    <m:r>
                      <a:rPr lang="en-US" altLang="zh-CN" b="0" i="1" smtClean="0">
                        <a:latin typeface="Cambria Math"/>
                      </a:rPr>
                      <m:t>−</m:t>
                    </m:r>
                    <m:r>
                      <a:rPr lang="en-US" altLang="zh-CN" i="1">
                        <a:latin typeface="Cambria Math"/>
                      </a:rPr>
                      <m:t>0</m:t>
                    </m:r>
                  </m:oMath>
                </a14:m>
                <a:r>
                  <a:rPr lang="zh-CN" altLang="en-US" dirty="0" smtClean="0"/>
                  <a:t>的区别</a:t>
                </a:r>
                <a:endParaRPr lang="en-US" altLang="zh-CN" dirty="0" smtClean="0"/>
              </a:p>
              <a:p>
                <a:r>
                  <a:rPr lang="zh-CN" altLang="en-US" dirty="0" smtClean="0"/>
                  <a:t>意义：所有的数都有正负号，作除数得到相应的</a:t>
                </a:r>
                <a14:m>
                  <m:oMath xmlns:m="http://schemas.openxmlformats.org/officeDocument/2006/math">
                    <m:r>
                      <a:rPr lang="zh-CN" altLang="en-US" i="1" smtClean="0">
                        <a:latin typeface="Cambria Math"/>
                      </a:rPr>
                      <m:t>∞</m:t>
                    </m:r>
                  </m:oMath>
                </a14:m>
                <a:endParaRPr lang="en-US" altLang="zh-CN" dirty="0" smtClean="0"/>
              </a:p>
              <a:p>
                <a:r>
                  <a:rPr lang="zh-CN" altLang="en-US" dirty="0"/>
                  <a:t>麻烦</a:t>
                </a:r>
                <a:r>
                  <a:rPr lang="zh-CN" altLang="en-US" dirty="0" smtClean="0"/>
                  <a:t>事：</a:t>
                </a:r>
                <a14:m>
                  <m:oMath xmlns:m="http://schemas.openxmlformats.org/officeDocument/2006/math">
                    <m:r>
                      <a:rPr lang="en-US" altLang="zh-CN" b="0" i="1" smtClean="0">
                        <a:latin typeface="Cambria Math"/>
                      </a:rPr>
                      <m:t>+</m:t>
                    </m:r>
                    <m:r>
                      <a:rPr lang="en-US" altLang="zh-CN" i="1">
                        <a:latin typeface="Cambria Math"/>
                      </a:rPr>
                      <m:t>0</m:t>
                    </m:r>
                    <m:r>
                      <a:rPr lang="en-US" altLang="zh-CN" b="0" i="1" smtClean="0">
                        <a:latin typeface="Cambria Math"/>
                      </a:rPr>
                      <m:t>=−0</m:t>
                    </m:r>
                  </m:oMath>
                </a14:m>
                <a:r>
                  <a:rPr lang="zh-CN" altLang="en-US" dirty="0" smtClean="0"/>
                  <a:t>，输出时会出现</a:t>
                </a:r>
                <a14:m>
                  <m:oMath xmlns:m="http://schemas.openxmlformats.org/officeDocument/2006/math">
                    <m:r>
                      <a:rPr lang="en-US" altLang="zh-CN" b="0" i="1" smtClean="0">
                        <a:latin typeface="Cambria Math"/>
                      </a:rPr>
                      <m:t>−</m:t>
                    </m:r>
                    <m:r>
                      <a:rPr lang="en-US" altLang="zh-CN" i="1">
                        <a:latin typeface="Cambria Math"/>
                      </a:rPr>
                      <m:t>0</m:t>
                    </m:r>
                  </m:oMath>
                </a14:m>
                <a:r>
                  <a:rPr lang="zh-CN" altLang="en-US" dirty="0" smtClean="0"/>
                  <a:t>的情况</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t="-247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零</a:t>
            </a:r>
            <a:endParaRPr lang="zh-CN" altLang="en-US" dirty="0"/>
          </a:p>
        </p:txBody>
      </p:sp>
    </p:spTree>
    <p:extLst>
      <p:ext uri="{BB962C8B-B14F-4D97-AF65-F5344CB8AC3E}">
        <p14:creationId xmlns:p14="http://schemas.microsoft.com/office/powerpoint/2010/main" val="4032425592"/>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a:t>指数</a:t>
                </a:r>
                <a:r>
                  <a:rPr lang="zh-CN" altLang="en-US" dirty="0" smtClean="0"/>
                  <a:t>部分全</a:t>
                </a:r>
                <a:r>
                  <a:rPr lang="en-US" altLang="zh-CN" dirty="0" smtClean="0"/>
                  <a:t>1</a:t>
                </a:r>
                <a:r>
                  <a:rPr lang="zh-CN" altLang="en-US" dirty="0" smtClean="0"/>
                  <a:t>，系数部分全</a:t>
                </a:r>
                <a:r>
                  <a:rPr lang="en-US" altLang="zh-CN" dirty="0" smtClean="0"/>
                  <a:t>0</a:t>
                </a:r>
              </a:p>
              <a:p>
                <a:r>
                  <a:rPr lang="zh-CN" altLang="en-US" dirty="0"/>
                  <a:t>根据符号位的不同，有</a:t>
                </a:r>
                <a14:m>
                  <m:oMath xmlns:m="http://schemas.openxmlformats.org/officeDocument/2006/math">
                    <m:r>
                      <a:rPr lang="en-US" altLang="zh-CN" i="1">
                        <a:latin typeface="Cambria Math"/>
                      </a:rPr>
                      <m:t>+</m:t>
                    </m:r>
                    <m:r>
                      <a:rPr lang="en-US" altLang="zh-CN" i="1" smtClean="0">
                        <a:latin typeface="Cambria Math"/>
                        <a:ea typeface="Cambria Math"/>
                      </a:rPr>
                      <m:t>∞</m:t>
                    </m:r>
                  </m:oMath>
                </a14:m>
                <a:r>
                  <a:rPr lang="zh-CN" altLang="en-US" dirty="0"/>
                  <a:t>和</a:t>
                </a:r>
                <a14:m>
                  <m:oMath xmlns:m="http://schemas.openxmlformats.org/officeDocument/2006/math">
                    <m:r>
                      <a:rPr lang="en-US" altLang="zh-CN" i="1">
                        <a:latin typeface="Cambria Math"/>
                      </a:rPr>
                      <m:t>−</m:t>
                    </m:r>
                    <m:r>
                      <a:rPr lang="en-US" altLang="zh-CN" i="1">
                        <a:latin typeface="Cambria Math"/>
                        <a:ea typeface="Cambria Math"/>
                      </a:rPr>
                      <m:t>∞</m:t>
                    </m:r>
                  </m:oMath>
                </a14:m>
                <a:r>
                  <a:rPr lang="zh-CN" altLang="en-US" dirty="0"/>
                  <a:t>的</a:t>
                </a:r>
                <a:r>
                  <a:rPr lang="zh-CN" altLang="en-US" dirty="0" smtClean="0"/>
                  <a:t>区别</a:t>
                </a:r>
                <a:endParaRPr lang="en-US" altLang="zh-CN" dirty="0" smtClean="0"/>
              </a:p>
              <a:p>
                <a:r>
                  <a:rPr lang="zh-CN" altLang="en-US" dirty="0" smtClean="0"/>
                  <a:t>产生：结果超过最大值，零作除数，零取对数等</a:t>
                </a:r>
                <a:endParaRPr lang="en-US" altLang="zh-CN"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t="-247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无穷</a:t>
            </a:r>
            <a:endParaRPr lang="zh-CN" altLang="en-US" dirty="0"/>
          </a:p>
        </p:txBody>
      </p:sp>
    </p:spTree>
    <p:extLst>
      <p:ext uri="{BB962C8B-B14F-4D97-AF65-F5344CB8AC3E}">
        <p14:creationId xmlns:p14="http://schemas.microsoft.com/office/powerpoint/2010/main" val="1444518985"/>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t>指数部分全为</a:t>
                </a:r>
                <a:r>
                  <a:rPr lang="en-US" altLang="zh-CN" dirty="0" smtClean="0"/>
                  <a:t>1</a:t>
                </a:r>
                <a:r>
                  <a:rPr lang="zh-CN" altLang="en-US" dirty="0" smtClean="0"/>
                  <a:t>，系数部分非</a:t>
                </a:r>
                <a:r>
                  <a:rPr lang="en-US" altLang="zh-CN" dirty="0" smtClean="0"/>
                  <a:t>0</a:t>
                </a:r>
              </a:p>
              <a:p>
                <a:r>
                  <a:rPr lang="zh-CN" altLang="en-US" dirty="0" smtClean="0"/>
                  <a:t>系数部分首位为</a:t>
                </a:r>
                <a:r>
                  <a:rPr lang="en-US" altLang="zh-CN" dirty="0" smtClean="0"/>
                  <a:t>0</a:t>
                </a:r>
                <a:r>
                  <a:rPr lang="zh-CN" altLang="en-US" dirty="0" smtClean="0"/>
                  <a:t>：</a:t>
                </a:r>
                <a:r>
                  <a:rPr lang="en-US" altLang="zh-CN" dirty="0" err="1" smtClean="0"/>
                  <a:t>SNaN</a:t>
                </a:r>
                <a:r>
                  <a:rPr lang="zh-CN" altLang="en-US" dirty="0" smtClean="0"/>
                  <a:t>（</a:t>
                </a:r>
                <a:r>
                  <a:rPr lang="en-US" altLang="zh-CN" dirty="0" smtClean="0"/>
                  <a:t>Signal NaN</a:t>
                </a:r>
                <a:r>
                  <a:rPr lang="zh-CN" altLang="en-US" dirty="0" smtClean="0"/>
                  <a:t>）</a:t>
                </a:r>
                <a:endParaRPr lang="en-US" altLang="zh-CN" dirty="0" smtClean="0"/>
              </a:p>
              <a:p>
                <a:r>
                  <a:rPr lang="zh-CN" altLang="en-US" dirty="0"/>
                  <a:t>系数部分首位</a:t>
                </a:r>
                <a:r>
                  <a:rPr lang="zh-CN" altLang="en-US" dirty="0" smtClean="0"/>
                  <a:t>为</a:t>
                </a:r>
                <a:r>
                  <a:rPr lang="en-US" altLang="zh-CN" dirty="0" smtClean="0"/>
                  <a:t>1</a:t>
                </a:r>
                <a:r>
                  <a:rPr lang="zh-CN" altLang="en-US" dirty="0" smtClean="0"/>
                  <a:t>：</a:t>
                </a:r>
                <a:r>
                  <a:rPr lang="en-US" altLang="zh-CN" dirty="0" err="1" smtClean="0"/>
                  <a:t>QNaN</a:t>
                </a:r>
                <a:r>
                  <a:rPr lang="zh-CN" altLang="en-US" dirty="0" smtClean="0"/>
                  <a:t>（</a:t>
                </a:r>
                <a:r>
                  <a:rPr lang="en-US" altLang="zh-CN" dirty="0" smtClean="0"/>
                  <a:t>Quiet </a:t>
                </a:r>
                <a:r>
                  <a:rPr lang="en-US" altLang="zh-CN" dirty="0"/>
                  <a:t>NaN</a:t>
                </a:r>
                <a:r>
                  <a:rPr lang="zh-CN" altLang="en-US" dirty="0"/>
                  <a:t>）</a:t>
                </a:r>
                <a:endParaRPr lang="en-US" altLang="zh-CN" dirty="0"/>
              </a:p>
              <a:p>
                <a:r>
                  <a:rPr lang="zh-CN" altLang="en-US" dirty="0" smtClean="0"/>
                  <a:t>前者触发异常，后者不触发</a:t>
                </a:r>
                <a:endParaRPr lang="en-US" altLang="zh-CN" dirty="0" smtClean="0"/>
              </a:p>
              <a:p>
                <a:r>
                  <a:rPr lang="zh-CN" altLang="en-US" dirty="0"/>
                  <a:t>产生</a:t>
                </a:r>
                <a:r>
                  <a:rPr lang="zh-CN" altLang="en-US" dirty="0" smtClean="0"/>
                  <a:t>原因</a:t>
                </a:r>
                <a:endParaRPr lang="en-US" altLang="zh-CN" dirty="0" smtClean="0"/>
              </a:p>
              <a:p>
                <a:pPr lvl="1"/>
                <a:r>
                  <a:rPr lang="zh-CN" altLang="en-US" dirty="0" smtClean="0"/>
                  <a:t>未定义的运算，如</a:t>
                </a:r>
                <a14:m>
                  <m:oMath xmlns:m="http://schemas.openxmlformats.org/officeDocument/2006/math">
                    <m:d>
                      <m:dPr>
                        <m:ctrlPr>
                          <a:rPr lang="en-US" altLang="zh-CN" i="1" smtClean="0">
                            <a:latin typeface="Cambria Math"/>
                          </a:rPr>
                        </m:ctrlPr>
                      </m:dPr>
                      <m:e>
                        <m:r>
                          <a:rPr lang="en-US" altLang="zh-CN" b="0" i="1" smtClean="0">
                            <a:latin typeface="Cambria Math"/>
                          </a:rPr>
                          <m:t>+</m:t>
                        </m:r>
                        <m:r>
                          <a:rPr lang="en-US" altLang="zh-CN" b="0" i="1" smtClean="0">
                            <a:latin typeface="Cambria Math"/>
                            <a:ea typeface="Cambria Math"/>
                          </a:rPr>
                          <m:t>∞</m:t>
                        </m:r>
                      </m:e>
                    </m:d>
                    <m:r>
                      <a:rPr lang="en-US" altLang="zh-CN" b="0" i="1" smtClean="0">
                        <a:latin typeface="Cambria Math"/>
                      </a:rPr>
                      <m:t>+</m:t>
                    </m:r>
                    <m:d>
                      <m:dPr>
                        <m:ctrlPr>
                          <a:rPr lang="en-US" altLang="zh-CN" b="0" i="1" smtClean="0">
                            <a:latin typeface="Cambria Math"/>
                          </a:rPr>
                        </m:ctrlPr>
                      </m:dPr>
                      <m:e>
                        <m:r>
                          <a:rPr lang="en-US" altLang="zh-CN" b="0" i="1" smtClean="0">
                            <a:latin typeface="Cambria Math"/>
                          </a:rPr>
                          <m:t>−</m:t>
                        </m:r>
                        <m:r>
                          <a:rPr lang="en-US" altLang="zh-CN" i="1">
                            <a:latin typeface="Cambria Math"/>
                            <a:ea typeface="Cambria Math"/>
                          </a:rPr>
                          <m:t>∞</m:t>
                        </m:r>
                      </m:e>
                    </m:d>
                  </m:oMath>
                </a14:m>
                <a:r>
                  <a:rPr lang="zh-CN" altLang="en-US" dirty="0" smtClean="0"/>
                  <a:t>，</a:t>
                </a:r>
                <a14:m>
                  <m:oMath xmlns:m="http://schemas.openxmlformats.org/officeDocument/2006/math">
                    <m:r>
                      <a:rPr lang="en-US" altLang="zh-CN" b="0" i="1" smtClean="0">
                        <a:latin typeface="Cambria Math"/>
                      </a:rPr>
                      <m:t>0/0</m:t>
                    </m:r>
                  </m:oMath>
                </a14:m>
                <a:r>
                  <a:rPr lang="zh-CN" altLang="en-US" dirty="0" smtClean="0"/>
                  <a:t>，</a:t>
                </a:r>
                <a14:m>
                  <m:oMath xmlns:m="http://schemas.openxmlformats.org/officeDocument/2006/math">
                    <m:r>
                      <a:rPr lang="en-US" altLang="zh-CN" i="1">
                        <a:latin typeface="Cambria Math"/>
                      </a:rPr>
                      <m:t>0</m:t>
                    </m:r>
                    <m:r>
                      <a:rPr lang="en-US" altLang="zh-CN" b="0" i="1" dirty="0" smtClean="0">
                        <a:latin typeface="Cambria Math"/>
                        <a:ea typeface="Cambria Math"/>
                      </a:rPr>
                      <m:t>×∞</m:t>
                    </m:r>
                  </m:oMath>
                </a14:m>
                <a:r>
                  <a:rPr lang="zh-CN" altLang="en-US" dirty="0" smtClean="0"/>
                  <a:t>等</a:t>
                </a:r>
                <a:endParaRPr lang="en-US" altLang="zh-CN" dirty="0" smtClean="0"/>
              </a:p>
              <a:p>
                <a:pPr lvl="1"/>
                <a:r>
                  <a:rPr lang="zh-CN" altLang="en-US" dirty="0" smtClean="0"/>
                  <a:t>产生复数的运算，如</a:t>
                </a:r>
                <a14:m>
                  <m:oMath xmlns:m="http://schemas.openxmlformats.org/officeDocument/2006/math">
                    <m:rad>
                      <m:radPr>
                        <m:degHide m:val="on"/>
                        <m:ctrlPr>
                          <a:rPr lang="zh-CN" altLang="en-US" i="1" smtClean="0">
                            <a:latin typeface="Cambria Math"/>
                          </a:rPr>
                        </m:ctrlPr>
                      </m:radPr>
                      <m:deg/>
                      <m:e>
                        <m:r>
                          <a:rPr lang="en-US" altLang="zh-CN" b="0" i="1" smtClean="0">
                            <a:latin typeface="Cambria Math"/>
                          </a:rPr>
                          <m:t>−1</m:t>
                        </m:r>
                      </m:e>
                    </m:rad>
                  </m:oMath>
                </a14:m>
                <a:r>
                  <a:rPr lang="zh-CN" altLang="en-US" dirty="0" smtClean="0"/>
                  <a:t>，</a:t>
                </a:r>
                <a14:m>
                  <m:oMath xmlns:m="http://schemas.openxmlformats.org/officeDocument/2006/math">
                    <m:func>
                      <m:funcPr>
                        <m:ctrlPr>
                          <a:rPr lang="en-US" altLang="zh-CN" i="1" dirty="0" smtClean="0">
                            <a:latin typeface="Cambria Math"/>
                          </a:rPr>
                        </m:ctrlPr>
                      </m:funcPr>
                      <m:fName>
                        <m:r>
                          <m:rPr>
                            <m:sty m:val="p"/>
                          </m:rPr>
                          <a:rPr lang="en-US" altLang="zh-CN" i="0" dirty="0" smtClean="0">
                            <a:latin typeface="Cambria Math"/>
                          </a:rPr>
                          <m:t>ln</m:t>
                        </m:r>
                      </m:fName>
                      <m:e>
                        <m:d>
                          <m:dPr>
                            <m:ctrlPr>
                              <a:rPr lang="en-US" altLang="zh-CN" i="1" dirty="0" smtClean="0">
                                <a:latin typeface="Cambria Math"/>
                              </a:rPr>
                            </m:ctrlPr>
                          </m:dPr>
                          <m:e>
                            <m:r>
                              <a:rPr lang="en-US" altLang="zh-CN" b="0" i="1" dirty="0" smtClean="0">
                                <a:latin typeface="Cambria Math"/>
                              </a:rPr>
                              <m:t>−1</m:t>
                            </m:r>
                          </m:e>
                        </m:d>
                      </m:e>
                    </m:func>
                  </m:oMath>
                </a14:m>
                <a:r>
                  <a:rPr lang="zh-CN" altLang="en-US" dirty="0" smtClean="0"/>
                  <a:t>，</a:t>
                </a:r>
                <a14:m>
                  <m:oMath xmlns:m="http://schemas.openxmlformats.org/officeDocument/2006/math">
                    <m:r>
                      <m:rPr>
                        <m:sty m:val="p"/>
                      </m:rPr>
                      <a:rPr lang="en-US" altLang="zh-CN" dirty="0">
                        <a:latin typeface="Cambria Math"/>
                      </a:rPr>
                      <m:t>arcsin</m:t>
                    </m:r>
                    <m:d>
                      <m:dPr>
                        <m:ctrlPr>
                          <a:rPr lang="en-US" altLang="zh-CN" i="1" dirty="0" smtClean="0">
                            <a:latin typeface="Cambria Math"/>
                          </a:rPr>
                        </m:ctrlPr>
                      </m:dPr>
                      <m:e>
                        <m:r>
                          <a:rPr lang="en-US" altLang="zh-CN" b="0" i="1" dirty="0" smtClean="0">
                            <a:latin typeface="Cambria Math"/>
                          </a:rPr>
                          <m:t>2</m:t>
                        </m:r>
                      </m:e>
                    </m:d>
                  </m:oMath>
                </a14:m>
                <a:r>
                  <a:rPr lang="zh-CN" altLang="en-US" dirty="0" smtClean="0"/>
                  <a:t>等</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t="-247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en-US" altLang="zh-CN" dirty="0" smtClean="0"/>
              <a:t>NaN</a:t>
            </a:r>
            <a:r>
              <a:rPr lang="zh-CN" altLang="en-US" dirty="0" smtClean="0"/>
              <a:t>（</a:t>
            </a:r>
            <a:r>
              <a:rPr lang="en-US" altLang="zh-CN" dirty="0" smtClean="0"/>
              <a:t>Not a Number</a:t>
            </a:r>
            <a:r>
              <a:rPr lang="zh-CN" altLang="en-US" dirty="0" smtClean="0"/>
              <a:t>）</a:t>
            </a:r>
            <a:endParaRPr lang="zh-CN" altLang="en-US" dirty="0"/>
          </a:p>
        </p:txBody>
      </p:sp>
    </p:spTree>
    <p:extLst>
      <p:ext uri="{BB962C8B-B14F-4D97-AF65-F5344CB8AC3E}">
        <p14:creationId xmlns:p14="http://schemas.microsoft.com/office/powerpoint/2010/main" val="3250795980"/>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577078515"/>
              </p:ext>
            </p:extLst>
          </p:nvPr>
        </p:nvGraphicFramePr>
        <p:xfrm>
          <a:off x="376112" y="1700808"/>
          <a:ext cx="8444360" cy="4907280"/>
        </p:xfrm>
        <a:graphic>
          <a:graphicData uri="http://schemas.openxmlformats.org/drawingml/2006/table">
            <a:tbl>
              <a:tblPr firstRow="1" bandRow="1">
                <a:tableStyleId>{5C22544A-7EE6-4342-B048-85BDC9FD1C3A}</a:tableStyleId>
              </a:tblPr>
              <a:tblGrid>
                <a:gridCol w="1341755"/>
                <a:gridCol w="513080"/>
                <a:gridCol w="649605"/>
                <a:gridCol w="751205"/>
                <a:gridCol w="1058409"/>
                <a:gridCol w="775601"/>
                <a:gridCol w="3354705"/>
              </a:tblGrid>
              <a:tr h="370840">
                <a:tc>
                  <a:txBody>
                    <a:bodyPr/>
                    <a:lstStyle/>
                    <a:p>
                      <a:pPr algn="ctr"/>
                      <a:r>
                        <a:rPr lang="zh-CN" altLang="en-US" sz="1200" dirty="0">
                          <a:effectLst/>
                        </a:rPr>
                        <a:t>类别</a:t>
                      </a:r>
                    </a:p>
                  </a:txBody>
                  <a:tcPr anchor="ctr"/>
                </a:tc>
                <a:tc>
                  <a:txBody>
                    <a:bodyPr/>
                    <a:lstStyle/>
                    <a:p>
                      <a:pPr algn="ctr"/>
                      <a:r>
                        <a:rPr lang="zh-CN" altLang="en-US" sz="1200" dirty="0" smtClean="0">
                          <a:effectLst/>
                        </a:rPr>
                        <a:t>符号</a:t>
                      </a:r>
                      <a:endParaRPr lang="zh-CN" altLang="en-US" sz="1200" dirty="0">
                        <a:effectLst/>
                      </a:endParaRPr>
                    </a:p>
                  </a:txBody>
                  <a:tcPr anchor="ctr"/>
                </a:tc>
                <a:tc>
                  <a:txBody>
                    <a:bodyPr/>
                    <a:lstStyle/>
                    <a:p>
                      <a:pPr algn="ctr"/>
                      <a:r>
                        <a:rPr lang="zh-CN" altLang="en-US" sz="1200" dirty="0">
                          <a:effectLst/>
                        </a:rPr>
                        <a:t>实际指数</a:t>
                      </a:r>
                    </a:p>
                  </a:txBody>
                  <a:tcPr anchor="ctr"/>
                </a:tc>
                <a:tc>
                  <a:txBody>
                    <a:bodyPr/>
                    <a:lstStyle/>
                    <a:p>
                      <a:pPr algn="ctr"/>
                      <a:r>
                        <a:rPr lang="zh-CN" altLang="en-US" sz="1200">
                          <a:effectLst/>
                        </a:rPr>
                        <a:t>有偏移指数</a:t>
                      </a:r>
                    </a:p>
                  </a:txBody>
                  <a:tcPr anchor="ctr"/>
                </a:tc>
                <a:tc>
                  <a:txBody>
                    <a:bodyPr/>
                    <a:lstStyle/>
                    <a:p>
                      <a:pPr algn="ctr"/>
                      <a:r>
                        <a:rPr lang="zh-CN" altLang="en-US" sz="1200">
                          <a:effectLst/>
                        </a:rPr>
                        <a:t>指数域</a:t>
                      </a:r>
                    </a:p>
                  </a:txBody>
                  <a:tcPr anchor="ctr"/>
                </a:tc>
                <a:tc>
                  <a:txBody>
                    <a:bodyPr/>
                    <a:lstStyle/>
                    <a:p>
                      <a:pPr algn="ctr"/>
                      <a:r>
                        <a:rPr lang="zh-CN" altLang="en-US" sz="1200">
                          <a:effectLst/>
                        </a:rPr>
                        <a:t>尾数域</a:t>
                      </a:r>
                    </a:p>
                  </a:txBody>
                  <a:tcPr anchor="ctr"/>
                </a:tc>
                <a:tc>
                  <a:txBody>
                    <a:bodyPr/>
                    <a:lstStyle/>
                    <a:p>
                      <a:pPr algn="ctr"/>
                      <a:r>
                        <a:rPr lang="zh-CN" altLang="en-US" sz="1200">
                          <a:effectLst/>
                        </a:rPr>
                        <a:t>数值</a:t>
                      </a:r>
                    </a:p>
                  </a:txBody>
                  <a:tcPr anchor="ctr"/>
                </a:tc>
              </a:tr>
              <a:tr h="370840">
                <a:tc>
                  <a:txBody>
                    <a:bodyPr/>
                    <a:lstStyle/>
                    <a:p>
                      <a:r>
                        <a:rPr lang="zh-CN" altLang="en-US" sz="1200" dirty="0">
                          <a:effectLst/>
                        </a:rPr>
                        <a:t>零</a:t>
                      </a:r>
                    </a:p>
                  </a:txBody>
                  <a:tcPr anchor="ctr"/>
                </a:tc>
                <a:tc>
                  <a:txBody>
                    <a:bodyPr/>
                    <a:lstStyle/>
                    <a:p>
                      <a:pPr algn="ctr"/>
                      <a:r>
                        <a:rPr lang="en-US" altLang="zh-CN" sz="1200">
                          <a:effectLst/>
                        </a:rPr>
                        <a:t>0</a:t>
                      </a:r>
                    </a:p>
                  </a:txBody>
                  <a:tcPr anchor="ctr"/>
                </a:tc>
                <a:tc>
                  <a:txBody>
                    <a:bodyPr/>
                    <a:lstStyle/>
                    <a:p>
                      <a:r>
                        <a:rPr lang="en-US" altLang="zh-CN" sz="1200">
                          <a:effectLst/>
                        </a:rPr>
                        <a:t>-127</a:t>
                      </a:r>
                    </a:p>
                  </a:txBody>
                  <a:tcPr anchor="ctr"/>
                </a:tc>
                <a:tc>
                  <a:txBody>
                    <a:bodyPr/>
                    <a:lstStyle/>
                    <a:p>
                      <a:pPr algn="r"/>
                      <a:r>
                        <a:rPr lang="en-US" altLang="zh-CN" sz="1200">
                          <a:effectLst/>
                        </a:rPr>
                        <a:t>0</a:t>
                      </a:r>
                    </a:p>
                  </a:txBody>
                  <a:tcPr anchor="ctr"/>
                </a:tc>
                <a:tc>
                  <a:txBody>
                    <a:bodyPr/>
                    <a:lstStyle/>
                    <a:p>
                      <a:r>
                        <a:rPr lang="en-US" altLang="zh-CN" sz="1200">
                          <a:effectLst/>
                        </a:rPr>
                        <a:t>0000 0000</a:t>
                      </a:r>
                    </a:p>
                  </a:txBody>
                  <a:tcPr anchor="ctr"/>
                </a:tc>
                <a:tc>
                  <a:txBody>
                    <a:bodyPr/>
                    <a:lstStyle/>
                    <a:p>
                      <a:r>
                        <a:rPr lang="en-US" altLang="zh-CN" sz="1200" dirty="0" smtClean="0">
                          <a:effectLst/>
                        </a:rPr>
                        <a:t>23</a:t>
                      </a:r>
                      <a:r>
                        <a:rPr lang="zh-CN" altLang="en-US" sz="1200" dirty="0" smtClean="0">
                          <a:effectLst/>
                        </a:rPr>
                        <a:t>个</a:t>
                      </a:r>
                      <a:r>
                        <a:rPr lang="en-US" altLang="zh-CN" sz="1200" dirty="0" smtClean="0">
                          <a:effectLst/>
                        </a:rPr>
                        <a:t>0</a:t>
                      </a:r>
                      <a:endParaRPr lang="en-US" altLang="zh-CN" sz="1200" dirty="0">
                        <a:effectLst/>
                      </a:endParaRPr>
                    </a:p>
                  </a:txBody>
                  <a:tcPr anchor="ctr"/>
                </a:tc>
                <a:tc>
                  <a:txBody>
                    <a:bodyPr/>
                    <a:lstStyle/>
                    <a:p>
                      <a:r>
                        <a:rPr lang="en-US" altLang="zh-CN" sz="1200" dirty="0">
                          <a:effectLst/>
                        </a:rPr>
                        <a:t>0.0</a:t>
                      </a:r>
                    </a:p>
                  </a:txBody>
                  <a:tcPr anchor="ctr"/>
                </a:tc>
              </a:tr>
              <a:tr h="370840">
                <a:tc>
                  <a:txBody>
                    <a:bodyPr/>
                    <a:lstStyle/>
                    <a:p>
                      <a:r>
                        <a:rPr lang="zh-CN" altLang="en-US" sz="1200">
                          <a:effectLst/>
                        </a:rPr>
                        <a:t>负零</a:t>
                      </a:r>
                    </a:p>
                  </a:txBody>
                  <a:tcPr anchor="ctr"/>
                </a:tc>
                <a:tc>
                  <a:txBody>
                    <a:bodyPr/>
                    <a:lstStyle/>
                    <a:p>
                      <a:pPr algn="ctr"/>
                      <a:r>
                        <a:rPr lang="en-US" altLang="zh-CN" sz="1200">
                          <a:effectLst/>
                        </a:rPr>
                        <a:t>1</a:t>
                      </a:r>
                    </a:p>
                  </a:txBody>
                  <a:tcPr anchor="ctr"/>
                </a:tc>
                <a:tc>
                  <a:txBody>
                    <a:bodyPr/>
                    <a:lstStyle/>
                    <a:p>
                      <a:r>
                        <a:rPr lang="en-US" altLang="zh-CN" sz="1200" dirty="0">
                          <a:effectLst/>
                        </a:rPr>
                        <a:t>-127</a:t>
                      </a:r>
                    </a:p>
                  </a:txBody>
                  <a:tcPr anchor="ctr"/>
                </a:tc>
                <a:tc>
                  <a:txBody>
                    <a:bodyPr/>
                    <a:lstStyle/>
                    <a:p>
                      <a:pPr algn="r"/>
                      <a:r>
                        <a:rPr lang="en-US" altLang="zh-CN" sz="1200">
                          <a:effectLst/>
                        </a:rPr>
                        <a:t>0</a:t>
                      </a:r>
                    </a:p>
                  </a:txBody>
                  <a:tcPr anchor="ctr"/>
                </a:tc>
                <a:tc>
                  <a:txBody>
                    <a:bodyPr/>
                    <a:lstStyle/>
                    <a:p>
                      <a:r>
                        <a:rPr lang="en-US" altLang="zh-CN" sz="1200">
                          <a:effectLst/>
                        </a:rPr>
                        <a:t>0000 0000</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effectLst/>
                        </a:rPr>
                        <a:t>23</a:t>
                      </a:r>
                      <a:r>
                        <a:rPr lang="zh-CN" altLang="en-US" sz="1200" dirty="0" smtClean="0">
                          <a:effectLst/>
                        </a:rPr>
                        <a:t>个</a:t>
                      </a:r>
                      <a:r>
                        <a:rPr lang="en-US" altLang="zh-CN" sz="1200" dirty="0" smtClean="0">
                          <a:effectLst/>
                        </a:rPr>
                        <a:t>0</a:t>
                      </a:r>
                    </a:p>
                  </a:txBody>
                  <a:tcPr anchor="ctr"/>
                </a:tc>
                <a:tc>
                  <a:txBody>
                    <a:bodyPr/>
                    <a:lstStyle/>
                    <a:p>
                      <a:r>
                        <a:rPr lang="zh-CN" altLang="en-US" sz="1200">
                          <a:effectLst/>
                        </a:rPr>
                        <a:t>−</a:t>
                      </a:r>
                      <a:r>
                        <a:rPr lang="en-US" altLang="zh-CN" sz="1200">
                          <a:effectLst/>
                        </a:rPr>
                        <a:t>0.0</a:t>
                      </a:r>
                    </a:p>
                  </a:txBody>
                  <a:tcPr anchor="ctr"/>
                </a:tc>
              </a:tr>
              <a:tr h="370840">
                <a:tc>
                  <a:txBody>
                    <a:bodyPr/>
                    <a:lstStyle/>
                    <a:p>
                      <a:r>
                        <a:rPr lang="en-US" altLang="zh-CN" sz="1200">
                          <a:effectLst/>
                        </a:rPr>
                        <a:t>1</a:t>
                      </a:r>
                    </a:p>
                  </a:txBody>
                  <a:tcPr anchor="ctr"/>
                </a:tc>
                <a:tc>
                  <a:txBody>
                    <a:bodyPr/>
                    <a:lstStyle/>
                    <a:p>
                      <a:pPr algn="ctr"/>
                      <a:r>
                        <a:rPr lang="en-US" altLang="zh-CN" sz="1200">
                          <a:effectLst/>
                        </a:rPr>
                        <a:t>0</a:t>
                      </a:r>
                    </a:p>
                  </a:txBody>
                  <a:tcPr anchor="ctr"/>
                </a:tc>
                <a:tc>
                  <a:txBody>
                    <a:bodyPr/>
                    <a:lstStyle/>
                    <a:p>
                      <a:r>
                        <a:rPr lang="en-US" altLang="zh-CN" sz="1200">
                          <a:effectLst/>
                        </a:rPr>
                        <a:t>0</a:t>
                      </a:r>
                    </a:p>
                  </a:txBody>
                  <a:tcPr anchor="ctr"/>
                </a:tc>
                <a:tc>
                  <a:txBody>
                    <a:bodyPr/>
                    <a:lstStyle/>
                    <a:p>
                      <a:pPr algn="r"/>
                      <a:r>
                        <a:rPr lang="en-US" altLang="zh-CN" sz="1200" dirty="0">
                          <a:effectLst/>
                        </a:rPr>
                        <a:t>127</a:t>
                      </a:r>
                    </a:p>
                  </a:txBody>
                  <a:tcPr anchor="ctr"/>
                </a:tc>
                <a:tc>
                  <a:txBody>
                    <a:bodyPr/>
                    <a:lstStyle/>
                    <a:p>
                      <a:r>
                        <a:rPr lang="en-US" altLang="zh-CN" sz="1200">
                          <a:effectLst/>
                        </a:rPr>
                        <a:t>0111 1111</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effectLst/>
                        </a:rPr>
                        <a:t>23</a:t>
                      </a:r>
                      <a:r>
                        <a:rPr lang="zh-CN" altLang="en-US" sz="1200" dirty="0" smtClean="0">
                          <a:effectLst/>
                        </a:rPr>
                        <a:t>个</a:t>
                      </a:r>
                      <a:r>
                        <a:rPr lang="en-US" altLang="zh-CN" sz="1200" dirty="0" smtClean="0">
                          <a:effectLst/>
                        </a:rPr>
                        <a:t>0</a:t>
                      </a:r>
                    </a:p>
                  </a:txBody>
                  <a:tcPr anchor="ctr"/>
                </a:tc>
                <a:tc>
                  <a:txBody>
                    <a:bodyPr/>
                    <a:lstStyle/>
                    <a:p>
                      <a:r>
                        <a:rPr lang="en-US" altLang="zh-CN" sz="1200">
                          <a:effectLst/>
                        </a:rPr>
                        <a:t>1.0</a:t>
                      </a:r>
                    </a:p>
                  </a:txBody>
                  <a:tcPr anchor="ctr"/>
                </a:tc>
              </a:tr>
              <a:tr h="370840">
                <a:tc>
                  <a:txBody>
                    <a:bodyPr/>
                    <a:lstStyle/>
                    <a:p>
                      <a:r>
                        <a:rPr lang="en-US" altLang="zh-CN" sz="1200">
                          <a:effectLst/>
                        </a:rPr>
                        <a:t>-1</a:t>
                      </a:r>
                    </a:p>
                  </a:txBody>
                  <a:tcPr anchor="ctr"/>
                </a:tc>
                <a:tc>
                  <a:txBody>
                    <a:bodyPr/>
                    <a:lstStyle/>
                    <a:p>
                      <a:pPr algn="ctr"/>
                      <a:r>
                        <a:rPr lang="en-US" altLang="zh-CN" sz="1200">
                          <a:effectLst/>
                        </a:rPr>
                        <a:t>1</a:t>
                      </a:r>
                    </a:p>
                  </a:txBody>
                  <a:tcPr anchor="ctr"/>
                </a:tc>
                <a:tc>
                  <a:txBody>
                    <a:bodyPr/>
                    <a:lstStyle/>
                    <a:p>
                      <a:r>
                        <a:rPr lang="en-US" altLang="zh-CN" sz="1200">
                          <a:effectLst/>
                        </a:rPr>
                        <a:t>0</a:t>
                      </a:r>
                    </a:p>
                  </a:txBody>
                  <a:tcPr anchor="ctr"/>
                </a:tc>
                <a:tc>
                  <a:txBody>
                    <a:bodyPr/>
                    <a:lstStyle/>
                    <a:p>
                      <a:pPr algn="r"/>
                      <a:r>
                        <a:rPr lang="en-US" altLang="zh-CN" sz="1200">
                          <a:effectLst/>
                        </a:rPr>
                        <a:t>127</a:t>
                      </a:r>
                    </a:p>
                  </a:txBody>
                  <a:tcPr anchor="ctr"/>
                </a:tc>
                <a:tc>
                  <a:txBody>
                    <a:bodyPr/>
                    <a:lstStyle/>
                    <a:p>
                      <a:r>
                        <a:rPr lang="en-US" altLang="zh-CN" sz="1200" dirty="0">
                          <a:effectLst/>
                        </a:rPr>
                        <a:t>0111 1111</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effectLst/>
                        </a:rPr>
                        <a:t>23</a:t>
                      </a:r>
                      <a:r>
                        <a:rPr lang="zh-CN" altLang="en-US" sz="1200" dirty="0" smtClean="0">
                          <a:effectLst/>
                        </a:rPr>
                        <a:t>个</a:t>
                      </a:r>
                      <a:r>
                        <a:rPr lang="en-US" altLang="zh-CN" sz="1200" dirty="0" smtClean="0">
                          <a:effectLst/>
                        </a:rPr>
                        <a:t>0</a:t>
                      </a:r>
                    </a:p>
                  </a:txBody>
                  <a:tcPr anchor="ctr"/>
                </a:tc>
                <a:tc>
                  <a:txBody>
                    <a:bodyPr/>
                    <a:lstStyle/>
                    <a:p>
                      <a:r>
                        <a:rPr lang="zh-CN" altLang="en-US" sz="1200">
                          <a:effectLst/>
                        </a:rPr>
                        <a:t>−</a:t>
                      </a:r>
                      <a:r>
                        <a:rPr lang="en-US" altLang="zh-CN" sz="1200">
                          <a:effectLst/>
                        </a:rPr>
                        <a:t>1.0</a:t>
                      </a:r>
                    </a:p>
                  </a:txBody>
                  <a:tcPr anchor="ctr"/>
                </a:tc>
              </a:tr>
              <a:tr h="370840">
                <a:tc>
                  <a:txBody>
                    <a:bodyPr/>
                    <a:lstStyle/>
                    <a:p>
                      <a:r>
                        <a:rPr lang="zh-CN" altLang="en-US" sz="1200">
                          <a:effectLst/>
                        </a:rPr>
                        <a:t>最小的非规约数</a:t>
                      </a:r>
                    </a:p>
                  </a:txBody>
                  <a:tcPr anchor="ctr"/>
                </a:tc>
                <a:tc>
                  <a:txBody>
                    <a:bodyPr/>
                    <a:lstStyle/>
                    <a:p>
                      <a:pPr algn="ctr"/>
                      <a:r>
                        <a:rPr lang="zh-CN" altLang="en-US" sz="1200">
                          <a:effectLst/>
                        </a:rPr>
                        <a:t>*</a:t>
                      </a:r>
                    </a:p>
                  </a:txBody>
                  <a:tcPr anchor="ctr"/>
                </a:tc>
                <a:tc>
                  <a:txBody>
                    <a:bodyPr/>
                    <a:lstStyle/>
                    <a:p>
                      <a:r>
                        <a:rPr lang="en-US" altLang="zh-CN" sz="1200">
                          <a:effectLst/>
                        </a:rPr>
                        <a:t>-126</a:t>
                      </a:r>
                    </a:p>
                  </a:txBody>
                  <a:tcPr anchor="ctr"/>
                </a:tc>
                <a:tc>
                  <a:txBody>
                    <a:bodyPr/>
                    <a:lstStyle/>
                    <a:p>
                      <a:pPr algn="r"/>
                      <a:r>
                        <a:rPr lang="en-US" altLang="zh-CN" sz="1200">
                          <a:effectLst/>
                        </a:rPr>
                        <a:t>0</a:t>
                      </a:r>
                    </a:p>
                  </a:txBody>
                  <a:tcPr anchor="ctr"/>
                </a:tc>
                <a:tc>
                  <a:txBody>
                    <a:bodyPr/>
                    <a:lstStyle/>
                    <a:p>
                      <a:r>
                        <a:rPr lang="en-US" altLang="zh-CN" sz="1200">
                          <a:effectLst/>
                        </a:rPr>
                        <a:t>0000 0000</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effectLst/>
                        </a:rPr>
                        <a:t>23</a:t>
                      </a:r>
                      <a:r>
                        <a:rPr lang="zh-CN" altLang="en-US" sz="1200" dirty="0" smtClean="0">
                          <a:effectLst/>
                        </a:rPr>
                        <a:t>个</a:t>
                      </a:r>
                      <a:r>
                        <a:rPr lang="en-US" altLang="zh-CN" sz="1200" dirty="0" smtClean="0">
                          <a:effectLst/>
                        </a:rPr>
                        <a:t>0</a:t>
                      </a:r>
                    </a:p>
                  </a:txBody>
                  <a:tcPr anchor="ctr"/>
                </a:tc>
                <a:tc>
                  <a:txBody>
                    <a:bodyPr/>
                    <a:lstStyle/>
                    <a:p>
                      <a:r>
                        <a:rPr lang="en-US" altLang="zh-CN" sz="1200" dirty="0">
                          <a:effectLst/>
                        </a:rPr>
                        <a:t>±2</a:t>
                      </a:r>
                      <a:r>
                        <a:rPr lang="zh-CN" altLang="en-US" sz="1200" baseline="30000" dirty="0">
                          <a:effectLst/>
                        </a:rPr>
                        <a:t>−</a:t>
                      </a:r>
                      <a:r>
                        <a:rPr lang="en-US" altLang="zh-CN" sz="1200" baseline="30000" dirty="0">
                          <a:effectLst/>
                        </a:rPr>
                        <a:t>23</a:t>
                      </a:r>
                      <a:r>
                        <a:rPr lang="zh-CN" altLang="en-US" sz="1200" dirty="0">
                          <a:effectLst/>
                        </a:rPr>
                        <a:t> </a:t>
                      </a:r>
                      <a:r>
                        <a:rPr lang="en-US" altLang="zh-CN" sz="1200" dirty="0">
                          <a:effectLst/>
                        </a:rPr>
                        <a:t>× 2</a:t>
                      </a:r>
                      <a:r>
                        <a:rPr lang="zh-CN" altLang="en-US" sz="1200" baseline="30000" dirty="0">
                          <a:effectLst/>
                        </a:rPr>
                        <a:t>−</a:t>
                      </a:r>
                      <a:r>
                        <a:rPr lang="en-US" altLang="zh-CN" sz="1200" baseline="30000" dirty="0">
                          <a:effectLst/>
                        </a:rPr>
                        <a:t>126</a:t>
                      </a:r>
                      <a:r>
                        <a:rPr lang="zh-CN" altLang="en-US" sz="1200" dirty="0">
                          <a:effectLst/>
                        </a:rPr>
                        <a:t> </a:t>
                      </a:r>
                      <a:r>
                        <a:rPr lang="en-US" altLang="zh-CN" sz="1200" dirty="0" smtClean="0">
                          <a:effectLst/>
                        </a:rPr>
                        <a:t>= </a:t>
                      </a:r>
                      <a:r>
                        <a:rPr lang="en-US" altLang="zh-CN" sz="1200" dirty="0">
                          <a:effectLst/>
                        </a:rPr>
                        <a:t>±2</a:t>
                      </a:r>
                      <a:r>
                        <a:rPr lang="zh-CN" altLang="en-US" sz="1200" baseline="30000" dirty="0">
                          <a:effectLst/>
                        </a:rPr>
                        <a:t>−</a:t>
                      </a:r>
                      <a:r>
                        <a:rPr lang="en-US" altLang="zh-CN" sz="1200" baseline="30000" dirty="0">
                          <a:effectLst/>
                        </a:rPr>
                        <a:t>149</a:t>
                      </a:r>
                      <a:r>
                        <a:rPr lang="zh-CN" altLang="en-US" sz="1200" dirty="0">
                          <a:effectLst/>
                        </a:rPr>
                        <a:t> ≈ </a:t>
                      </a:r>
                      <a:r>
                        <a:rPr lang="en-US" altLang="zh-CN" sz="1200" dirty="0">
                          <a:effectLst/>
                        </a:rPr>
                        <a:t>±1.4×10</a:t>
                      </a:r>
                      <a:r>
                        <a:rPr lang="en-US" altLang="zh-CN" sz="1200" baseline="30000" dirty="0">
                          <a:effectLst/>
                        </a:rPr>
                        <a:t>-45</a:t>
                      </a:r>
                      <a:endParaRPr lang="zh-CN" altLang="en-US" sz="1200" dirty="0">
                        <a:effectLst/>
                      </a:endParaRPr>
                    </a:p>
                  </a:txBody>
                  <a:tcPr anchor="ctr"/>
                </a:tc>
              </a:tr>
              <a:tr h="370840">
                <a:tc>
                  <a:txBody>
                    <a:bodyPr/>
                    <a:lstStyle/>
                    <a:p>
                      <a:r>
                        <a:rPr lang="zh-CN" altLang="en-US" sz="1200" dirty="0">
                          <a:effectLst/>
                        </a:rPr>
                        <a:t>最大的非规约数</a:t>
                      </a:r>
                    </a:p>
                  </a:txBody>
                  <a:tcPr anchor="ctr"/>
                </a:tc>
                <a:tc>
                  <a:txBody>
                    <a:bodyPr/>
                    <a:lstStyle/>
                    <a:p>
                      <a:pPr algn="ctr"/>
                      <a:r>
                        <a:rPr lang="zh-CN" altLang="en-US" sz="1200">
                          <a:effectLst/>
                        </a:rPr>
                        <a:t>*</a:t>
                      </a:r>
                    </a:p>
                  </a:txBody>
                  <a:tcPr anchor="ctr"/>
                </a:tc>
                <a:tc>
                  <a:txBody>
                    <a:bodyPr/>
                    <a:lstStyle/>
                    <a:p>
                      <a:r>
                        <a:rPr lang="en-US" altLang="zh-CN" sz="1200">
                          <a:effectLst/>
                        </a:rPr>
                        <a:t>-126</a:t>
                      </a:r>
                    </a:p>
                  </a:txBody>
                  <a:tcPr anchor="ctr"/>
                </a:tc>
                <a:tc>
                  <a:txBody>
                    <a:bodyPr/>
                    <a:lstStyle/>
                    <a:p>
                      <a:pPr algn="r"/>
                      <a:r>
                        <a:rPr lang="en-US" altLang="zh-CN" sz="1200">
                          <a:effectLst/>
                        </a:rPr>
                        <a:t>0</a:t>
                      </a:r>
                    </a:p>
                  </a:txBody>
                  <a:tcPr anchor="ctr"/>
                </a:tc>
                <a:tc>
                  <a:txBody>
                    <a:bodyPr/>
                    <a:lstStyle/>
                    <a:p>
                      <a:r>
                        <a:rPr lang="en-US" altLang="zh-CN" sz="1200">
                          <a:effectLst/>
                        </a:rPr>
                        <a:t>0000 0000</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effectLst/>
                        </a:rPr>
                        <a:t>23</a:t>
                      </a:r>
                      <a:r>
                        <a:rPr lang="zh-CN" altLang="en-US" sz="1200" dirty="0" smtClean="0">
                          <a:effectLst/>
                        </a:rPr>
                        <a:t>个</a:t>
                      </a:r>
                      <a:r>
                        <a:rPr lang="en-US" altLang="zh-CN" sz="1200" dirty="0" smtClean="0">
                          <a:effectLst/>
                        </a:rPr>
                        <a:t>1</a:t>
                      </a:r>
                    </a:p>
                  </a:txBody>
                  <a:tcPr anchor="ctr"/>
                </a:tc>
                <a:tc>
                  <a:txBody>
                    <a:bodyPr/>
                    <a:lstStyle/>
                    <a:p>
                      <a:r>
                        <a:rPr lang="en-US" altLang="zh-CN" sz="1200">
                          <a:effectLst/>
                        </a:rPr>
                        <a:t>±(1−2</a:t>
                      </a:r>
                      <a:r>
                        <a:rPr lang="zh-CN" altLang="en-US" sz="1200" baseline="30000">
                          <a:effectLst/>
                        </a:rPr>
                        <a:t>−</a:t>
                      </a:r>
                      <a:r>
                        <a:rPr lang="en-US" altLang="zh-CN" sz="1200" baseline="30000">
                          <a:effectLst/>
                        </a:rPr>
                        <a:t>23</a:t>
                      </a:r>
                      <a:r>
                        <a:rPr lang="en-US" altLang="zh-CN" sz="1200">
                          <a:effectLst/>
                        </a:rPr>
                        <a:t>) × 2</a:t>
                      </a:r>
                      <a:r>
                        <a:rPr lang="zh-CN" altLang="en-US" sz="1200" baseline="30000">
                          <a:effectLst/>
                        </a:rPr>
                        <a:t>−</a:t>
                      </a:r>
                      <a:r>
                        <a:rPr lang="en-US" altLang="zh-CN" sz="1200" baseline="30000">
                          <a:effectLst/>
                        </a:rPr>
                        <a:t>126</a:t>
                      </a:r>
                      <a:r>
                        <a:rPr lang="zh-CN" altLang="en-US" sz="1200">
                          <a:effectLst/>
                        </a:rPr>
                        <a:t> ≈ </a:t>
                      </a:r>
                      <a:r>
                        <a:rPr lang="en-US" altLang="zh-CN" sz="1200">
                          <a:effectLst/>
                        </a:rPr>
                        <a:t>±1.18×10</a:t>
                      </a:r>
                      <a:r>
                        <a:rPr lang="en-US" altLang="zh-CN" sz="1200" baseline="30000">
                          <a:effectLst/>
                        </a:rPr>
                        <a:t>-38</a:t>
                      </a:r>
                      <a:endParaRPr lang="zh-CN" altLang="en-US" sz="1200">
                        <a:effectLst/>
                      </a:endParaRPr>
                    </a:p>
                  </a:txBody>
                  <a:tcPr anchor="ctr"/>
                </a:tc>
              </a:tr>
              <a:tr h="370840">
                <a:tc>
                  <a:txBody>
                    <a:bodyPr/>
                    <a:lstStyle/>
                    <a:p>
                      <a:r>
                        <a:rPr lang="zh-CN" altLang="en-US" sz="1200">
                          <a:effectLst/>
                        </a:rPr>
                        <a:t>最小的规约数</a:t>
                      </a:r>
                    </a:p>
                  </a:txBody>
                  <a:tcPr anchor="ctr"/>
                </a:tc>
                <a:tc>
                  <a:txBody>
                    <a:bodyPr/>
                    <a:lstStyle/>
                    <a:p>
                      <a:pPr algn="ctr"/>
                      <a:r>
                        <a:rPr lang="zh-CN" altLang="en-US" sz="1200">
                          <a:effectLst/>
                        </a:rPr>
                        <a:t>*</a:t>
                      </a:r>
                    </a:p>
                  </a:txBody>
                  <a:tcPr anchor="ctr"/>
                </a:tc>
                <a:tc>
                  <a:txBody>
                    <a:bodyPr/>
                    <a:lstStyle/>
                    <a:p>
                      <a:r>
                        <a:rPr lang="en-US" altLang="zh-CN" sz="1200">
                          <a:effectLst/>
                        </a:rPr>
                        <a:t>-126</a:t>
                      </a:r>
                    </a:p>
                  </a:txBody>
                  <a:tcPr anchor="ctr"/>
                </a:tc>
                <a:tc>
                  <a:txBody>
                    <a:bodyPr/>
                    <a:lstStyle/>
                    <a:p>
                      <a:pPr algn="r"/>
                      <a:r>
                        <a:rPr lang="en-US" altLang="zh-CN" sz="1200">
                          <a:effectLst/>
                        </a:rPr>
                        <a:t>1</a:t>
                      </a:r>
                    </a:p>
                  </a:txBody>
                  <a:tcPr anchor="ctr"/>
                </a:tc>
                <a:tc>
                  <a:txBody>
                    <a:bodyPr/>
                    <a:lstStyle/>
                    <a:p>
                      <a:r>
                        <a:rPr lang="en-US" altLang="zh-CN" sz="1200">
                          <a:effectLst/>
                        </a:rPr>
                        <a:t>0000 0001</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effectLst/>
                        </a:rPr>
                        <a:t>23</a:t>
                      </a:r>
                      <a:r>
                        <a:rPr lang="zh-CN" altLang="en-US" sz="1200" dirty="0" smtClean="0">
                          <a:effectLst/>
                        </a:rPr>
                        <a:t>个</a:t>
                      </a:r>
                      <a:r>
                        <a:rPr lang="en-US" altLang="zh-CN" sz="1200" dirty="0" smtClean="0">
                          <a:effectLst/>
                        </a:rPr>
                        <a:t>0</a:t>
                      </a:r>
                    </a:p>
                  </a:txBody>
                  <a:tcPr anchor="ctr"/>
                </a:tc>
                <a:tc>
                  <a:txBody>
                    <a:bodyPr/>
                    <a:lstStyle/>
                    <a:p>
                      <a:r>
                        <a:rPr lang="en-US" altLang="zh-CN" sz="1200" dirty="0">
                          <a:effectLst/>
                        </a:rPr>
                        <a:t>±2</a:t>
                      </a:r>
                      <a:r>
                        <a:rPr lang="zh-CN" altLang="en-US" sz="1200" baseline="30000" dirty="0">
                          <a:effectLst/>
                        </a:rPr>
                        <a:t>−</a:t>
                      </a:r>
                      <a:r>
                        <a:rPr lang="en-US" altLang="zh-CN" sz="1200" baseline="30000" dirty="0">
                          <a:effectLst/>
                        </a:rPr>
                        <a:t>126</a:t>
                      </a:r>
                      <a:r>
                        <a:rPr lang="zh-CN" altLang="en-US" sz="1200" dirty="0">
                          <a:effectLst/>
                        </a:rPr>
                        <a:t> ≈ </a:t>
                      </a:r>
                      <a:r>
                        <a:rPr lang="en-US" altLang="zh-CN" sz="1200" dirty="0">
                          <a:effectLst/>
                        </a:rPr>
                        <a:t>±1.18×10</a:t>
                      </a:r>
                      <a:r>
                        <a:rPr lang="en-US" altLang="zh-CN" sz="1200" baseline="30000" dirty="0">
                          <a:effectLst/>
                        </a:rPr>
                        <a:t>-38</a:t>
                      </a:r>
                      <a:endParaRPr lang="zh-CN" altLang="en-US" sz="1200" dirty="0">
                        <a:effectLst/>
                      </a:endParaRPr>
                    </a:p>
                  </a:txBody>
                  <a:tcPr anchor="ctr"/>
                </a:tc>
              </a:tr>
              <a:tr h="370840">
                <a:tc>
                  <a:txBody>
                    <a:bodyPr/>
                    <a:lstStyle/>
                    <a:p>
                      <a:r>
                        <a:rPr lang="zh-CN" altLang="en-US" sz="1200">
                          <a:effectLst/>
                        </a:rPr>
                        <a:t>最大的规约数</a:t>
                      </a:r>
                    </a:p>
                  </a:txBody>
                  <a:tcPr anchor="ctr"/>
                </a:tc>
                <a:tc>
                  <a:txBody>
                    <a:bodyPr/>
                    <a:lstStyle/>
                    <a:p>
                      <a:pPr algn="ctr"/>
                      <a:r>
                        <a:rPr lang="zh-CN" altLang="en-US" sz="1200">
                          <a:effectLst/>
                        </a:rPr>
                        <a:t>*</a:t>
                      </a:r>
                    </a:p>
                  </a:txBody>
                  <a:tcPr anchor="ctr"/>
                </a:tc>
                <a:tc>
                  <a:txBody>
                    <a:bodyPr/>
                    <a:lstStyle/>
                    <a:p>
                      <a:r>
                        <a:rPr lang="en-US" altLang="zh-CN" sz="1200">
                          <a:effectLst/>
                        </a:rPr>
                        <a:t>127</a:t>
                      </a:r>
                    </a:p>
                  </a:txBody>
                  <a:tcPr anchor="ctr"/>
                </a:tc>
                <a:tc>
                  <a:txBody>
                    <a:bodyPr/>
                    <a:lstStyle/>
                    <a:p>
                      <a:pPr algn="r"/>
                      <a:r>
                        <a:rPr lang="en-US" altLang="zh-CN" sz="1200">
                          <a:effectLst/>
                        </a:rPr>
                        <a:t>254</a:t>
                      </a:r>
                    </a:p>
                  </a:txBody>
                  <a:tcPr anchor="ctr"/>
                </a:tc>
                <a:tc>
                  <a:txBody>
                    <a:bodyPr/>
                    <a:lstStyle/>
                    <a:p>
                      <a:r>
                        <a:rPr lang="en-US" altLang="zh-CN" sz="1200">
                          <a:effectLst/>
                        </a:rPr>
                        <a:t>1111 1110</a:t>
                      </a:r>
                    </a:p>
                  </a:txBody>
                  <a:tcPr anchor="ctr"/>
                </a:tc>
                <a:tc>
                  <a:txBody>
                    <a:bodyPr/>
                    <a:lstStyle/>
                    <a:p>
                      <a:r>
                        <a:rPr lang="en-US" altLang="zh-CN" sz="1200" dirty="0" smtClean="0">
                          <a:effectLst/>
                        </a:rPr>
                        <a:t>23</a:t>
                      </a:r>
                      <a:r>
                        <a:rPr lang="zh-CN" altLang="en-US" sz="1200" dirty="0" smtClean="0">
                          <a:effectLst/>
                        </a:rPr>
                        <a:t>个</a:t>
                      </a:r>
                      <a:r>
                        <a:rPr lang="en-US" altLang="zh-CN" sz="1200" dirty="0" smtClean="0">
                          <a:effectLst/>
                        </a:rPr>
                        <a:t>1</a:t>
                      </a:r>
                      <a:endParaRPr lang="en-US" altLang="zh-CN" sz="1200" dirty="0">
                        <a:effectLst/>
                      </a:endParaRPr>
                    </a:p>
                  </a:txBody>
                  <a:tcPr anchor="ctr"/>
                </a:tc>
                <a:tc>
                  <a:txBody>
                    <a:bodyPr/>
                    <a:lstStyle/>
                    <a:p>
                      <a:r>
                        <a:rPr lang="en-US" altLang="zh-CN" sz="1200" dirty="0">
                          <a:effectLst/>
                        </a:rPr>
                        <a:t>±(2−2</a:t>
                      </a:r>
                      <a:r>
                        <a:rPr lang="zh-CN" altLang="en-US" sz="1200" baseline="30000" dirty="0">
                          <a:effectLst/>
                        </a:rPr>
                        <a:t>−</a:t>
                      </a:r>
                      <a:r>
                        <a:rPr lang="en-US" altLang="zh-CN" sz="1200" baseline="30000" dirty="0">
                          <a:effectLst/>
                        </a:rPr>
                        <a:t>23</a:t>
                      </a:r>
                      <a:r>
                        <a:rPr lang="en-US" altLang="zh-CN" sz="1200" dirty="0">
                          <a:effectLst/>
                        </a:rPr>
                        <a:t>) × 2</a:t>
                      </a:r>
                      <a:r>
                        <a:rPr lang="en-US" altLang="zh-CN" sz="1200" baseline="30000" dirty="0">
                          <a:effectLst/>
                        </a:rPr>
                        <a:t>127</a:t>
                      </a:r>
                      <a:r>
                        <a:rPr lang="zh-CN" altLang="en-US" sz="1200" dirty="0">
                          <a:effectLst/>
                        </a:rPr>
                        <a:t> ≈ </a:t>
                      </a:r>
                      <a:r>
                        <a:rPr lang="en-US" altLang="zh-CN" sz="1200" dirty="0">
                          <a:effectLst/>
                        </a:rPr>
                        <a:t>±3.4×10</a:t>
                      </a:r>
                      <a:r>
                        <a:rPr lang="en-US" altLang="zh-CN" sz="1200" baseline="30000" dirty="0">
                          <a:effectLst/>
                        </a:rPr>
                        <a:t>38</a:t>
                      </a:r>
                      <a:endParaRPr lang="zh-CN" altLang="en-US" sz="1200" dirty="0">
                        <a:effectLst/>
                      </a:endParaRPr>
                    </a:p>
                  </a:txBody>
                  <a:tcPr anchor="ctr"/>
                </a:tc>
              </a:tr>
              <a:tr h="370840">
                <a:tc>
                  <a:txBody>
                    <a:bodyPr/>
                    <a:lstStyle/>
                    <a:p>
                      <a:r>
                        <a:rPr lang="zh-CN" altLang="en-US" sz="1200">
                          <a:effectLst/>
                        </a:rPr>
                        <a:t>正无穷</a:t>
                      </a:r>
                    </a:p>
                  </a:txBody>
                  <a:tcPr anchor="ctr"/>
                </a:tc>
                <a:tc>
                  <a:txBody>
                    <a:bodyPr/>
                    <a:lstStyle/>
                    <a:p>
                      <a:pPr algn="ctr"/>
                      <a:r>
                        <a:rPr lang="en-US" altLang="zh-CN" sz="1200">
                          <a:effectLst/>
                        </a:rPr>
                        <a:t>0</a:t>
                      </a:r>
                    </a:p>
                  </a:txBody>
                  <a:tcPr anchor="ctr"/>
                </a:tc>
                <a:tc>
                  <a:txBody>
                    <a:bodyPr/>
                    <a:lstStyle/>
                    <a:p>
                      <a:r>
                        <a:rPr lang="en-US" altLang="zh-CN" sz="1200">
                          <a:effectLst/>
                        </a:rPr>
                        <a:t>128</a:t>
                      </a:r>
                    </a:p>
                  </a:txBody>
                  <a:tcPr anchor="ctr"/>
                </a:tc>
                <a:tc>
                  <a:txBody>
                    <a:bodyPr/>
                    <a:lstStyle/>
                    <a:p>
                      <a:pPr algn="r"/>
                      <a:r>
                        <a:rPr lang="en-US" altLang="zh-CN" sz="1200">
                          <a:effectLst/>
                        </a:rPr>
                        <a:t>255</a:t>
                      </a:r>
                    </a:p>
                  </a:txBody>
                  <a:tcPr anchor="ctr"/>
                </a:tc>
                <a:tc>
                  <a:txBody>
                    <a:bodyPr/>
                    <a:lstStyle/>
                    <a:p>
                      <a:r>
                        <a:rPr lang="en-US" altLang="zh-CN" sz="1200">
                          <a:effectLst/>
                        </a:rPr>
                        <a:t>1111 1111</a:t>
                      </a:r>
                    </a:p>
                  </a:txBody>
                  <a:tcPr anchor="ctr"/>
                </a:tc>
                <a:tc>
                  <a:txBody>
                    <a:bodyPr/>
                    <a:lstStyle/>
                    <a:p>
                      <a:r>
                        <a:rPr lang="en-US" altLang="zh-CN" sz="1200" dirty="0" smtClean="0">
                          <a:effectLst/>
                        </a:rPr>
                        <a:t>23</a:t>
                      </a:r>
                      <a:r>
                        <a:rPr lang="zh-CN" altLang="en-US" sz="1200" dirty="0" smtClean="0">
                          <a:effectLst/>
                        </a:rPr>
                        <a:t>个</a:t>
                      </a:r>
                      <a:r>
                        <a:rPr lang="en-US" altLang="zh-CN" sz="1200" dirty="0" smtClean="0">
                          <a:effectLst/>
                        </a:rPr>
                        <a:t>0</a:t>
                      </a:r>
                      <a:endParaRPr lang="en-US" altLang="zh-CN" sz="1200" dirty="0">
                        <a:effectLst/>
                      </a:endParaRPr>
                    </a:p>
                  </a:txBody>
                  <a:tcPr anchor="ctr"/>
                </a:tc>
                <a:tc>
                  <a:txBody>
                    <a:bodyPr/>
                    <a:lstStyle/>
                    <a:p>
                      <a:r>
                        <a:rPr lang="en-US" altLang="zh-CN" sz="1200" dirty="0">
                          <a:effectLst/>
                        </a:rPr>
                        <a:t>+∞</a:t>
                      </a:r>
                    </a:p>
                  </a:txBody>
                  <a:tcPr anchor="ctr"/>
                </a:tc>
              </a:tr>
              <a:tr h="370840">
                <a:tc>
                  <a:txBody>
                    <a:bodyPr/>
                    <a:lstStyle/>
                    <a:p>
                      <a:r>
                        <a:rPr lang="zh-CN" altLang="en-US" sz="1200">
                          <a:effectLst/>
                        </a:rPr>
                        <a:t>负无穷</a:t>
                      </a:r>
                    </a:p>
                  </a:txBody>
                  <a:tcPr anchor="ctr"/>
                </a:tc>
                <a:tc>
                  <a:txBody>
                    <a:bodyPr/>
                    <a:lstStyle/>
                    <a:p>
                      <a:pPr algn="ctr"/>
                      <a:r>
                        <a:rPr lang="en-US" altLang="zh-CN" sz="1200">
                          <a:effectLst/>
                        </a:rPr>
                        <a:t>1</a:t>
                      </a:r>
                    </a:p>
                  </a:txBody>
                  <a:tcPr anchor="ctr"/>
                </a:tc>
                <a:tc>
                  <a:txBody>
                    <a:bodyPr/>
                    <a:lstStyle/>
                    <a:p>
                      <a:r>
                        <a:rPr lang="en-US" altLang="zh-CN" sz="1200">
                          <a:effectLst/>
                        </a:rPr>
                        <a:t>128</a:t>
                      </a:r>
                    </a:p>
                  </a:txBody>
                  <a:tcPr anchor="ctr"/>
                </a:tc>
                <a:tc>
                  <a:txBody>
                    <a:bodyPr/>
                    <a:lstStyle/>
                    <a:p>
                      <a:pPr algn="r"/>
                      <a:r>
                        <a:rPr lang="en-US" altLang="zh-CN" sz="1200">
                          <a:effectLst/>
                        </a:rPr>
                        <a:t>255</a:t>
                      </a:r>
                    </a:p>
                  </a:txBody>
                  <a:tcPr anchor="ctr"/>
                </a:tc>
                <a:tc>
                  <a:txBody>
                    <a:bodyPr/>
                    <a:lstStyle/>
                    <a:p>
                      <a:r>
                        <a:rPr lang="en-US" altLang="zh-CN" sz="1200">
                          <a:effectLst/>
                        </a:rPr>
                        <a:t>1111 1111</a:t>
                      </a:r>
                    </a:p>
                  </a:txBody>
                  <a:tcPr anchor="ctr"/>
                </a:tc>
                <a:tc>
                  <a:txBody>
                    <a:bodyPr/>
                    <a:lstStyle/>
                    <a:p>
                      <a:r>
                        <a:rPr lang="en-US" altLang="zh-CN" sz="1200" dirty="0" smtClean="0">
                          <a:effectLst/>
                        </a:rPr>
                        <a:t>23</a:t>
                      </a:r>
                      <a:r>
                        <a:rPr lang="zh-CN" altLang="en-US" sz="1200" dirty="0" smtClean="0">
                          <a:effectLst/>
                        </a:rPr>
                        <a:t>个</a:t>
                      </a:r>
                      <a:r>
                        <a:rPr lang="en-US" altLang="zh-CN" sz="1200" dirty="0" smtClean="0">
                          <a:effectLst/>
                        </a:rPr>
                        <a:t>0</a:t>
                      </a:r>
                      <a:endParaRPr lang="en-US" altLang="zh-CN" sz="1200" dirty="0">
                        <a:effectLst/>
                      </a:endParaRPr>
                    </a:p>
                  </a:txBody>
                  <a:tcPr anchor="ctr"/>
                </a:tc>
                <a:tc>
                  <a:txBody>
                    <a:bodyPr/>
                    <a:lstStyle/>
                    <a:p>
                      <a:r>
                        <a:rPr lang="zh-CN" altLang="en-US" sz="1200" dirty="0">
                          <a:effectLst/>
                        </a:rPr>
                        <a:t>−∞</a:t>
                      </a:r>
                    </a:p>
                  </a:txBody>
                  <a:tcPr anchor="ctr"/>
                </a:tc>
              </a:tr>
              <a:tr h="370840">
                <a:tc>
                  <a:txBody>
                    <a:bodyPr/>
                    <a:lstStyle/>
                    <a:p>
                      <a:r>
                        <a:rPr lang="en-US" sz="1200" u="none" strike="noStrike" dirty="0">
                          <a:solidFill>
                            <a:srgbClr val="0645AD"/>
                          </a:solidFill>
                          <a:effectLst/>
                        </a:rPr>
                        <a:t>NaN</a:t>
                      </a:r>
                      <a:endParaRPr lang="en-US" sz="1200" dirty="0">
                        <a:effectLst/>
                      </a:endParaRPr>
                    </a:p>
                  </a:txBody>
                  <a:tcPr anchor="ctr"/>
                </a:tc>
                <a:tc>
                  <a:txBody>
                    <a:bodyPr/>
                    <a:lstStyle/>
                    <a:p>
                      <a:pPr algn="ctr"/>
                      <a:r>
                        <a:rPr lang="zh-CN" altLang="en-US" sz="1200">
                          <a:effectLst/>
                        </a:rPr>
                        <a:t>*</a:t>
                      </a:r>
                    </a:p>
                  </a:txBody>
                  <a:tcPr anchor="ctr"/>
                </a:tc>
                <a:tc>
                  <a:txBody>
                    <a:bodyPr/>
                    <a:lstStyle/>
                    <a:p>
                      <a:r>
                        <a:rPr lang="en-US" altLang="zh-CN" sz="1200">
                          <a:effectLst/>
                        </a:rPr>
                        <a:t>128</a:t>
                      </a:r>
                    </a:p>
                  </a:txBody>
                  <a:tcPr anchor="ctr"/>
                </a:tc>
                <a:tc>
                  <a:txBody>
                    <a:bodyPr/>
                    <a:lstStyle/>
                    <a:p>
                      <a:pPr algn="r"/>
                      <a:r>
                        <a:rPr lang="en-US" altLang="zh-CN" sz="1200">
                          <a:effectLst/>
                        </a:rPr>
                        <a:t>255</a:t>
                      </a:r>
                    </a:p>
                  </a:txBody>
                  <a:tcPr anchor="ctr"/>
                </a:tc>
                <a:tc>
                  <a:txBody>
                    <a:bodyPr/>
                    <a:lstStyle/>
                    <a:p>
                      <a:r>
                        <a:rPr lang="en-US" altLang="zh-CN" sz="1200">
                          <a:effectLst/>
                        </a:rPr>
                        <a:t>1111 1111</a:t>
                      </a:r>
                    </a:p>
                  </a:txBody>
                  <a:tcPr anchor="ctr"/>
                </a:tc>
                <a:tc>
                  <a:txBody>
                    <a:bodyPr/>
                    <a:lstStyle/>
                    <a:p>
                      <a:r>
                        <a:rPr lang="zh-CN" altLang="en-US" sz="1200" dirty="0" smtClean="0">
                          <a:effectLst/>
                        </a:rPr>
                        <a:t>非零</a:t>
                      </a:r>
                      <a:endParaRPr lang="en-US" sz="1200" dirty="0">
                        <a:effectLst/>
                      </a:endParaRPr>
                    </a:p>
                  </a:txBody>
                  <a:tcPr anchor="ctr"/>
                </a:tc>
                <a:tc>
                  <a:txBody>
                    <a:bodyPr/>
                    <a:lstStyle/>
                    <a:p>
                      <a:r>
                        <a:rPr lang="en-US" sz="1200" dirty="0">
                          <a:effectLst/>
                        </a:rPr>
                        <a:t>NaN</a:t>
                      </a:r>
                    </a:p>
                  </a:txBody>
                  <a:tcPr anchor="ctr"/>
                </a:tc>
              </a:tr>
              <a:tr h="370840">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effectLst/>
                        </a:rPr>
                        <a:t>* 符号位可以为</a:t>
                      </a:r>
                      <a:r>
                        <a:rPr lang="en-US" altLang="zh-CN" sz="1200" dirty="0">
                          <a:effectLst/>
                        </a:rPr>
                        <a:t>0</a:t>
                      </a:r>
                      <a:r>
                        <a:rPr lang="zh-CN" altLang="en-US" sz="1200" dirty="0">
                          <a:effectLst/>
                        </a:rPr>
                        <a:t>或</a:t>
                      </a:r>
                      <a:r>
                        <a:rPr lang="en-US" altLang="zh-CN" sz="1200" dirty="0">
                          <a:effectLst/>
                        </a:rPr>
                        <a:t>1 </a:t>
                      </a:r>
                      <a:r>
                        <a:rPr lang="en-US" altLang="zh-CN" sz="1200" dirty="0" smtClean="0">
                          <a:effectLst/>
                        </a:rPr>
                        <a:t>.</a:t>
                      </a:r>
                      <a:r>
                        <a:rPr lang="zh-CN" altLang="en-US" sz="1200" dirty="0" smtClean="0">
                          <a:effectLst/>
                        </a:rPr>
                        <a:t> 　　　　　　　　　　　　　　　　　　　　　　　　　　　　　　　　　图表来自</a:t>
                      </a:r>
                      <a:r>
                        <a:rPr lang="en-US" altLang="zh-CN" sz="1200" dirty="0" smtClean="0">
                          <a:effectLst/>
                        </a:rPr>
                        <a:t>Wikipedia</a:t>
                      </a:r>
                    </a:p>
                  </a:txBody>
                  <a:tcPr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3" name="标题 2"/>
          <p:cNvSpPr>
            <a:spLocks noGrp="1"/>
          </p:cNvSpPr>
          <p:nvPr>
            <p:ph type="title"/>
          </p:nvPr>
        </p:nvSpPr>
        <p:spPr/>
        <p:txBody>
          <a:bodyPr/>
          <a:lstStyle/>
          <a:p>
            <a:r>
              <a:rPr lang="en-US" altLang="zh-CN" dirty="0" smtClean="0"/>
              <a:t>float</a:t>
            </a:r>
            <a:r>
              <a:rPr lang="zh-CN" altLang="en-US" dirty="0" smtClean="0"/>
              <a:t>的一些参数</a:t>
            </a:r>
            <a:endParaRPr lang="zh-CN" altLang="en-US" dirty="0"/>
          </a:p>
        </p:txBody>
      </p:sp>
    </p:spTree>
    <p:extLst>
      <p:ext uri="{BB962C8B-B14F-4D97-AF65-F5344CB8AC3E}">
        <p14:creationId xmlns:p14="http://schemas.microsoft.com/office/powerpoint/2010/main" val="3301614792"/>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忽略掉</a:t>
            </a:r>
            <a:r>
              <a:rPr lang="en-US" altLang="zh-CN" dirty="0" err="1" smtClean="0"/>
              <a:t>NaN</a:t>
            </a:r>
            <a:r>
              <a:rPr lang="zh-CN" altLang="en-US" dirty="0" smtClean="0"/>
              <a:t>的情况，正浮点数比较大小可以直接将该浮点数的二进制表示对应的整数进行比较</a:t>
            </a:r>
            <a:endParaRPr lang="en-US" altLang="zh-CN" dirty="0" smtClean="0"/>
          </a:p>
        </p:txBody>
      </p:sp>
      <p:sp>
        <p:nvSpPr>
          <p:cNvPr id="3" name="标题 2"/>
          <p:cNvSpPr>
            <a:spLocks noGrp="1"/>
          </p:cNvSpPr>
          <p:nvPr>
            <p:ph type="title"/>
          </p:nvPr>
        </p:nvSpPr>
        <p:spPr/>
        <p:txBody>
          <a:bodyPr/>
          <a:lstStyle/>
          <a:p>
            <a:r>
              <a:rPr lang="zh-CN" altLang="en-US" dirty="0" smtClean="0"/>
              <a:t>一个有趣的结论</a:t>
            </a:r>
            <a:endParaRPr lang="zh-CN" altLang="en-US" dirty="0"/>
          </a:p>
        </p:txBody>
      </p:sp>
    </p:spTree>
    <p:extLst>
      <p:ext uri="{BB962C8B-B14F-4D97-AF65-F5344CB8AC3E}">
        <p14:creationId xmlns:p14="http://schemas.microsoft.com/office/powerpoint/2010/main" val="44431856"/>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706713488"/>
              </p:ext>
            </p:extLst>
          </p:nvPr>
        </p:nvGraphicFramePr>
        <p:xfrm>
          <a:off x="871538" y="2674938"/>
          <a:ext cx="7408864" cy="370840"/>
        </p:xfrm>
        <a:graphic>
          <a:graphicData uri="http://schemas.openxmlformats.org/drawingml/2006/table">
            <a:tbl>
              <a:tblPr firstRow="1" bandRow="1">
                <a:tableStyleId>{5C22544A-7EE6-4342-B048-85BDC9FD1C3A}</a:tableStyleId>
              </a:tblPr>
              <a:tblGrid>
                <a:gridCol w="926108"/>
                <a:gridCol w="926108"/>
                <a:gridCol w="926108"/>
                <a:gridCol w="926108"/>
                <a:gridCol w="926108"/>
                <a:gridCol w="926108"/>
                <a:gridCol w="926108"/>
                <a:gridCol w="926108"/>
              </a:tblGrid>
              <a:tr h="370840">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solidFill>
                      <a:schemeClr val="accent4"/>
                    </a:solidFill>
                  </a:tcPr>
                </a:tc>
                <a:tc>
                  <a:txBody>
                    <a:bodyPr/>
                    <a:lstStyle/>
                    <a:p>
                      <a:pPr algn="ctr"/>
                      <a:r>
                        <a:rPr lang="en-US" altLang="zh-CN" dirty="0" smtClean="0"/>
                        <a:t>0</a:t>
                      </a:r>
                      <a:endParaRPr lang="zh-CN" altLang="en-US" dirty="0"/>
                    </a:p>
                  </a:txBody>
                  <a:tcPr>
                    <a:solidFill>
                      <a:schemeClr val="accent4"/>
                    </a:solidFill>
                  </a:tcPr>
                </a:tc>
                <a:tc>
                  <a:txBody>
                    <a:bodyPr/>
                    <a:lstStyle/>
                    <a:p>
                      <a:pPr algn="ctr"/>
                      <a:r>
                        <a:rPr lang="en-US" altLang="zh-CN" dirty="0" smtClean="0"/>
                        <a:t>1</a:t>
                      </a:r>
                      <a:endParaRPr lang="zh-CN" altLang="en-US" dirty="0"/>
                    </a:p>
                  </a:txBody>
                  <a:tcPr>
                    <a:solidFill>
                      <a:schemeClr val="accent4"/>
                    </a:solidFill>
                  </a:tcPr>
                </a:tc>
                <a:tc>
                  <a:txBody>
                    <a:bodyPr/>
                    <a:lstStyle/>
                    <a:p>
                      <a:pPr algn="ctr"/>
                      <a:r>
                        <a:rPr lang="en-US" altLang="zh-CN" dirty="0" smtClean="0"/>
                        <a:t>0</a:t>
                      </a:r>
                      <a:endParaRPr lang="zh-CN" altLang="en-US" dirty="0"/>
                    </a:p>
                  </a:txBody>
                  <a:tcPr>
                    <a:solidFill>
                      <a:srgbClr val="FF0000"/>
                    </a:solidFill>
                  </a:tcPr>
                </a:tc>
                <a:tc>
                  <a:txBody>
                    <a:bodyPr/>
                    <a:lstStyle/>
                    <a:p>
                      <a:pPr algn="ctr"/>
                      <a:r>
                        <a:rPr lang="en-US" altLang="zh-CN" dirty="0" smtClean="0"/>
                        <a:t>1</a:t>
                      </a:r>
                      <a:endParaRPr lang="zh-CN" altLang="en-US" dirty="0"/>
                    </a:p>
                  </a:txBody>
                  <a:tcPr>
                    <a:solidFill>
                      <a:srgbClr val="FF0000"/>
                    </a:solidFill>
                  </a:tcPr>
                </a:tc>
                <a:tc>
                  <a:txBody>
                    <a:bodyPr/>
                    <a:lstStyle/>
                    <a:p>
                      <a:pPr algn="ctr"/>
                      <a:r>
                        <a:rPr lang="en-US" altLang="zh-CN" dirty="0" smtClean="0"/>
                        <a:t>0</a:t>
                      </a:r>
                      <a:endParaRPr lang="zh-CN" altLang="en-US" dirty="0"/>
                    </a:p>
                  </a:txBody>
                  <a:tcPr>
                    <a:solidFill>
                      <a:srgbClr val="FF0000"/>
                    </a:solidFill>
                  </a:tcPr>
                </a:tc>
                <a:tc>
                  <a:txBody>
                    <a:bodyPr/>
                    <a:lstStyle/>
                    <a:p>
                      <a:pPr algn="ctr"/>
                      <a:r>
                        <a:rPr lang="en-US" altLang="zh-CN" dirty="0" smtClean="0"/>
                        <a:t>1</a:t>
                      </a:r>
                      <a:endParaRPr lang="zh-CN" altLang="en-US" dirty="0"/>
                    </a:p>
                  </a:txBody>
                  <a:tcPr>
                    <a:solidFill>
                      <a:srgbClr val="FF0000"/>
                    </a:solidFill>
                  </a:tcPr>
                </a:tc>
              </a:tr>
            </a:tbl>
          </a:graphicData>
        </a:graphic>
      </p:graphicFrame>
      <p:sp>
        <p:nvSpPr>
          <p:cNvPr id="3" name="标题 2"/>
          <p:cNvSpPr>
            <a:spLocks noGrp="1"/>
          </p:cNvSpPr>
          <p:nvPr>
            <p:ph type="title"/>
          </p:nvPr>
        </p:nvSpPr>
        <p:spPr/>
        <p:txBody>
          <a:bodyPr/>
          <a:lstStyle/>
          <a:p>
            <a:r>
              <a:rPr lang="zh-CN" altLang="en-US" dirty="0" smtClean="0"/>
              <a:t>小练习</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634980266"/>
              </p:ext>
            </p:extLst>
          </p:nvPr>
        </p:nvGraphicFramePr>
        <p:xfrm>
          <a:off x="871538" y="3284984"/>
          <a:ext cx="7408864" cy="370840"/>
        </p:xfrm>
        <a:graphic>
          <a:graphicData uri="http://schemas.openxmlformats.org/drawingml/2006/table">
            <a:tbl>
              <a:tblPr firstRow="1" bandRow="1">
                <a:tableStyleId>{5C22544A-7EE6-4342-B048-85BDC9FD1C3A}</a:tableStyleId>
              </a:tblPr>
              <a:tblGrid>
                <a:gridCol w="926108"/>
                <a:gridCol w="926108"/>
                <a:gridCol w="926108"/>
                <a:gridCol w="926108"/>
                <a:gridCol w="926108"/>
                <a:gridCol w="926108"/>
                <a:gridCol w="926108"/>
                <a:gridCol w="926108"/>
              </a:tblGrid>
              <a:tr h="370840">
                <a:tc>
                  <a:txBody>
                    <a:bodyPr/>
                    <a:lstStyle/>
                    <a:p>
                      <a:pPr algn="ctr"/>
                      <a:r>
                        <a:rPr lang="en-US" altLang="zh-CN" dirty="0" smtClean="0"/>
                        <a:t>1</a:t>
                      </a:r>
                      <a:endParaRPr lang="zh-CN" altLang="en-US" dirty="0"/>
                    </a:p>
                  </a:txBody>
                  <a:tcPr/>
                </a:tc>
                <a:tc>
                  <a:txBody>
                    <a:bodyPr/>
                    <a:lstStyle/>
                    <a:p>
                      <a:pPr algn="ctr"/>
                      <a:r>
                        <a:rPr lang="en-US" altLang="zh-CN" dirty="0" smtClean="0"/>
                        <a:t>0</a:t>
                      </a:r>
                      <a:endParaRPr lang="zh-CN" altLang="en-US" dirty="0"/>
                    </a:p>
                  </a:txBody>
                  <a:tcPr>
                    <a:solidFill>
                      <a:schemeClr val="accent4"/>
                    </a:solidFill>
                  </a:tcPr>
                </a:tc>
                <a:tc>
                  <a:txBody>
                    <a:bodyPr/>
                    <a:lstStyle/>
                    <a:p>
                      <a:pPr algn="ctr"/>
                      <a:r>
                        <a:rPr lang="en-US" altLang="zh-CN" dirty="0" smtClean="0"/>
                        <a:t>1</a:t>
                      </a:r>
                      <a:endParaRPr lang="zh-CN" altLang="en-US" dirty="0"/>
                    </a:p>
                  </a:txBody>
                  <a:tcPr>
                    <a:solidFill>
                      <a:schemeClr val="accent4"/>
                    </a:solidFill>
                  </a:tcPr>
                </a:tc>
                <a:tc>
                  <a:txBody>
                    <a:bodyPr/>
                    <a:lstStyle/>
                    <a:p>
                      <a:pPr algn="ctr"/>
                      <a:r>
                        <a:rPr lang="en-US" altLang="zh-CN" dirty="0" smtClean="0"/>
                        <a:t>0</a:t>
                      </a:r>
                      <a:endParaRPr lang="zh-CN" altLang="en-US" dirty="0"/>
                    </a:p>
                  </a:txBody>
                  <a:tcPr>
                    <a:solidFill>
                      <a:schemeClr val="accent4"/>
                    </a:solidFill>
                  </a:tcPr>
                </a:tc>
                <a:tc>
                  <a:txBody>
                    <a:bodyPr/>
                    <a:lstStyle/>
                    <a:p>
                      <a:pPr algn="ctr"/>
                      <a:r>
                        <a:rPr lang="en-US" altLang="zh-CN" dirty="0" smtClean="0"/>
                        <a:t>1</a:t>
                      </a:r>
                      <a:endParaRPr lang="zh-CN" altLang="en-US" dirty="0"/>
                    </a:p>
                  </a:txBody>
                  <a:tcPr>
                    <a:solidFill>
                      <a:srgbClr val="FF0000"/>
                    </a:solidFill>
                  </a:tcPr>
                </a:tc>
                <a:tc>
                  <a:txBody>
                    <a:bodyPr/>
                    <a:lstStyle/>
                    <a:p>
                      <a:pPr algn="ctr"/>
                      <a:r>
                        <a:rPr lang="en-US" altLang="zh-CN" dirty="0" smtClean="0"/>
                        <a:t>0</a:t>
                      </a:r>
                      <a:endParaRPr lang="zh-CN" altLang="en-US" dirty="0"/>
                    </a:p>
                  </a:txBody>
                  <a:tcPr>
                    <a:solidFill>
                      <a:srgbClr val="FF0000"/>
                    </a:solidFill>
                  </a:tcPr>
                </a:tc>
                <a:tc>
                  <a:txBody>
                    <a:bodyPr/>
                    <a:lstStyle/>
                    <a:p>
                      <a:pPr algn="ctr"/>
                      <a:r>
                        <a:rPr lang="en-US" altLang="zh-CN" dirty="0" smtClean="0"/>
                        <a:t>1</a:t>
                      </a:r>
                      <a:endParaRPr lang="zh-CN" altLang="en-US" dirty="0"/>
                    </a:p>
                  </a:txBody>
                  <a:tcPr>
                    <a:solidFill>
                      <a:srgbClr val="FF0000"/>
                    </a:solidFill>
                  </a:tcPr>
                </a:tc>
                <a:tc>
                  <a:txBody>
                    <a:bodyPr/>
                    <a:lstStyle/>
                    <a:p>
                      <a:pPr algn="ctr"/>
                      <a:r>
                        <a:rPr lang="en-US" altLang="zh-CN" dirty="0" smtClean="0"/>
                        <a:t>0</a:t>
                      </a:r>
                      <a:endParaRPr lang="zh-CN" altLang="en-US" dirty="0"/>
                    </a:p>
                  </a:txBody>
                  <a:tcPr>
                    <a:solidFill>
                      <a:srgbClr val="FF0000"/>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600447431"/>
              </p:ext>
            </p:extLst>
          </p:nvPr>
        </p:nvGraphicFramePr>
        <p:xfrm>
          <a:off x="871538" y="3861048"/>
          <a:ext cx="7408864" cy="370840"/>
        </p:xfrm>
        <a:graphic>
          <a:graphicData uri="http://schemas.openxmlformats.org/drawingml/2006/table">
            <a:tbl>
              <a:tblPr firstRow="1" bandRow="1">
                <a:tableStyleId>{5C22544A-7EE6-4342-B048-85BDC9FD1C3A}</a:tableStyleId>
              </a:tblPr>
              <a:tblGrid>
                <a:gridCol w="926108"/>
                <a:gridCol w="926108"/>
                <a:gridCol w="926108"/>
                <a:gridCol w="926108"/>
                <a:gridCol w="926108"/>
                <a:gridCol w="926108"/>
                <a:gridCol w="926108"/>
                <a:gridCol w="926108"/>
              </a:tblGrid>
              <a:tr h="370840">
                <a:tc>
                  <a:txBody>
                    <a:bodyPr/>
                    <a:lstStyle/>
                    <a:p>
                      <a:pPr algn="ctr"/>
                      <a:r>
                        <a:rPr lang="en-US" altLang="zh-CN" dirty="0" smtClean="0"/>
                        <a:t>1</a:t>
                      </a:r>
                      <a:endParaRPr lang="zh-CN" altLang="en-US" dirty="0"/>
                    </a:p>
                  </a:txBody>
                  <a:tcPr/>
                </a:tc>
                <a:tc>
                  <a:txBody>
                    <a:bodyPr/>
                    <a:lstStyle/>
                    <a:p>
                      <a:pPr algn="ctr"/>
                      <a:r>
                        <a:rPr lang="en-US" altLang="zh-CN" dirty="0" smtClean="0"/>
                        <a:t>0</a:t>
                      </a:r>
                      <a:endParaRPr lang="zh-CN" altLang="en-US" dirty="0"/>
                    </a:p>
                  </a:txBody>
                  <a:tcPr>
                    <a:solidFill>
                      <a:schemeClr val="accent4"/>
                    </a:solidFill>
                  </a:tcPr>
                </a:tc>
                <a:tc>
                  <a:txBody>
                    <a:bodyPr/>
                    <a:lstStyle/>
                    <a:p>
                      <a:pPr algn="ctr"/>
                      <a:r>
                        <a:rPr lang="en-US" altLang="zh-CN" dirty="0" smtClean="0"/>
                        <a:t>0</a:t>
                      </a:r>
                      <a:endParaRPr lang="zh-CN" altLang="en-US" dirty="0"/>
                    </a:p>
                  </a:txBody>
                  <a:tcPr>
                    <a:solidFill>
                      <a:schemeClr val="accent4"/>
                    </a:solidFill>
                  </a:tcPr>
                </a:tc>
                <a:tc>
                  <a:txBody>
                    <a:bodyPr/>
                    <a:lstStyle/>
                    <a:p>
                      <a:pPr algn="ctr"/>
                      <a:r>
                        <a:rPr lang="en-US" altLang="zh-CN" dirty="0" smtClean="0"/>
                        <a:t>0</a:t>
                      </a:r>
                      <a:endParaRPr lang="zh-CN" altLang="en-US" dirty="0"/>
                    </a:p>
                  </a:txBody>
                  <a:tcPr>
                    <a:solidFill>
                      <a:schemeClr val="accent4"/>
                    </a:solidFill>
                  </a:tcPr>
                </a:tc>
                <a:tc>
                  <a:txBody>
                    <a:bodyPr/>
                    <a:lstStyle/>
                    <a:p>
                      <a:pPr algn="ctr"/>
                      <a:r>
                        <a:rPr lang="en-US" altLang="zh-CN" dirty="0" smtClean="0"/>
                        <a:t>1</a:t>
                      </a:r>
                      <a:endParaRPr lang="zh-CN" altLang="en-US" dirty="0"/>
                    </a:p>
                  </a:txBody>
                  <a:tcPr>
                    <a:solidFill>
                      <a:srgbClr val="FF0000"/>
                    </a:solidFill>
                  </a:tcPr>
                </a:tc>
                <a:tc>
                  <a:txBody>
                    <a:bodyPr/>
                    <a:lstStyle/>
                    <a:p>
                      <a:pPr algn="ctr"/>
                      <a:r>
                        <a:rPr lang="en-US" altLang="zh-CN" dirty="0" smtClean="0"/>
                        <a:t>0</a:t>
                      </a:r>
                      <a:endParaRPr lang="zh-CN" altLang="en-US" dirty="0"/>
                    </a:p>
                  </a:txBody>
                  <a:tcPr>
                    <a:solidFill>
                      <a:srgbClr val="FF0000"/>
                    </a:solidFill>
                  </a:tcPr>
                </a:tc>
                <a:tc>
                  <a:txBody>
                    <a:bodyPr/>
                    <a:lstStyle/>
                    <a:p>
                      <a:pPr algn="ctr"/>
                      <a:r>
                        <a:rPr lang="en-US" altLang="zh-CN" dirty="0" smtClean="0"/>
                        <a:t>1</a:t>
                      </a:r>
                      <a:endParaRPr lang="zh-CN" altLang="en-US" dirty="0"/>
                    </a:p>
                  </a:txBody>
                  <a:tcPr>
                    <a:solidFill>
                      <a:srgbClr val="FF0000"/>
                    </a:solidFill>
                  </a:tcPr>
                </a:tc>
                <a:tc>
                  <a:txBody>
                    <a:bodyPr/>
                    <a:lstStyle/>
                    <a:p>
                      <a:pPr algn="ctr"/>
                      <a:r>
                        <a:rPr lang="en-US" altLang="zh-CN" dirty="0" smtClean="0"/>
                        <a:t>1</a:t>
                      </a:r>
                      <a:endParaRPr lang="zh-CN" altLang="en-US" dirty="0"/>
                    </a:p>
                  </a:txBody>
                  <a:tcPr>
                    <a:solidFill>
                      <a:srgbClr val="FF0000"/>
                    </a:solidFill>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060924841"/>
              </p:ext>
            </p:extLst>
          </p:nvPr>
        </p:nvGraphicFramePr>
        <p:xfrm>
          <a:off x="871538" y="4509120"/>
          <a:ext cx="7408864" cy="370840"/>
        </p:xfrm>
        <a:graphic>
          <a:graphicData uri="http://schemas.openxmlformats.org/drawingml/2006/table">
            <a:tbl>
              <a:tblPr firstRow="1" bandRow="1">
                <a:tableStyleId>{5C22544A-7EE6-4342-B048-85BDC9FD1C3A}</a:tableStyleId>
              </a:tblPr>
              <a:tblGrid>
                <a:gridCol w="926108"/>
                <a:gridCol w="926108"/>
                <a:gridCol w="926108"/>
                <a:gridCol w="926108"/>
                <a:gridCol w="926108"/>
                <a:gridCol w="926108"/>
                <a:gridCol w="926108"/>
                <a:gridCol w="926108"/>
              </a:tblGrid>
              <a:tr h="370840">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solidFill>
                      <a:schemeClr val="accent4"/>
                    </a:solidFill>
                  </a:tcPr>
                </a:tc>
                <a:tc>
                  <a:txBody>
                    <a:bodyPr/>
                    <a:lstStyle/>
                    <a:p>
                      <a:pPr algn="ctr"/>
                      <a:r>
                        <a:rPr lang="en-US" altLang="zh-CN" dirty="0" smtClean="0"/>
                        <a:t>1</a:t>
                      </a:r>
                      <a:endParaRPr lang="zh-CN" altLang="en-US" dirty="0"/>
                    </a:p>
                  </a:txBody>
                  <a:tcPr>
                    <a:solidFill>
                      <a:schemeClr val="accent4"/>
                    </a:solidFill>
                  </a:tcPr>
                </a:tc>
                <a:tc>
                  <a:txBody>
                    <a:bodyPr/>
                    <a:lstStyle/>
                    <a:p>
                      <a:pPr algn="ctr"/>
                      <a:r>
                        <a:rPr lang="en-US" altLang="zh-CN" dirty="0" smtClean="0"/>
                        <a:t>1</a:t>
                      </a:r>
                      <a:endParaRPr lang="zh-CN" altLang="en-US" dirty="0"/>
                    </a:p>
                  </a:txBody>
                  <a:tcPr>
                    <a:solidFill>
                      <a:schemeClr val="accent4"/>
                    </a:solidFill>
                  </a:tcPr>
                </a:tc>
                <a:tc>
                  <a:txBody>
                    <a:bodyPr/>
                    <a:lstStyle/>
                    <a:p>
                      <a:pPr algn="ctr"/>
                      <a:r>
                        <a:rPr lang="en-US" altLang="zh-CN" dirty="0" smtClean="0"/>
                        <a:t>1</a:t>
                      </a:r>
                      <a:endParaRPr lang="zh-CN" altLang="en-US" dirty="0"/>
                    </a:p>
                  </a:txBody>
                  <a:tcPr>
                    <a:solidFill>
                      <a:srgbClr val="FF0000"/>
                    </a:solidFill>
                  </a:tcPr>
                </a:tc>
                <a:tc>
                  <a:txBody>
                    <a:bodyPr/>
                    <a:lstStyle/>
                    <a:p>
                      <a:pPr algn="ctr"/>
                      <a:r>
                        <a:rPr lang="en-US" altLang="zh-CN" dirty="0" smtClean="0"/>
                        <a:t>1</a:t>
                      </a:r>
                      <a:endParaRPr lang="zh-CN" altLang="en-US" dirty="0"/>
                    </a:p>
                  </a:txBody>
                  <a:tcPr>
                    <a:solidFill>
                      <a:srgbClr val="FF0000"/>
                    </a:solidFill>
                  </a:tcPr>
                </a:tc>
                <a:tc>
                  <a:txBody>
                    <a:bodyPr/>
                    <a:lstStyle/>
                    <a:p>
                      <a:pPr algn="ctr"/>
                      <a:r>
                        <a:rPr lang="en-US" altLang="zh-CN" dirty="0" smtClean="0"/>
                        <a:t>1</a:t>
                      </a:r>
                      <a:endParaRPr lang="zh-CN" altLang="en-US" dirty="0"/>
                    </a:p>
                  </a:txBody>
                  <a:tcPr>
                    <a:solidFill>
                      <a:srgbClr val="FF0000"/>
                    </a:solidFill>
                  </a:tcPr>
                </a:tc>
                <a:tc>
                  <a:txBody>
                    <a:bodyPr/>
                    <a:lstStyle/>
                    <a:p>
                      <a:pPr algn="ctr"/>
                      <a:r>
                        <a:rPr lang="en-US" altLang="zh-CN" dirty="0" smtClean="0"/>
                        <a:t>0</a:t>
                      </a:r>
                      <a:endParaRPr lang="zh-CN" altLang="en-US" dirty="0"/>
                    </a:p>
                  </a:txBody>
                  <a:tcPr>
                    <a:solidFill>
                      <a:srgbClr val="FF0000"/>
                    </a:solidFill>
                  </a:tcPr>
                </a:tc>
              </a:tr>
            </a:tbl>
          </a:graphicData>
        </a:graphic>
      </p:graphicFrame>
      <mc:AlternateContent xmlns:mc="http://schemas.openxmlformats.org/markup-compatibility/2006" xmlns:a14="http://schemas.microsoft.com/office/drawing/2010/main">
        <mc:Choice Requires="a14">
          <p:sp>
            <p:nvSpPr>
              <p:cNvPr id="11" name="TextBox 10"/>
              <p:cNvSpPr txBox="1"/>
              <p:nvPr/>
            </p:nvSpPr>
            <p:spPr>
              <a:xfrm>
                <a:off x="1115616" y="5343599"/>
                <a:ext cx="115980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tx2"/>
                          </a:solidFill>
                          <a:latin typeface="Cambria Math"/>
                        </a:rPr>
                        <m:t>−</m:t>
                      </m:r>
                      <m:f>
                        <m:fPr>
                          <m:type m:val="lin"/>
                          <m:ctrlPr>
                            <a:rPr lang="zh-CN" altLang="en-US" sz="2400" i="1">
                              <a:solidFill>
                                <a:schemeClr val="tx2"/>
                              </a:solidFill>
                              <a:latin typeface="Cambria Math"/>
                            </a:rPr>
                          </m:ctrlPr>
                        </m:fPr>
                        <m:num>
                          <m:r>
                            <a:rPr lang="en-US" altLang="zh-CN" sz="2400" i="1">
                              <a:solidFill>
                                <a:schemeClr val="tx2"/>
                              </a:solidFill>
                              <a:latin typeface="Cambria Math"/>
                            </a:rPr>
                            <m:t>1</m:t>
                          </m:r>
                        </m:num>
                        <m:den>
                          <m:r>
                            <a:rPr lang="en-US" altLang="zh-CN" sz="2400" b="0" i="1" smtClean="0">
                              <a:solidFill>
                                <a:schemeClr val="tx2"/>
                              </a:solidFill>
                              <a:latin typeface="Cambria Math"/>
                            </a:rPr>
                            <m:t>3</m:t>
                          </m:r>
                        </m:den>
                      </m:f>
                    </m:oMath>
                  </m:oMathPara>
                </a14:m>
                <a:endParaRPr lang="zh-CN" altLang="en-US" sz="2400" dirty="0">
                  <a:solidFill>
                    <a:schemeClr val="tx2"/>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115616" y="5343599"/>
                <a:ext cx="1159805" cy="461665"/>
              </a:xfrm>
              <a:prstGeom prst="rect">
                <a:avLst/>
              </a:prstGeom>
              <a:blipFill rotWithShape="1">
                <a:blip r:embed="rId2"/>
                <a:stretch>
                  <a:fillRect t="-129333" r="-53158" b="-19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172169" y="5343599"/>
                <a:ext cx="111120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chemeClr val="tx2"/>
                          </a:solidFill>
                          <a:latin typeface="Cambria Math"/>
                        </a:rPr>
                        <m:t>11.</m:t>
                      </m:r>
                      <m:r>
                        <a:rPr lang="en-US" altLang="zh-CN" sz="2400" b="0" i="1" smtClean="0">
                          <a:solidFill>
                            <a:schemeClr val="tx2"/>
                          </a:solidFill>
                          <a:latin typeface="Cambria Math"/>
                        </a:rPr>
                        <m:t>75</m:t>
                      </m:r>
                    </m:oMath>
                  </m:oMathPara>
                </a14:m>
                <a:endParaRPr lang="zh-CN" altLang="en-US" sz="2400" dirty="0">
                  <a:solidFill>
                    <a:schemeClr val="tx2"/>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172169" y="5343599"/>
                <a:ext cx="1111202" cy="461665"/>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076056" y="5343598"/>
                <a:ext cx="879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type m:val="lin"/>
                          <m:ctrlPr>
                            <a:rPr lang="zh-CN" altLang="en-US" sz="2400" i="1" smtClean="0">
                              <a:solidFill>
                                <a:schemeClr val="tx2"/>
                              </a:solidFill>
                              <a:latin typeface="Cambria Math"/>
                            </a:rPr>
                          </m:ctrlPr>
                        </m:fPr>
                        <m:num>
                          <m:r>
                            <a:rPr lang="en-US" altLang="zh-CN" sz="2400" b="0" i="1" smtClean="0">
                              <a:solidFill>
                                <a:schemeClr val="tx2"/>
                              </a:solidFill>
                              <a:latin typeface="Cambria Math"/>
                            </a:rPr>
                            <m:t>1</m:t>
                          </m:r>
                        </m:num>
                        <m:den>
                          <m:r>
                            <a:rPr lang="en-US" altLang="zh-CN" sz="2400" b="0" i="1" smtClean="0">
                              <a:solidFill>
                                <a:schemeClr val="tx2"/>
                              </a:solidFill>
                              <a:latin typeface="Cambria Math"/>
                            </a:rPr>
                            <m:t>5</m:t>
                          </m:r>
                        </m:den>
                      </m:f>
                    </m:oMath>
                  </m:oMathPara>
                </a14:m>
                <a:endParaRPr lang="zh-CN" altLang="en-US" sz="2400" dirty="0">
                  <a:solidFill>
                    <a:schemeClr val="tx2"/>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5076056" y="5343598"/>
                <a:ext cx="879279" cy="461665"/>
              </a:xfrm>
              <a:prstGeom prst="rect">
                <a:avLst/>
              </a:prstGeom>
              <a:blipFill rotWithShape="1">
                <a:blip r:embed="rId4"/>
                <a:stretch>
                  <a:fillRect l="-22222" t="-129333" r="-70139" b="-19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952829" y="5343599"/>
                <a:ext cx="85953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a:solidFill>
                            <a:schemeClr val="tx2"/>
                          </a:solidFill>
                          <a:latin typeface="Cambria Math"/>
                        </a:rPr>
                        <m:t>+</m:t>
                      </m:r>
                      <m:r>
                        <a:rPr lang="en-US" altLang="zh-CN" sz="2400" i="1" smtClean="0">
                          <a:solidFill>
                            <a:schemeClr val="tx2"/>
                          </a:solidFill>
                          <a:latin typeface="Cambria Math"/>
                          <a:ea typeface="Cambria Math"/>
                        </a:rPr>
                        <m:t>∞</m:t>
                      </m:r>
                    </m:oMath>
                  </m:oMathPara>
                </a14:m>
                <a:endParaRPr lang="zh-CN" altLang="en-US" sz="2400" dirty="0">
                  <a:solidFill>
                    <a:schemeClr val="tx2"/>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952829" y="5343599"/>
                <a:ext cx="859531" cy="461665"/>
              </a:xfrm>
              <a:prstGeom prst="rect">
                <a:avLst/>
              </a:prstGeom>
              <a:blipFill rotWithShape="1">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872937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一般整数没有无穷和</a:t>
            </a:r>
            <a:r>
              <a:rPr lang="en-US" altLang="zh-CN" dirty="0" smtClean="0"/>
              <a:t>NaN</a:t>
            </a:r>
            <a:r>
              <a:rPr lang="zh-CN" altLang="en-US" dirty="0" smtClean="0"/>
              <a:t>，如果有非法运算会直接抛出异常。两种做法各有何优劣？</a:t>
            </a:r>
            <a:endParaRPr lang="en-US" altLang="zh-CN" dirty="0" smtClean="0"/>
          </a:p>
          <a:p>
            <a:r>
              <a:rPr lang="en-US" altLang="zh-CN" dirty="0" smtClean="0"/>
              <a:t>NaN</a:t>
            </a:r>
            <a:r>
              <a:rPr lang="zh-CN" altLang="en-US" dirty="0" smtClean="0"/>
              <a:t>的系数部分没有规定具体意义，设计初衷可能是什么？你对此的看法？</a:t>
            </a:r>
            <a:endParaRPr lang="zh-CN" altLang="en-US" dirty="0"/>
          </a:p>
        </p:txBody>
      </p:sp>
      <p:sp>
        <p:nvSpPr>
          <p:cNvPr id="3" name="标题 2"/>
          <p:cNvSpPr>
            <a:spLocks noGrp="1"/>
          </p:cNvSpPr>
          <p:nvPr>
            <p:ph type="title"/>
          </p:nvPr>
        </p:nvSpPr>
        <p:spPr/>
        <p:txBody>
          <a:bodyPr/>
          <a:lstStyle/>
          <a:p>
            <a:r>
              <a:rPr lang="zh-CN" altLang="en-US" dirty="0" smtClean="0"/>
              <a:t>思考</a:t>
            </a:r>
            <a:endParaRPr lang="zh-CN" altLang="en-US" dirty="0"/>
          </a:p>
        </p:txBody>
      </p:sp>
    </p:spTree>
    <p:extLst>
      <p:ext uri="{BB962C8B-B14F-4D97-AF65-F5344CB8AC3E}">
        <p14:creationId xmlns:p14="http://schemas.microsoft.com/office/powerpoint/2010/main" val="2241570632"/>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037807084"/>
              </p:ext>
            </p:extLst>
          </p:nvPr>
        </p:nvGraphicFramePr>
        <p:xfrm>
          <a:off x="871538" y="2674938"/>
          <a:ext cx="7408862" cy="3451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浮点误差与误差复杂度</a:t>
            </a:r>
          </a:p>
        </p:txBody>
      </p:sp>
    </p:spTree>
    <p:extLst>
      <p:ext uri="{BB962C8B-B14F-4D97-AF65-F5344CB8AC3E}">
        <p14:creationId xmlns:p14="http://schemas.microsoft.com/office/powerpoint/2010/main" val="690569809"/>
      </p:ext>
    </p:extLst>
  </p:cSld>
  <p:clrMapOvr>
    <a:masterClrMapping/>
  </p:clrMapOvr>
  <p:transition spd="slow">
    <p:push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463500890"/>
              </p:ext>
            </p:extLst>
          </p:nvPr>
        </p:nvGraphicFramePr>
        <p:xfrm>
          <a:off x="871538" y="2674938"/>
          <a:ext cx="7408862" cy="3451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浮点误差与误差复杂度</a:t>
            </a:r>
          </a:p>
        </p:txBody>
      </p:sp>
    </p:spTree>
    <p:extLst>
      <p:ext uri="{BB962C8B-B14F-4D97-AF65-F5344CB8AC3E}">
        <p14:creationId xmlns:p14="http://schemas.microsoft.com/office/powerpoint/2010/main" val="69056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090461302"/>
              </p:ext>
            </p:extLst>
          </p:nvPr>
        </p:nvGraphicFramePr>
        <p:xfrm>
          <a:off x="871538" y="2674938"/>
          <a:ext cx="7408862" cy="3451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浮点误差与误差复杂度</a:t>
            </a:r>
          </a:p>
        </p:txBody>
      </p:sp>
    </p:spTree>
    <p:extLst>
      <p:ext uri="{BB962C8B-B14F-4D97-AF65-F5344CB8AC3E}">
        <p14:creationId xmlns:p14="http://schemas.microsoft.com/office/powerpoint/2010/main" val="3847859907"/>
      </p:ext>
    </p:extLst>
  </p:cSld>
  <p:clrMapOvr>
    <a:masterClrMapping/>
  </p:clrMapOvr>
  <p:transition spd="slow">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t>截断舍入</a:t>
                </a:r>
                <a:r>
                  <a:rPr lang="zh-CN" altLang="en-US" dirty="0"/>
                  <a:t>（</a:t>
                </a:r>
                <a:r>
                  <a:rPr lang="zh-CN" altLang="en-US" dirty="0" smtClean="0"/>
                  <a:t>向</a:t>
                </a:r>
                <a14:m>
                  <m:oMath xmlns:m="http://schemas.openxmlformats.org/officeDocument/2006/math">
                    <m:r>
                      <a:rPr lang="en-US" altLang="zh-CN" i="1">
                        <a:latin typeface="Cambria Math"/>
                      </a:rPr>
                      <m:t>0</m:t>
                    </m:r>
                  </m:oMath>
                </a14:m>
                <a:r>
                  <a:rPr lang="zh-CN" altLang="en-US" dirty="0" smtClean="0"/>
                  <a:t>舍入，</a:t>
                </a:r>
                <a:r>
                  <a:rPr lang="en-US" altLang="zh-CN" dirty="0" smtClean="0"/>
                  <a:t>truncation</a:t>
                </a:r>
                <a:r>
                  <a:rPr lang="zh-CN" altLang="en-US" dirty="0" smtClean="0"/>
                  <a:t>）</a:t>
                </a:r>
                <a:endParaRPr lang="en-US" altLang="zh-CN" dirty="0" smtClean="0"/>
              </a:p>
              <a:p>
                <a:r>
                  <a:rPr lang="zh-CN" altLang="en-US" dirty="0" smtClean="0"/>
                  <a:t>向下舍入（向</a:t>
                </a:r>
                <a14:m>
                  <m:oMath xmlns:m="http://schemas.openxmlformats.org/officeDocument/2006/math">
                    <m:r>
                      <a:rPr lang="en-US" altLang="zh-CN" b="0" i="1" smtClean="0">
                        <a:latin typeface="Cambria Math"/>
                      </a:rPr>
                      <m:t>−</m:t>
                    </m:r>
                    <m:r>
                      <a:rPr lang="en-US" altLang="zh-CN" i="1" smtClean="0">
                        <a:latin typeface="Cambria Math"/>
                        <a:ea typeface="Cambria Math"/>
                      </a:rPr>
                      <m:t>∞</m:t>
                    </m:r>
                  </m:oMath>
                </a14:m>
                <a:r>
                  <a:rPr lang="zh-CN" altLang="en-US" dirty="0" smtClean="0"/>
                  <a:t>舍入，</a:t>
                </a:r>
                <a:r>
                  <a:rPr lang="en-US" altLang="zh-CN" dirty="0" smtClean="0"/>
                  <a:t>floor</a:t>
                </a:r>
                <a:r>
                  <a:rPr lang="zh-CN" altLang="en-US" dirty="0" smtClean="0"/>
                  <a:t>）</a:t>
                </a:r>
                <a:endParaRPr lang="en-US" altLang="zh-CN" dirty="0" smtClean="0"/>
              </a:p>
              <a:p>
                <a:r>
                  <a:rPr lang="zh-CN" altLang="en-US" dirty="0" smtClean="0"/>
                  <a:t>向上舍入（向</a:t>
                </a:r>
                <a14:m>
                  <m:oMath xmlns:m="http://schemas.openxmlformats.org/officeDocument/2006/math">
                    <m:r>
                      <a:rPr lang="en-US" altLang="zh-CN" i="1" dirty="0" smtClean="0">
                        <a:latin typeface="Cambria Math"/>
                      </a:rPr>
                      <m:t>+</m:t>
                    </m:r>
                    <m:r>
                      <a:rPr lang="en-US" altLang="zh-CN" i="1">
                        <a:latin typeface="Cambria Math"/>
                        <a:ea typeface="Cambria Math"/>
                      </a:rPr>
                      <m:t>∞</m:t>
                    </m:r>
                  </m:oMath>
                </a14:m>
                <a:r>
                  <a:rPr lang="zh-CN" altLang="en-US" dirty="0" smtClean="0"/>
                  <a:t>舍入，</a:t>
                </a:r>
                <a:r>
                  <a:rPr lang="en-US" altLang="zh-CN" dirty="0" smtClean="0"/>
                  <a:t>ceiling</a:t>
                </a:r>
                <a:r>
                  <a:rPr lang="zh-CN" altLang="en-US" dirty="0" smtClean="0"/>
                  <a:t>）</a:t>
                </a:r>
                <a:endParaRPr lang="en-US" altLang="zh-CN" dirty="0" smtClean="0"/>
              </a:p>
              <a:p>
                <a:r>
                  <a:rPr lang="zh-CN" altLang="en-US" dirty="0" smtClean="0"/>
                  <a:t>舍入到最近（</a:t>
                </a:r>
                <a:r>
                  <a:rPr lang="en-US" altLang="zh-CN" dirty="0" smtClean="0"/>
                  <a:t>round to nearest</a:t>
                </a:r>
                <a:r>
                  <a:rPr lang="zh-CN" altLang="en-US" dirty="0" smtClean="0"/>
                  <a:t>）</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t="-247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舍入方式</a:t>
            </a:r>
            <a:endParaRPr lang="zh-CN" altLang="en-US" dirty="0"/>
          </a:p>
        </p:txBody>
      </p:sp>
    </p:spTree>
    <p:extLst>
      <p:ext uri="{BB962C8B-B14F-4D97-AF65-F5344CB8AC3E}">
        <p14:creationId xmlns:p14="http://schemas.microsoft.com/office/powerpoint/2010/main" val="638681971"/>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舍入到最近（</a:t>
            </a:r>
            <a:r>
              <a:rPr lang="en-US" altLang="zh-CN" dirty="0" smtClean="0"/>
              <a:t>round to nearest</a:t>
            </a:r>
            <a:r>
              <a:rPr lang="zh-CN" altLang="en-US" dirty="0" smtClean="0"/>
              <a:t>）</a:t>
            </a:r>
            <a:endParaRPr lang="zh-CN" altLang="en-US" dirty="0"/>
          </a:p>
        </p:txBody>
      </p:sp>
      <p:sp>
        <p:nvSpPr>
          <p:cNvPr id="2" name="内容占位符 1"/>
          <p:cNvSpPr>
            <a:spLocks noGrp="1"/>
          </p:cNvSpPr>
          <p:nvPr>
            <p:ph sz="quarter" idx="13"/>
          </p:nvPr>
        </p:nvSpPr>
        <p:spPr/>
        <p:txBody>
          <a:bodyPr/>
          <a:lstStyle/>
          <a:p>
            <a:r>
              <a:rPr lang="en-US" altLang="zh-CN" dirty="0"/>
              <a:t>Round half </a:t>
            </a:r>
            <a:r>
              <a:rPr lang="en-US" altLang="zh-CN" dirty="0" smtClean="0"/>
              <a:t>up</a:t>
            </a:r>
          </a:p>
          <a:p>
            <a:r>
              <a:rPr lang="en-US" altLang="zh-CN" dirty="0" smtClean="0"/>
              <a:t>Round half down</a:t>
            </a:r>
          </a:p>
          <a:p>
            <a:r>
              <a:rPr lang="en-US" altLang="zh-CN" dirty="0" smtClean="0"/>
              <a:t>Round half away from zero</a:t>
            </a:r>
            <a:r>
              <a:rPr lang="zh-CN" altLang="en-US" dirty="0" smtClean="0"/>
              <a:t>（四舍五入）</a:t>
            </a:r>
            <a:endParaRPr lang="en-US" altLang="zh-CN" dirty="0" smtClean="0"/>
          </a:p>
          <a:p>
            <a:r>
              <a:rPr lang="en-US" altLang="zh-CN" dirty="0" smtClean="0"/>
              <a:t>Round half towards</a:t>
            </a:r>
            <a:r>
              <a:rPr lang="zh-CN" altLang="en-US" dirty="0" smtClean="0"/>
              <a:t> </a:t>
            </a:r>
            <a:r>
              <a:rPr lang="en-US" altLang="zh-CN" dirty="0" smtClean="0"/>
              <a:t>zero</a:t>
            </a:r>
          </a:p>
        </p:txBody>
      </p:sp>
      <p:sp>
        <p:nvSpPr>
          <p:cNvPr id="4" name="内容占位符 3"/>
          <p:cNvSpPr>
            <a:spLocks noGrp="1"/>
          </p:cNvSpPr>
          <p:nvPr>
            <p:ph sz="quarter" idx="14"/>
          </p:nvPr>
        </p:nvSpPr>
        <p:spPr/>
        <p:txBody>
          <a:bodyPr/>
          <a:lstStyle/>
          <a:p>
            <a:r>
              <a:rPr lang="en-US" altLang="zh-CN" dirty="0" smtClean="0"/>
              <a:t>Round half to even</a:t>
            </a:r>
            <a:r>
              <a:rPr lang="zh-CN" altLang="en-US" dirty="0" smtClean="0"/>
              <a:t>（四舍六入五留双，默认）</a:t>
            </a:r>
            <a:endParaRPr lang="en-US" altLang="zh-CN" dirty="0" smtClean="0"/>
          </a:p>
          <a:p>
            <a:r>
              <a:rPr lang="en-US" altLang="zh-CN" dirty="0" smtClean="0"/>
              <a:t>Round half to odd</a:t>
            </a:r>
          </a:p>
          <a:p>
            <a:r>
              <a:rPr lang="en-US" altLang="zh-CN" dirty="0" smtClean="0"/>
              <a:t>Stochastic rounding</a:t>
            </a:r>
          </a:p>
          <a:p>
            <a:r>
              <a:rPr lang="en-US" altLang="zh-CN" dirty="0" smtClean="0"/>
              <a:t>Alternating tie-breaking</a:t>
            </a:r>
          </a:p>
          <a:p>
            <a:endParaRPr lang="zh-CN" altLang="en-US" dirty="0"/>
          </a:p>
        </p:txBody>
      </p:sp>
      <p:sp>
        <p:nvSpPr>
          <p:cNvPr id="5" name="TextBox 4"/>
          <p:cNvSpPr txBox="1"/>
          <p:nvPr/>
        </p:nvSpPr>
        <p:spPr>
          <a:xfrm>
            <a:off x="4860032" y="5877272"/>
            <a:ext cx="3672408" cy="830997"/>
          </a:xfrm>
          <a:prstGeom prst="rect">
            <a:avLst/>
          </a:prstGeom>
          <a:noFill/>
        </p:spPr>
        <p:txBody>
          <a:bodyPr wrap="square" rtlCol="0">
            <a:spAutoFit/>
          </a:bodyPr>
          <a:lstStyle/>
          <a:p>
            <a:pPr algn="ctr"/>
            <a:r>
              <a:rPr lang="zh-CN" altLang="en-US" sz="2400" dirty="0" smtClean="0"/>
              <a:t>半值修正</a:t>
            </a:r>
            <a:endParaRPr lang="en-US" altLang="zh-CN" sz="2400" dirty="0" smtClean="0"/>
          </a:p>
          <a:p>
            <a:pPr algn="ctr"/>
            <a:r>
              <a:rPr lang="zh-CN" altLang="en-US" sz="2400" dirty="0" smtClean="0"/>
              <a:t>目的：让</a:t>
            </a:r>
            <a:r>
              <a:rPr lang="zh-CN" altLang="en-US" sz="2400" dirty="0"/>
              <a:t>半值</a:t>
            </a:r>
            <a:r>
              <a:rPr lang="zh-CN" altLang="en-US" sz="2400" dirty="0" smtClean="0"/>
              <a:t>等概率舍入</a:t>
            </a:r>
            <a:endParaRPr lang="zh-CN" altLang="en-US" sz="2400" dirty="0"/>
          </a:p>
        </p:txBody>
      </p:sp>
      <p:sp>
        <p:nvSpPr>
          <p:cNvPr id="6" name="矩形 5"/>
          <p:cNvSpPr/>
          <p:nvPr/>
        </p:nvSpPr>
        <p:spPr>
          <a:xfrm>
            <a:off x="4644008" y="2564904"/>
            <a:ext cx="3888432" cy="30243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141110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en-US" dirty="0" smtClean="0"/>
              <a:t>舍入误差</a:t>
            </a:r>
            <a:endParaRPr lang="en-US" altLang="zh-CN" dirty="0" smtClean="0"/>
          </a:p>
          <a:p>
            <a:r>
              <a:rPr lang="zh-CN" altLang="en-US" dirty="0" smtClean="0"/>
              <a:t>离散化误差</a:t>
            </a:r>
            <a:endParaRPr lang="en-US" altLang="zh-CN" dirty="0" smtClean="0"/>
          </a:p>
          <a:p>
            <a:r>
              <a:rPr lang="zh-CN" altLang="en-US" dirty="0" smtClean="0"/>
              <a:t>绝对误差</a:t>
            </a:r>
            <a:endParaRPr lang="en-US" altLang="zh-CN" dirty="0" smtClean="0"/>
          </a:p>
          <a:p>
            <a:r>
              <a:rPr lang="zh-CN" altLang="en-US" dirty="0" smtClean="0"/>
              <a:t>相对误差</a:t>
            </a:r>
            <a:endParaRPr lang="en-US" altLang="zh-CN" dirty="0" smtClean="0"/>
          </a:p>
          <a:p>
            <a:r>
              <a:rPr lang="zh-CN" altLang="en-US" dirty="0" smtClean="0"/>
              <a:t>误差的传递</a:t>
            </a:r>
            <a:endParaRPr lang="zh-CN" altLang="en-US" dirty="0"/>
          </a:p>
        </p:txBody>
      </p:sp>
      <p:sp>
        <p:nvSpPr>
          <p:cNvPr id="5" name="标题 4"/>
          <p:cNvSpPr>
            <a:spLocks noGrp="1"/>
          </p:cNvSpPr>
          <p:nvPr>
            <p:ph type="title"/>
          </p:nvPr>
        </p:nvSpPr>
        <p:spPr/>
        <p:txBody>
          <a:bodyPr/>
          <a:lstStyle/>
          <a:p>
            <a:r>
              <a:rPr lang="zh-CN" altLang="en-US" dirty="0" smtClean="0"/>
              <a:t>一些误差的概念</a:t>
            </a:r>
            <a:endParaRPr lang="zh-CN" altLang="en-US" dirty="0"/>
          </a:p>
        </p:txBody>
      </p:sp>
    </p:spTree>
    <p:extLst>
      <p:ext uri="{BB962C8B-B14F-4D97-AF65-F5344CB8AC3E}">
        <p14:creationId xmlns:p14="http://schemas.microsoft.com/office/powerpoint/2010/main" val="1934607524"/>
      </p:ext>
    </p:extLst>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舍入误差：因为能保留的有效数位有限，需要将某一过程中的某个数用其邻近的可以保存的数代替，代替前的数在它所在的环境中是精确的</a:t>
            </a:r>
            <a:endParaRPr lang="en-US" altLang="zh-CN" dirty="0" smtClean="0"/>
          </a:p>
          <a:p>
            <a:r>
              <a:rPr lang="zh-CN" altLang="en-US" dirty="0" smtClean="0"/>
              <a:t>离散化误差：因为存储实数的结构是离散的，必然有些实数无法表示或不存在有限算法精确表示，这些实数用邻近的可以保存的数代替，代替前的数是无法表示的</a:t>
            </a:r>
            <a:endParaRPr lang="zh-CN" altLang="en-US" dirty="0"/>
          </a:p>
        </p:txBody>
      </p:sp>
      <p:sp>
        <p:nvSpPr>
          <p:cNvPr id="3" name="标题 2"/>
          <p:cNvSpPr>
            <a:spLocks noGrp="1"/>
          </p:cNvSpPr>
          <p:nvPr>
            <p:ph type="title"/>
          </p:nvPr>
        </p:nvSpPr>
        <p:spPr/>
        <p:txBody>
          <a:bodyPr/>
          <a:lstStyle/>
          <a:p>
            <a:r>
              <a:rPr lang="zh-CN" altLang="en-US" dirty="0" smtClean="0"/>
              <a:t>舍入误差与离散化误差</a:t>
            </a:r>
            <a:endParaRPr lang="zh-CN" altLang="en-US" dirty="0"/>
          </a:p>
        </p:txBody>
      </p:sp>
    </p:spTree>
    <p:extLst>
      <p:ext uri="{BB962C8B-B14F-4D97-AF65-F5344CB8AC3E}">
        <p14:creationId xmlns:p14="http://schemas.microsoft.com/office/powerpoint/2010/main" val="4201371449"/>
      </p:ext>
    </p:extLst>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绝对误差：真实值与保存值的差值</a:t>
            </a:r>
            <a:endParaRPr lang="en-US" altLang="zh-CN" dirty="0" smtClean="0"/>
          </a:p>
          <a:p>
            <a:r>
              <a:rPr lang="zh-CN" altLang="en-US" dirty="0" smtClean="0"/>
              <a:t>相对误差：绝对误差除以真实值</a:t>
            </a:r>
            <a:endParaRPr lang="en-US" altLang="zh-CN" dirty="0" smtClean="0"/>
          </a:p>
          <a:p>
            <a:endParaRPr lang="en-US" altLang="zh-CN" dirty="0" smtClean="0"/>
          </a:p>
          <a:p>
            <a:r>
              <a:rPr lang="zh-CN" altLang="en-US" dirty="0" smtClean="0"/>
              <a:t>由于浮点数是科学计数法，分析相对误差一般更加方便</a:t>
            </a:r>
            <a:endParaRPr lang="en-US" altLang="zh-CN" dirty="0" smtClean="0"/>
          </a:p>
        </p:txBody>
      </p:sp>
      <p:sp>
        <p:nvSpPr>
          <p:cNvPr id="3" name="标题 2"/>
          <p:cNvSpPr>
            <a:spLocks noGrp="1"/>
          </p:cNvSpPr>
          <p:nvPr>
            <p:ph type="title"/>
          </p:nvPr>
        </p:nvSpPr>
        <p:spPr/>
        <p:txBody>
          <a:bodyPr/>
          <a:lstStyle/>
          <a:p>
            <a:r>
              <a:rPr lang="zh-CN" altLang="en-US" dirty="0" smtClean="0"/>
              <a:t>绝对误差与相对误差</a:t>
            </a:r>
            <a:endParaRPr lang="zh-CN" altLang="en-US" dirty="0"/>
          </a:p>
        </p:txBody>
      </p:sp>
    </p:spTree>
    <p:extLst>
      <p:ext uri="{BB962C8B-B14F-4D97-AF65-F5344CB8AC3E}">
        <p14:creationId xmlns:p14="http://schemas.microsoft.com/office/powerpoint/2010/main" val="2879450302"/>
      </p:ext>
    </p:extLst>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运算会将参与运算的各数的误差按某种方式耦合在一起，构成结果的数误差的一部分，这个过程叫做误差的传递</a:t>
            </a:r>
            <a:endParaRPr lang="zh-CN" altLang="en-US" dirty="0"/>
          </a:p>
        </p:txBody>
      </p:sp>
      <p:sp>
        <p:nvSpPr>
          <p:cNvPr id="3" name="标题 2"/>
          <p:cNvSpPr>
            <a:spLocks noGrp="1"/>
          </p:cNvSpPr>
          <p:nvPr>
            <p:ph type="title"/>
          </p:nvPr>
        </p:nvSpPr>
        <p:spPr/>
        <p:txBody>
          <a:bodyPr/>
          <a:lstStyle/>
          <a:p>
            <a:r>
              <a:rPr lang="zh-CN" altLang="en-US" dirty="0" smtClean="0"/>
              <a:t>误差的传递</a:t>
            </a:r>
            <a:endParaRPr lang="zh-CN" altLang="en-US" dirty="0"/>
          </a:p>
        </p:txBody>
      </p:sp>
    </p:spTree>
    <p:extLst>
      <p:ext uri="{BB962C8B-B14F-4D97-AF65-F5344CB8AC3E}">
        <p14:creationId xmlns:p14="http://schemas.microsoft.com/office/powerpoint/2010/main" val="1040415000"/>
      </p:ext>
    </p:extLst>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输入（十进制转二进制）：离散化误差</a:t>
            </a:r>
            <a:r>
              <a:rPr lang="zh-CN" altLang="en-US" dirty="0"/>
              <a:t>和舍入误差</a:t>
            </a:r>
            <a:endParaRPr lang="en-US" altLang="zh-CN" dirty="0" smtClean="0"/>
          </a:p>
          <a:p>
            <a:r>
              <a:rPr lang="zh-CN" altLang="en-US" dirty="0" smtClean="0"/>
              <a:t>运算：</a:t>
            </a:r>
            <a:r>
              <a:rPr lang="zh-CN" altLang="en-US" dirty="0"/>
              <a:t>误差的传递、离散化误差和舍入误差</a:t>
            </a:r>
          </a:p>
        </p:txBody>
      </p:sp>
      <p:sp>
        <p:nvSpPr>
          <p:cNvPr id="3" name="标题 2"/>
          <p:cNvSpPr>
            <a:spLocks noGrp="1"/>
          </p:cNvSpPr>
          <p:nvPr>
            <p:ph type="title"/>
          </p:nvPr>
        </p:nvSpPr>
        <p:spPr/>
        <p:txBody>
          <a:bodyPr/>
          <a:lstStyle/>
          <a:p>
            <a:r>
              <a:rPr lang="zh-CN" altLang="en-US" dirty="0" smtClean="0"/>
              <a:t>产生浮点误差的主要原因</a:t>
            </a:r>
            <a:endParaRPr lang="zh-CN" altLang="en-US" dirty="0"/>
          </a:p>
        </p:txBody>
      </p:sp>
    </p:spTree>
    <p:extLst>
      <p:ext uri="{BB962C8B-B14F-4D97-AF65-F5344CB8AC3E}">
        <p14:creationId xmlns:p14="http://schemas.microsoft.com/office/powerpoint/2010/main" val="2533364422"/>
      </p:ext>
    </p:extLst>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t>分数转换为二进制小数，除非分母为</a:t>
                </a:r>
                <a:r>
                  <a:rPr lang="en-US" altLang="zh-CN" dirty="0" smtClean="0"/>
                  <a:t>2</a:t>
                </a:r>
                <a:r>
                  <a:rPr lang="zh-CN" altLang="en-US" dirty="0" smtClean="0"/>
                  <a:t>的次幂，否则产生循环小数</a:t>
                </a:r>
                <a:endParaRPr lang="en-US" altLang="zh-CN" dirty="0" smtClean="0"/>
              </a:p>
              <a:p>
                <a:r>
                  <a:rPr lang="zh-CN" altLang="en-US" dirty="0" smtClean="0"/>
                  <a:t>十进制小数分母含有质因子</a:t>
                </a:r>
                <a:r>
                  <a:rPr lang="en-US" altLang="zh-CN" dirty="0" smtClean="0"/>
                  <a:t>5</a:t>
                </a:r>
                <a:r>
                  <a:rPr lang="zh-CN" altLang="en-US" dirty="0" smtClean="0"/>
                  <a:t>，因此十进制小数转换为二进制小数几乎必然为循环小数</a:t>
                </a:r>
                <a:endParaRPr lang="en-US" altLang="zh-CN" dirty="0" smtClean="0"/>
              </a:p>
              <a:p>
                <a:r>
                  <a:rPr lang="zh-CN" altLang="en-US" dirty="0" smtClean="0"/>
                  <a:t>例如</a:t>
                </a:r>
                <a14:m>
                  <m:oMath xmlns:m="http://schemas.openxmlformats.org/officeDocument/2006/math">
                    <m:sSub>
                      <m:sSubPr>
                        <m:ctrlPr>
                          <a:rPr lang="en-US" altLang="zh-CN" i="1" smtClean="0">
                            <a:latin typeface="Cambria Math"/>
                          </a:rPr>
                        </m:ctrlPr>
                      </m:sSubPr>
                      <m:e>
                        <m:r>
                          <a:rPr lang="en-US" altLang="zh-CN" b="0" i="1" smtClean="0">
                            <a:latin typeface="Cambria Math"/>
                          </a:rPr>
                          <m:t>0.1</m:t>
                        </m:r>
                      </m:e>
                      <m:sub>
                        <m:r>
                          <a:rPr lang="en-US" altLang="zh-CN" b="0" i="1" smtClean="0">
                            <a:latin typeface="Cambria Math"/>
                          </a:rPr>
                          <m:t>10</m:t>
                        </m:r>
                      </m:sub>
                    </m:sSub>
                    <m:r>
                      <a:rPr lang="en-US" altLang="zh-CN" b="0" i="1" smtClean="0">
                        <a:latin typeface="Cambria Math"/>
                      </a:rPr>
                      <m:t>=</m:t>
                    </m:r>
                    <m:sSub>
                      <m:sSubPr>
                        <m:ctrlPr>
                          <a:rPr lang="en-US" altLang="zh-CN" b="0" i="1" smtClean="0">
                            <a:latin typeface="Cambria Math"/>
                          </a:rPr>
                        </m:ctrlPr>
                      </m:sSubPr>
                      <m:e>
                        <m:r>
                          <a:rPr lang="en-US" altLang="zh-CN" i="1">
                            <a:latin typeface="Cambria Math"/>
                          </a:rPr>
                          <m:t>0.0</m:t>
                        </m:r>
                        <m:acc>
                          <m:accPr>
                            <m:chr m:val="̇"/>
                            <m:ctrlPr>
                              <a:rPr lang="en-US" altLang="zh-CN" i="1">
                                <a:latin typeface="Cambria Math"/>
                              </a:rPr>
                            </m:ctrlPr>
                          </m:accPr>
                          <m:e>
                            <m:r>
                              <a:rPr lang="en-US" altLang="zh-CN" i="1">
                                <a:latin typeface="Cambria Math"/>
                              </a:rPr>
                              <m:t>0</m:t>
                            </m:r>
                          </m:e>
                        </m:acc>
                        <m:r>
                          <a:rPr lang="en-US" altLang="zh-CN" i="1">
                            <a:latin typeface="Cambria Math"/>
                          </a:rPr>
                          <m:t>01</m:t>
                        </m:r>
                        <m:acc>
                          <m:accPr>
                            <m:chr m:val="̇"/>
                            <m:ctrlPr>
                              <a:rPr lang="en-US" altLang="zh-CN" i="1">
                                <a:latin typeface="Cambria Math"/>
                              </a:rPr>
                            </m:ctrlPr>
                          </m:accPr>
                          <m:e>
                            <m:r>
                              <a:rPr lang="en-US" altLang="zh-CN" i="1">
                                <a:latin typeface="Cambria Math"/>
                              </a:rPr>
                              <m:t>1</m:t>
                            </m:r>
                          </m:e>
                        </m:acc>
                      </m:e>
                      <m:sub>
                        <m:r>
                          <a:rPr lang="en-US" altLang="zh-CN" b="0" i="1" smtClean="0">
                            <a:latin typeface="Cambria Math"/>
                          </a:rPr>
                          <m:t>2</m:t>
                        </m:r>
                      </m:sub>
                    </m:sSub>
                  </m:oMath>
                </a14:m>
                <a:endParaRPr lang="en-US" altLang="zh-CN" dirty="0" smtClean="0"/>
              </a:p>
              <a:p>
                <a:r>
                  <a:rPr lang="zh-CN" altLang="en-US" dirty="0" smtClean="0"/>
                  <a:t>将循环小数的视为有限小数：离散化误差</a:t>
                </a:r>
                <a:endParaRPr lang="en-US" altLang="zh-CN" dirty="0" smtClean="0"/>
              </a:p>
              <a:p>
                <a:r>
                  <a:rPr lang="zh-CN" altLang="en-US" dirty="0" smtClean="0"/>
                  <a:t>将过长的数末尾舍入：舍入误差</a:t>
                </a:r>
                <a:endParaRPr lang="en-US" altLang="zh-CN" dirty="0" smtClean="0"/>
              </a:p>
              <a:p>
                <a:r>
                  <a:rPr lang="zh-CN" altLang="en-US" dirty="0" smtClean="0"/>
                  <a:t>误差大小不超过最后一位有效数字</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t="-2473" r="-494" b="-2120"/>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fontScale="90000"/>
          </a:bodyPr>
          <a:lstStyle/>
          <a:p>
            <a:r>
              <a:rPr lang="zh-CN" altLang="en-US" dirty="0" smtClean="0"/>
              <a:t>输入（十进制转二进制）：离散化误差和舍入误差</a:t>
            </a:r>
            <a:endParaRPr lang="zh-CN" altLang="en-US" dirty="0"/>
          </a:p>
        </p:txBody>
      </p:sp>
    </p:spTree>
    <p:extLst>
      <p:ext uri="{BB962C8B-B14F-4D97-AF65-F5344CB8AC3E}">
        <p14:creationId xmlns:p14="http://schemas.microsoft.com/office/powerpoint/2010/main" val="669593011"/>
      </p:ext>
    </p:extLst>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运算本身会将参与运算的各个数的误差按某种方式合并到一起</a:t>
            </a:r>
            <a:endParaRPr lang="en-US" altLang="zh-CN" dirty="0" smtClean="0"/>
          </a:p>
          <a:p>
            <a:r>
              <a:rPr lang="zh-CN" altLang="en-US" dirty="0" smtClean="0"/>
              <a:t>运算可能会放大或缩小参与运算的每个数的误差</a:t>
            </a:r>
            <a:endParaRPr lang="en-US" altLang="zh-CN" dirty="0" smtClean="0"/>
          </a:p>
          <a:p>
            <a:r>
              <a:rPr lang="zh-CN" altLang="en-US" dirty="0" smtClean="0"/>
              <a:t>许多运算结果不会在我们能表示的范围内，会引入离散化误差</a:t>
            </a:r>
            <a:endParaRPr lang="en-US" altLang="zh-CN" dirty="0" smtClean="0"/>
          </a:p>
          <a:p>
            <a:r>
              <a:rPr lang="zh-CN" altLang="en-US" dirty="0" smtClean="0"/>
              <a:t>运算结束后由于只能保留一定的有效数位，会引入新的舍入误差</a:t>
            </a:r>
            <a:endParaRPr lang="zh-CN" altLang="en-US" dirty="0"/>
          </a:p>
        </p:txBody>
      </p:sp>
      <p:sp>
        <p:nvSpPr>
          <p:cNvPr id="3" name="标题 2"/>
          <p:cNvSpPr>
            <a:spLocks noGrp="1"/>
          </p:cNvSpPr>
          <p:nvPr>
            <p:ph type="title"/>
          </p:nvPr>
        </p:nvSpPr>
        <p:spPr/>
        <p:txBody>
          <a:bodyPr>
            <a:normAutofit fontScale="90000"/>
          </a:bodyPr>
          <a:lstStyle/>
          <a:p>
            <a:r>
              <a:rPr lang="zh-CN" altLang="en-US" dirty="0" smtClean="0"/>
              <a:t>运算：误差的传递、离散化误差和舍入误差</a:t>
            </a:r>
            <a:endParaRPr lang="zh-CN" altLang="en-US" dirty="0"/>
          </a:p>
        </p:txBody>
      </p:sp>
    </p:spTree>
    <p:extLst>
      <p:ext uri="{BB962C8B-B14F-4D97-AF65-F5344CB8AC3E}">
        <p14:creationId xmlns:p14="http://schemas.microsoft.com/office/powerpoint/2010/main" val="4025733526"/>
      </p:ext>
    </p:extLst>
  </p:cSld>
  <p:clrMapOvr>
    <a:masterClrMapping/>
  </p:clrMapOvr>
  <p:transition spd="slow">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smtClean="0"/>
              <a:t>讨论陈立杰同学代码运行结果的成因</a:t>
            </a:r>
            <a:endParaRPr lang="pt-BR" altLang="zh-CN" dirty="0" smtClean="0"/>
          </a:p>
          <a:p>
            <a:pPr marL="0" indent="0">
              <a:buNone/>
            </a:pPr>
            <a:r>
              <a:rPr lang="pt-BR" altLang="zh-CN" dirty="0"/>
              <a:t>printf("%.1f\n", 0.05);</a:t>
            </a:r>
          </a:p>
          <a:p>
            <a:pPr marL="0" indent="0">
              <a:buNone/>
            </a:pPr>
            <a:r>
              <a:rPr lang="pt-BR" altLang="zh-CN" dirty="0" smtClean="0"/>
              <a:t>printf</a:t>
            </a:r>
            <a:r>
              <a:rPr lang="pt-BR" altLang="zh-CN" dirty="0"/>
              <a:t>("%.1f\n", 0.25);</a:t>
            </a:r>
          </a:p>
          <a:p>
            <a:pPr marL="0" indent="0">
              <a:buNone/>
            </a:pPr>
            <a:r>
              <a:rPr lang="pt-BR" altLang="zh-CN" dirty="0" smtClean="0"/>
              <a:t>printf</a:t>
            </a:r>
            <a:r>
              <a:rPr lang="pt-BR" altLang="zh-CN" dirty="0"/>
              <a:t>("%.1f\n", 0.75);</a:t>
            </a:r>
          </a:p>
          <a:p>
            <a:pPr marL="0" indent="0">
              <a:buNone/>
            </a:pPr>
            <a:r>
              <a:rPr lang="pt-BR" altLang="zh-CN" dirty="0" smtClean="0"/>
              <a:t>printf</a:t>
            </a:r>
            <a:r>
              <a:rPr lang="pt-BR" altLang="zh-CN" dirty="0"/>
              <a:t>("%.2f\n", 0.025);</a:t>
            </a:r>
          </a:p>
          <a:p>
            <a:pPr marL="0" indent="0">
              <a:buNone/>
            </a:pPr>
            <a:r>
              <a:rPr lang="pt-BR" altLang="zh-CN" dirty="0" smtClean="0"/>
              <a:t>printf</a:t>
            </a:r>
            <a:r>
              <a:rPr lang="pt-BR" altLang="zh-CN" dirty="0"/>
              <a:t>("%.2f\n", 0.015);</a:t>
            </a:r>
          </a:p>
          <a:p>
            <a:pPr marL="0" indent="0">
              <a:buNone/>
            </a:pPr>
            <a:r>
              <a:rPr lang="pt-BR" altLang="zh-CN" dirty="0" smtClean="0"/>
              <a:t>printf</a:t>
            </a:r>
            <a:r>
              <a:rPr lang="pt-BR" altLang="zh-CN" dirty="0"/>
              <a:t>("%.2f\n", 0.125);</a:t>
            </a:r>
            <a:endParaRPr lang="zh-CN" altLang="en-US" dirty="0"/>
          </a:p>
        </p:txBody>
      </p:sp>
      <p:sp>
        <p:nvSpPr>
          <p:cNvPr id="3" name="标题 2"/>
          <p:cNvSpPr>
            <a:spLocks noGrp="1"/>
          </p:cNvSpPr>
          <p:nvPr>
            <p:ph type="title"/>
          </p:nvPr>
        </p:nvSpPr>
        <p:spPr/>
        <p:txBody>
          <a:bodyPr/>
          <a:lstStyle/>
          <a:p>
            <a:r>
              <a:rPr lang="zh-CN" altLang="en-US" dirty="0" smtClean="0"/>
              <a:t>探讨</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2924944"/>
            <a:ext cx="1233887"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8478648"/>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好不容易想到了一个计算几何算法</a:t>
            </a:r>
            <a:endParaRPr lang="en-US" altLang="zh-CN" dirty="0" smtClean="0"/>
          </a:p>
          <a:p>
            <a:r>
              <a:rPr lang="zh-CN" altLang="en-US" dirty="0" smtClean="0"/>
              <a:t>画图推公式费了好大劲</a:t>
            </a:r>
            <a:endParaRPr lang="en-US" altLang="zh-CN" dirty="0" smtClean="0"/>
          </a:p>
          <a:p>
            <a:r>
              <a:rPr lang="zh-CN" altLang="en-US" dirty="0" smtClean="0"/>
              <a:t>经过长时间的调试</a:t>
            </a:r>
            <a:endParaRPr lang="en-US" altLang="zh-CN" dirty="0" smtClean="0"/>
          </a:p>
          <a:p>
            <a:r>
              <a:rPr lang="zh-CN" altLang="en-US" dirty="0" smtClean="0"/>
              <a:t>终于得到了这样的结果</a:t>
            </a:r>
            <a:endParaRPr lang="zh-CN" altLang="en-US" dirty="0"/>
          </a:p>
        </p:txBody>
      </p:sp>
      <p:sp>
        <p:nvSpPr>
          <p:cNvPr id="2" name="标题 1"/>
          <p:cNvSpPr>
            <a:spLocks noGrp="1"/>
          </p:cNvSpPr>
          <p:nvPr>
            <p:ph type="title"/>
          </p:nvPr>
        </p:nvSpPr>
        <p:spPr/>
        <p:txBody>
          <a:bodyPr/>
          <a:lstStyle/>
          <a:p>
            <a:r>
              <a:rPr lang="zh-CN" altLang="en-US" dirty="0" smtClean="0"/>
              <a:t>你是否遇到过</a:t>
            </a:r>
            <a:r>
              <a:rPr lang="en-US" altLang="zh-CN" dirty="0" smtClean="0"/>
              <a:t>……</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785" y="4653136"/>
            <a:ext cx="4175450"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34752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27"/>
                                        </p:tgtEl>
                                        <p:attrNameLst>
                                          <p:attrName>style.visibility</p:attrName>
                                        </p:attrNameLst>
                                      </p:cBhvr>
                                      <p:to>
                                        <p:strVal val="visible"/>
                                      </p:to>
                                    </p:set>
                                    <p:animEffect transition="in" filter="fade">
                                      <p:cBhvr>
                                        <p:cTn id="31"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1471420182"/>
              </p:ext>
            </p:extLst>
          </p:nvPr>
        </p:nvGraphicFramePr>
        <p:xfrm>
          <a:off x="871538" y="2674938"/>
          <a:ext cx="7408862" cy="3451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浮点误差与误差复杂度</a:t>
            </a:r>
          </a:p>
        </p:txBody>
      </p:sp>
    </p:spTree>
    <p:extLst>
      <p:ext uri="{BB962C8B-B14F-4D97-AF65-F5344CB8AC3E}">
        <p14:creationId xmlns:p14="http://schemas.microsoft.com/office/powerpoint/2010/main" val="3887767670"/>
      </p:ext>
    </p:extLst>
  </p:cSld>
  <p:clrMapOvr>
    <a:masterClrMapping/>
  </p:clrMapOvr>
  <p:transition spd="slow">
    <p:push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857759246"/>
              </p:ext>
            </p:extLst>
          </p:nvPr>
        </p:nvGraphicFramePr>
        <p:xfrm>
          <a:off x="871538" y="2674938"/>
          <a:ext cx="7408862" cy="3451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浮点误差与误差复杂度</a:t>
            </a:r>
          </a:p>
        </p:txBody>
      </p:sp>
    </p:spTree>
    <p:extLst>
      <p:ext uri="{BB962C8B-B14F-4D97-AF65-F5344CB8AC3E}">
        <p14:creationId xmlns:p14="http://schemas.microsoft.com/office/powerpoint/2010/main" val="3887767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t>连续</a:t>
                </a:r>
                <a:r>
                  <a:rPr lang="zh-CN" altLang="en-US" dirty="0"/>
                  <a:t>型</a:t>
                </a:r>
                <a:r>
                  <a:rPr lang="zh-CN" altLang="en-US" dirty="0" smtClean="0"/>
                  <a:t>随机变量：可取的值为一段或多段连续的实数的随机变量</a:t>
                </a:r>
                <a:endParaRPr lang="en-US" altLang="zh-CN" dirty="0" smtClean="0"/>
              </a:p>
              <a:p>
                <a:r>
                  <a:rPr lang="zh-CN" altLang="en-US" dirty="0" smtClean="0"/>
                  <a:t>概率密度函数图像在某段的面积为在随机变量在该段取值的概率</a:t>
                </a:r>
                <a:endParaRPr lang="en-US" altLang="zh-CN" dirty="0" smtClean="0"/>
              </a:p>
              <a:p>
                <a:r>
                  <a:rPr lang="zh-CN" altLang="en-US" dirty="0" smtClean="0"/>
                  <a:t>例子：</a:t>
                </a:r>
                <a:r>
                  <a:rPr lang="en-US" altLang="zh-CN" dirty="0"/>
                  <a:t> </a:t>
                </a:r>
                <a14:m>
                  <m:oMath xmlns:m="http://schemas.openxmlformats.org/officeDocument/2006/math">
                    <m:d>
                      <m:dPr>
                        <m:begChr m:val="["/>
                        <m:endChr m:val="]"/>
                        <m:ctrlPr>
                          <a:rPr lang="en-US" altLang="zh-CN" i="1">
                            <a:latin typeface="Cambria Math"/>
                          </a:rPr>
                        </m:ctrlPr>
                      </m:dPr>
                      <m:e>
                        <m:r>
                          <a:rPr lang="en-US" altLang="zh-CN" i="1">
                            <a:latin typeface="Cambria Math"/>
                          </a:rPr>
                          <m:t>−</m:t>
                        </m:r>
                        <m:r>
                          <a:rPr lang="en-US" altLang="zh-CN" b="0" i="1" smtClean="0">
                            <a:latin typeface="Cambria Math"/>
                          </a:rPr>
                          <m:t>1</m:t>
                        </m:r>
                        <m:r>
                          <a:rPr lang="en-US" altLang="zh-CN" i="1">
                            <a:latin typeface="Cambria Math"/>
                          </a:rPr>
                          <m:t>,</m:t>
                        </m:r>
                        <m:r>
                          <a:rPr lang="en-US" altLang="zh-CN" b="0" i="1" smtClean="0">
                            <a:latin typeface="Cambria Math"/>
                          </a:rPr>
                          <m:t>1</m:t>
                        </m:r>
                        <m:r>
                          <a:rPr lang="en-US" altLang="zh-CN" i="1" smtClean="0">
                            <a:latin typeface="Cambria Math"/>
                          </a:rPr>
                          <m:t> </m:t>
                        </m:r>
                      </m:e>
                    </m:d>
                  </m:oMath>
                </a14:m>
                <a:r>
                  <a:rPr lang="zh-CN" altLang="en-US" dirty="0" smtClean="0"/>
                  <a:t>的均匀分布（等概率分布）</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t="-141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概率密度</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5013176"/>
            <a:ext cx="4221645"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3464540"/>
      </p:ext>
    </p:extLst>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r>
                  <a:rPr lang="zh-CN" altLang="en-US" dirty="0" smtClean="0"/>
                  <a:t>设指数为</a:t>
                </a:r>
                <a14:m>
                  <m:oMath xmlns:m="http://schemas.openxmlformats.org/officeDocument/2006/math">
                    <m:r>
                      <a:rPr lang="en-US" altLang="zh-CN" i="1">
                        <a:latin typeface="Cambria Math"/>
                      </a:rPr>
                      <m:t>𝑛</m:t>
                    </m:r>
                  </m:oMath>
                </a14:m>
                <a:endParaRPr lang="en-US" altLang="zh-CN" i="1" dirty="0" smtClean="0"/>
              </a:p>
              <a:p>
                <a:r>
                  <a:rPr lang="zh-CN" altLang="en-US" dirty="0" smtClean="0"/>
                  <a:t>设有效数位为</a:t>
                </a:r>
                <a14:m>
                  <m:oMath xmlns:m="http://schemas.openxmlformats.org/officeDocument/2006/math">
                    <m:r>
                      <a:rPr lang="en-US" altLang="zh-CN" i="1">
                        <a:latin typeface="Cambria Math"/>
                      </a:rPr>
                      <m:t>𝑚</m:t>
                    </m:r>
                  </m:oMath>
                </a14:m>
                <a:r>
                  <a:rPr lang="zh-CN" altLang="en-US" dirty="0"/>
                  <a:t>（二进制，包括隐含的整数部分</a:t>
                </a:r>
                <a:r>
                  <a:rPr lang="en-US" altLang="zh-CN" dirty="0"/>
                  <a:t>1</a:t>
                </a:r>
                <a:r>
                  <a:rPr lang="zh-CN" altLang="en-US" dirty="0"/>
                  <a:t>）</a:t>
                </a:r>
                <a:endParaRPr lang="en-US" altLang="zh-CN" i="1" dirty="0" smtClean="0"/>
              </a:p>
              <a:p>
                <a:r>
                  <a:rPr lang="zh-CN" altLang="en-US" dirty="0" smtClean="0"/>
                  <a:t>小数的进制转换视为在</a:t>
                </a:r>
                <a14:m>
                  <m:oMath xmlns:m="http://schemas.openxmlformats.org/officeDocument/2006/math">
                    <m:d>
                      <m:dPr>
                        <m:begChr m:val="["/>
                        <m:endChr m:val="]"/>
                        <m:ctrlPr>
                          <a:rPr lang="en-US" altLang="zh-CN" i="1" smtClean="0">
                            <a:latin typeface="Cambria Math"/>
                          </a:rPr>
                        </m:ctrlPr>
                      </m:dPr>
                      <m:e>
                        <m:r>
                          <a:rPr lang="en-US" altLang="zh-CN" b="0" i="1" smtClean="0">
                            <a:latin typeface="Cambria Math"/>
                          </a:rPr>
                          <m:t>−</m:t>
                        </m:r>
                        <m:sSup>
                          <m:sSupPr>
                            <m:ctrlPr>
                              <a:rPr lang="en-US" altLang="zh-CN" b="0" i="1" smtClean="0">
                                <a:latin typeface="Cambria Math"/>
                              </a:rPr>
                            </m:ctrlPr>
                          </m:sSupPr>
                          <m:e>
                            <m:r>
                              <a:rPr lang="en-US" altLang="zh-CN" b="0" i="1" smtClean="0">
                                <a:latin typeface="Cambria Math"/>
                              </a:rPr>
                              <m:t>2</m:t>
                            </m:r>
                          </m:e>
                          <m:sup>
                            <m:r>
                              <a:rPr lang="en-US" altLang="zh-CN" b="0" i="1" smtClean="0">
                                <a:latin typeface="Cambria Math"/>
                              </a:rPr>
                              <m:t>𝑛</m:t>
                            </m:r>
                            <m:r>
                              <a:rPr lang="en-US" altLang="zh-CN" b="0" i="1" smtClean="0">
                                <a:latin typeface="Cambria Math"/>
                              </a:rPr>
                              <m:t>−</m:t>
                            </m:r>
                            <m:r>
                              <a:rPr lang="en-US" altLang="zh-CN" b="0" i="1" smtClean="0">
                                <a:latin typeface="Cambria Math"/>
                              </a:rPr>
                              <m:t>𝑚</m:t>
                            </m:r>
                          </m:sup>
                        </m:sSup>
                        <m:r>
                          <a:rPr lang="en-US" altLang="zh-CN" b="0" i="1" smtClean="0">
                            <a:latin typeface="Cambria Math"/>
                          </a:rPr>
                          <m:t>,</m:t>
                        </m:r>
                        <m:sSup>
                          <m:sSupPr>
                            <m:ctrlPr>
                              <a:rPr lang="en-US" altLang="zh-CN" i="1">
                                <a:latin typeface="Cambria Math"/>
                              </a:rPr>
                            </m:ctrlPr>
                          </m:sSupPr>
                          <m:e>
                            <m:r>
                              <a:rPr lang="en-US" altLang="zh-CN" i="1">
                                <a:latin typeface="Cambria Math"/>
                              </a:rPr>
                              <m:t>2</m:t>
                            </m:r>
                          </m:e>
                          <m:sup>
                            <m:r>
                              <a:rPr lang="en-US" altLang="zh-CN" b="0" i="1" smtClean="0">
                                <a:latin typeface="Cambria Math"/>
                              </a:rPr>
                              <m:t>𝑛</m:t>
                            </m:r>
                            <m:r>
                              <a:rPr lang="en-US" altLang="zh-CN" i="1">
                                <a:latin typeface="Cambria Math"/>
                              </a:rPr>
                              <m:t>−</m:t>
                            </m:r>
                            <m:r>
                              <a:rPr lang="en-US" altLang="zh-CN" i="1">
                                <a:latin typeface="Cambria Math"/>
                              </a:rPr>
                              <m:t>𝑚</m:t>
                            </m:r>
                          </m:sup>
                        </m:sSup>
                      </m:e>
                    </m:d>
                  </m:oMath>
                </a14:m>
                <a:r>
                  <a:rPr lang="zh-CN" altLang="en-US" dirty="0" smtClean="0"/>
                  <a:t>上等概率产生一个值作为绝对误差</a:t>
                </a:r>
                <a:endParaRPr lang="en-US" altLang="zh-CN" dirty="0" smtClean="0"/>
              </a:p>
              <a:p>
                <a:r>
                  <a:rPr lang="zh-CN" altLang="en-US" dirty="0"/>
                  <a:t>整数的进制转换，</a:t>
                </a:r>
                <a:r>
                  <a:rPr lang="zh-CN" altLang="en-US" dirty="0" smtClean="0"/>
                  <a:t>若转换后的值不超过能保存的有效数位，则不引入误差；否则引入的误差同小数的转换</a:t>
                </a:r>
                <a:endParaRPr lang="en-US" altLang="zh-CN"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t="-247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十进制转二进制误差</a:t>
            </a:r>
            <a:endParaRPr lang="zh-CN" altLang="en-US" dirty="0"/>
          </a:p>
        </p:txBody>
      </p:sp>
    </p:spTree>
    <p:extLst>
      <p:ext uri="{BB962C8B-B14F-4D97-AF65-F5344CB8AC3E}">
        <p14:creationId xmlns:p14="http://schemas.microsoft.com/office/powerpoint/2010/main" val="269778176"/>
      </p:ext>
    </p:extLst>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由于加法与减法最终会化为正数加法和够减的正数减法，因此讨论这两种情况</a:t>
            </a:r>
            <a:endParaRPr lang="zh-CN" altLang="en-US" dirty="0"/>
          </a:p>
        </p:txBody>
      </p:sp>
      <p:sp>
        <p:nvSpPr>
          <p:cNvPr id="3" name="标题 2"/>
          <p:cNvSpPr>
            <a:spLocks noGrp="1"/>
          </p:cNvSpPr>
          <p:nvPr>
            <p:ph type="title"/>
          </p:nvPr>
        </p:nvSpPr>
        <p:spPr/>
        <p:txBody>
          <a:bodyPr/>
          <a:lstStyle/>
          <a:p>
            <a:r>
              <a:rPr lang="zh-CN" altLang="en-US" dirty="0" smtClean="0"/>
              <a:t>加减法</a:t>
            </a:r>
            <a:endParaRPr lang="zh-CN" altLang="en-US" dirty="0"/>
          </a:p>
        </p:txBody>
      </p:sp>
    </p:spTree>
    <p:extLst>
      <p:ext uri="{BB962C8B-B14F-4D97-AF65-F5344CB8AC3E}">
        <p14:creationId xmlns:p14="http://schemas.microsoft.com/office/powerpoint/2010/main" val="3559195471"/>
      </p:ext>
    </p:extLst>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t>两数指数相同时，发生进位，引入新的舍入误差</a:t>
                </a:r>
                <a:endParaRPr lang="en-US" altLang="zh-CN" dirty="0" smtClean="0"/>
              </a:p>
              <a:p>
                <a:r>
                  <a:rPr lang="zh-CN" altLang="en-US" dirty="0"/>
                  <a:t>两</a:t>
                </a:r>
                <a:r>
                  <a:rPr lang="zh-CN" altLang="en-US" dirty="0" smtClean="0"/>
                  <a:t>数指数不同，较小的数的末若干位发生舍入</a:t>
                </a:r>
                <a:endParaRPr lang="en-US" altLang="zh-CN" dirty="0" smtClean="0"/>
              </a:p>
              <a:p>
                <a:r>
                  <a:rPr lang="zh-CN" altLang="en-US" dirty="0" smtClean="0"/>
                  <a:t>两种情况都引入新误差，但两类误差均可视为</a:t>
                </a:r>
                <a:r>
                  <a:rPr lang="zh-CN" altLang="en-US" dirty="0"/>
                  <a:t>在</a:t>
                </a:r>
                <a14:m>
                  <m:oMath xmlns:m="http://schemas.openxmlformats.org/officeDocument/2006/math">
                    <m:d>
                      <m:dPr>
                        <m:begChr m:val="["/>
                        <m:endChr m:val="]"/>
                        <m:ctrlPr>
                          <a:rPr lang="en-US" altLang="zh-CN" i="1">
                            <a:latin typeface="Cambria Math"/>
                          </a:rPr>
                        </m:ctrlPr>
                      </m:dPr>
                      <m:e>
                        <m:r>
                          <a:rPr lang="en-US" altLang="zh-CN" i="1">
                            <a:latin typeface="Cambria Math"/>
                          </a:rPr>
                          <m:t>−</m:t>
                        </m:r>
                        <m:sSup>
                          <m:sSupPr>
                            <m:ctrlPr>
                              <a:rPr lang="en-US" altLang="zh-CN" i="1">
                                <a:latin typeface="Cambria Math"/>
                              </a:rPr>
                            </m:ctrlPr>
                          </m:sSupPr>
                          <m:e>
                            <m:r>
                              <a:rPr lang="en-US" altLang="zh-CN" i="1">
                                <a:latin typeface="Cambria Math"/>
                              </a:rPr>
                              <m:t>2</m:t>
                            </m:r>
                          </m:e>
                          <m:sup>
                            <m:r>
                              <a:rPr lang="en-US" altLang="zh-CN" i="1">
                                <a:latin typeface="Cambria Math"/>
                              </a:rPr>
                              <m:t>𝑛</m:t>
                            </m:r>
                            <m:r>
                              <a:rPr lang="en-US" altLang="zh-CN" i="1">
                                <a:latin typeface="Cambria Math"/>
                              </a:rPr>
                              <m:t>−</m:t>
                            </m:r>
                            <m:r>
                              <a:rPr lang="en-US" altLang="zh-CN" i="1">
                                <a:latin typeface="Cambria Math"/>
                              </a:rPr>
                              <m:t>𝑚</m:t>
                            </m:r>
                          </m:sup>
                        </m:sSup>
                        <m:r>
                          <a:rPr lang="en-US" altLang="zh-CN" i="1">
                            <a:latin typeface="Cambria Math"/>
                          </a:rPr>
                          <m:t>,</m:t>
                        </m:r>
                        <m:sSup>
                          <m:sSupPr>
                            <m:ctrlPr>
                              <a:rPr lang="en-US" altLang="zh-CN" i="1">
                                <a:latin typeface="Cambria Math"/>
                              </a:rPr>
                            </m:ctrlPr>
                          </m:sSupPr>
                          <m:e>
                            <m:r>
                              <a:rPr lang="en-US" altLang="zh-CN" i="1">
                                <a:latin typeface="Cambria Math"/>
                              </a:rPr>
                              <m:t>2</m:t>
                            </m:r>
                          </m:e>
                          <m:sup>
                            <m:r>
                              <a:rPr lang="en-US" altLang="zh-CN" i="1">
                                <a:latin typeface="Cambria Math"/>
                              </a:rPr>
                              <m:t>𝑛</m:t>
                            </m:r>
                            <m:r>
                              <a:rPr lang="en-US" altLang="zh-CN" i="1">
                                <a:latin typeface="Cambria Math"/>
                              </a:rPr>
                              <m:t>−</m:t>
                            </m:r>
                            <m:r>
                              <a:rPr lang="en-US" altLang="zh-CN" i="1">
                                <a:latin typeface="Cambria Math"/>
                              </a:rPr>
                              <m:t>𝑚</m:t>
                            </m:r>
                          </m:sup>
                        </m:sSup>
                      </m:e>
                    </m:d>
                  </m:oMath>
                </a14:m>
                <a:r>
                  <a:rPr lang="zh-CN" altLang="en-US" dirty="0"/>
                  <a:t>上等概率产生一个值作为</a:t>
                </a:r>
                <a:r>
                  <a:rPr lang="zh-CN" altLang="en-US" dirty="0" smtClean="0"/>
                  <a:t>绝对误差</a:t>
                </a:r>
                <a:endParaRPr lang="en-US" altLang="zh-CN" dirty="0" smtClean="0"/>
              </a:p>
              <a:p>
                <a:pPr lvl="1"/>
                <a:r>
                  <a:rPr lang="zh-CN" altLang="en-US" dirty="0" smtClean="0"/>
                  <a:t>其中</a:t>
                </a:r>
                <a14:m>
                  <m:oMath xmlns:m="http://schemas.openxmlformats.org/officeDocument/2006/math">
                    <m:r>
                      <a:rPr lang="en-US" altLang="zh-CN" i="1">
                        <a:latin typeface="Cambria Math"/>
                      </a:rPr>
                      <m:t>𝑛</m:t>
                    </m:r>
                  </m:oMath>
                </a14:m>
                <a:r>
                  <a:rPr lang="zh-CN" altLang="en-US" dirty="0" smtClean="0"/>
                  <a:t>为结果的位数，</a:t>
                </a:r>
                <a14:m>
                  <m:oMath xmlns:m="http://schemas.openxmlformats.org/officeDocument/2006/math">
                    <m:r>
                      <a:rPr lang="en-US" altLang="zh-CN" i="1">
                        <a:latin typeface="Cambria Math"/>
                      </a:rPr>
                      <m:t>𝑚</m:t>
                    </m:r>
                  </m:oMath>
                </a14:m>
                <a:r>
                  <a:rPr lang="zh-CN" altLang="en-US" dirty="0" smtClean="0"/>
                  <a:t>为有效数位</a:t>
                </a:r>
                <a:endParaRPr lang="en-US" altLang="zh-CN" dirty="0" smtClean="0"/>
              </a:p>
              <a:p>
                <a:r>
                  <a:rPr lang="zh-CN" altLang="en-US" dirty="0"/>
                  <a:t>两</a:t>
                </a:r>
                <a:r>
                  <a:rPr lang="zh-CN" altLang="en-US" dirty="0" smtClean="0"/>
                  <a:t>数误差的耦合</a:t>
                </a:r>
                <a:endParaRPr lang="en-US" altLang="zh-CN" dirty="0" smtClean="0"/>
              </a:p>
              <a:p>
                <a:pPr marL="0" indent="0">
                  <a:buNone/>
                </a:pPr>
                <a14:m>
                  <m:oMathPara xmlns:m="http://schemas.openxmlformats.org/officeDocument/2006/math">
                    <m:oMathParaPr>
                      <m:jc m:val="centerGroup"/>
                    </m:oMathParaPr>
                    <m:oMath xmlns:m="http://schemas.openxmlformats.org/officeDocument/2006/math">
                      <m:d>
                        <m:dPr>
                          <m:ctrlPr>
                            <a:rPr lang="en-US" altLang="zh-CN" i="1" dirty="0">
                              <a:latin typeface="Cambria Math"/>
                              <a:ea typeface="Cambria Math"/>
                            </a:rPr>
                          </m:ctrlPr>
                        </m:dPr>
                        <m:e>
                          <m:r>
                            <a:rPr lang="en-US" altLang="zh-CN" i="1" dirty="0">
                              <a:latin typeface="Cambria Math"/>
                            </a:rPr>
                            <m:t>𝑎</m:t>
                          </m:r>
                          <m:r>
                            <a:rPr lang="en-US" altLang="zh-CN" dirty="0">
                              <a:latin typeface="Cambria Math"/>
                            </a:rPr>
                            <m:t>+</m:t>
                          </m:r>
                          <m:r>
                            <m:rPr>
                              <m:sty m:val="p"/>
                            </m:rPr>
                            <a:rPr lang="el-GR" altLang="zh-CN" i="1" dirty="0">
                              <a:latin typeface="Cambria Math"/>
                              <a:ea typeface="Cambria Math"/>
                            </a:rPr>
                            <m:t>Δ</m:t>
                          </m:r>
                          <m:r>
                            <a:rPr lang="en-US" altLang="zh-CN" i="1" dirty="0">
                              <a:latin typeface="Cambria Math"/>
                              <a:ea typeface="Cambria Math"/>
                            </a:rPr>
                            <m:t>𝑎</m:t>
                          </m:r>
                        </m:e>
                      </m:d>
                      <m:r>
                        <a:rPr lang="en-US" altLang="zh-CN" b="0" i="1" dirty="0" smtClean="0">
                          <a:latin typeface="Cambria Math"/>
                          <a:ea typeface="Cambria Math"/>
                        </a:rPr>
                        <m:t>+</m:t>
                      </m:r>
                      <m:d>
                        <m:dPr>
                          <m:ctrlPr>
                            <a:rPr lang="en-US" altLang="zh-CN" i="1" dirty="0">
                              <a:latin typeface="Cambria Math"/>
                              <a:ea typeface="Cambria Math"/>
                            </a:rPr>
                          </m:ctrlPr>
                        </m:dPr>
                        <m:e>
                          <m:r>
                            <a:rPr lang="en-US" altLang="zh-CN" i="1" dirty="0">
                              <a:latin typeface="Cambria Math"/>
                              <a:ea typeface="Cambria Math"/>
                            </a:rPr>
                            <m:t>𝑏</m:t>
                          </m:r>
                          <m:r>
                            <a:rPr lang="en-US" altLang="zh-CN" i="1" dirty="0">
                              <a:latin typeface="Cambria Math"/>
                              <a:ea typeface="Cambria Math"/>
                            </a:rPr>
                            <m:t>+</m:t>
                          </m:r>
                          <m:r>
                            <m:rPr>
                              <m:sty m:val="p"/>
                            </m:rPr>
                            <a:rPr lang="el-GR" altLang="zh-CN" i="1" dirty="0">
                              <a:latin typeface="Cambria Math"/>
                              <a:ea typeface="Cambria Math"/>
                            </a:rPr>
                            <m:t>Δ</m:t>
                          </m:r>
                          <m:r>
                            <a:rPr lang="en-US" altLang="zh-CN" i="1" dirty="0">
                              <a:latin typeface="Cambria Math"/>
                              <a:ea typeface="Cambria Math"/>
                            </a:rPr>
                            <m:t>𝑏</m:t>
                          </m:r>
                        </m:e>
                      </m:d>
                      <m:r>
                        <a:rPr lang="en-US" altLang="zh-CN" i="1" dirty="0">
                          <a:latin typeface="Cambria Math"/>
                          <a:ea typeface="Cambria Math"/>
                        </a:rPr>
                        <m:t>=</m:t>
                      </m:r>
                      <m:d>
                        <m:dPr>
                          <m:ctrlPr>
                            <a:rPr lang="en-US" altLang="zh-CN" i="1" dirty="0">
                              <a:latin typeface="Cambria Math"/>
                              <a:ea typeface="Cambria Math"/>
                            </a:rPr>
                          </m:ctrlPr>
                        </m:dPr>
                        <m:e>
                          <m:r>
                            <a:rPr lang="en-US" altLang="zh-CN" i="1" dirty="0">
                              <a:latin typeface="Cambria Math"/>
                              <a:ea typeface="Cambria Math"/>
                            </a:rPr>
                            <m:t>𝑎</m:t>
                          </m:r>
                          <m:r>
                            <a:rPr lang="en-US" altLang="zh-CN" i="1" dirty="0">
                              <a:latin typeface="Cambria Math"/>
                              <a:ea typeface="Cambria Math"/>
                            </a:rPr>
                            <m:t>+</m:t>
                          </m:r>
                          <m:r>
                            <a:rPr lang="en-US" altLang="zh-CN" i="1" dirty="0">
                              <a:latin typeface="Cambria Math"/>
                              <a:ea typeface="Cambria Math"/>
                            </a:rPr>
                            <m:t>𝑏</m:t>
                          </m:r>
                        </m:e>
                      </m:d>
                      <m:r>
                        <a:rPr lang="en-US" altLang="zh-CN" i="1" dirty="0">
                          <a:latin typeface="Cambria Math"/>
                          <a:ea typeface="Cambria Math"/>
                        </a:rPr>
                        <m:t>+</m:t>
                      </m:r>
                      <m:d>
                        <m:dPr>
                          <m:ctrlPr>
                            <a:rPr lang="en-US" altLang="zh-CN" i="1" dirty="0">
                              <a:latin typeface="Cambria Math"/>
                              <a:ea typeface="Cambria Math"/>
                            </a:rPr>
                          </m:ctrlPr>
                        </m:dPr>
                        <m:e>
                          <m:r>
                            <m:rPr>
                              <m:sty m:val="p"/>
                            </m:rPr>
                            <a:rPr lang="el-GR" altLang="zh-CN" i="1" dirty="0">
                              <a:latin typeface="Cambria Math"/>
                              <a:ea typeface="Cambria Math"/>
                            </a:rPr>
                            <m:t>Δ</m:t>
                          </m:r>
                          <m:r>
                            <a:rPr lang="en-US" altLang="zh-CN" i="1" dirty="0">
                              <a:latin typeface="Cambria Math"/>
                              <a:ea typeface="Cambria Math"/>
                            </a:rPr>
                            <m:t>𝑎</m:t>
                          </m:r>
                          <m:r>
                            <a:rPr lang="en-US" altLang="zh-CN" i="1" dirty="0">
                              <a:latin typeface="Cambria Math"/>
                              <a:ea typeface="Cambria Math"/>
                            </a:rPr>
                            <m:t>+</m:t>
                          </m:r>
                          <m:r>
                            <m:rPr>
                              <m:sty m:val="p"/>
                            </m:rPr>
                            <a:rPr lang="el-GR" altLang="zh-CN" i="1" dirty="0">
                              <a:latin typeface="Cambria Math"/>
                              <a:ea typeface="Cambria Math"/>
                            </a:rPr>
                            <m:t>Δ</m:t>
                          </m:r>
                          <m:r>
                            <a:rPr lang="en-US" altLang="zh-CN" i="1" dirty="0">
                              <a:latin typeface="Cambria Math"/>
                              <a:ea typeface="Cambria Math"/>
                            </a:rPr>
                            <m:t>𝑏</m:t>
                          </m:r>
                        </m:e>
                      </m:d>
                    </m:oMath>
                  </m:oMathPara>
                </a14:m>
                <a:endParaRPr lang="zh-CN" altLang="en-US" dirty="0"/>
              </a:p>
              <a:p>
                <a:pPr marL="0" indent="0">
                  <a:buNone/>
                </a:pP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t="-247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正数加法</a:t>
            </a:r>
            <a:endParaRPr lang="zh-CN" altLang="en-US" dirty="0"/>
          </a:p>
        </p:txBody>
      </p:sp>
    </p:spTree>
    <p:extLst>
      <p:ext uri="{BB962C8B-B14F-4D97-AF65-F5344CB8AC3E}">
        <p14:creationId xmlns:p14="http://schemas.microsoft.com/office/powerpoint/2010/main" val="965370149"/>
      </p:ext>
    </p:extLst>
  </p:cSld>
  <p:clrMapOvr>
    <a:masterClrMapping/>
  </p:clrMapOvr>
  <p:transition spd="slow">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t>被减数位数不减或只减少</a:t>
                </a:r>
                <a:r>
                  <a:rPr lang="en-US" altLang="zh-CN" dirty="0" smtClean="0"/>
                  <a:t>1</a:t>
                </a:r>
                <a:r>
                  <a:rPr lang="zh-CN" altLang="en-US" dirty="0" smtClean="0"/>
                  <a:t>：减数末若干位被舍入，引入的误差同加法</a:t>
                </a:r>
                <a:endParaRPr lang="en-US" altLang="zh-CN" dirty="0" smtClean="0"/>
              </a:p>
              <a:p>
                <a:r>
                  <a:rPr lang="zh-CN" altLang="en-US" dirty="0"/>
                  <a:t>被减数</a:t>
                </a:r>
                <a:r>
                  <a:rPr lang="zh-CN" altLang="en-US" dirty="0" smtClean="0"/>
                  <a:t>位数减少超过</a:t>
                </a:r>
                <a:r>
                  <a:rPr lang="en-US" altLang="zh-CN" dirty="0" smtClean="0"/>
                  <a:t>1</a:t>
                </a:r>
                <a:r>
                  <a:rPr lang="zh-CN" altLang="en-US" dirty="0" smtClean="0"/>
                  <a:t>：不引入新的绝对误差，但由于绝对值减少量很大，相对误差值变大</a:t>
                </a:r>
                <a:endParaRPr lang="en-US" altLang="zh-CN" dirty="0" smtClean="0"/>
              </a:p>
              <a:p>
                <a:r>
                  <a:rPr lang="zh-CN" altLang="en-US" dirty="0"/>
                  <a:t>两数误差的耦合</a:t>
                </a:r>
                <a:endParaRPr lang="en-US" altLang="zh-CN" dirty="0"/>
              </a:p>
              <a:p>
                <a:pPr marL="0" indent="0">
                  <a:buNone/>
                </a:pPr>
                <a14:m>
                  <m:oMathPara xmlns:m="http://schemas.openxmlformats.org/officeDocument/2006/math">
                    <m:oMathParaPr>
                      <m:jc m:val="centerGroup"/>
                    </m:oMathParaPr>
                    <m:oMath xmlns:m="http://schemas.openxmlformats.org/officeDocument/2006/math">
                      <m:d>
                        <m:dPr>
                          <m:ctrlPr>
                            <a:rPr lang="en-US" altLang="zh-CN" b="0" i="1" dirty="0" smtClean="0">
                              <a:latin typeface="Cambria Math"/>
                              <a:ea typeface="Cambria Math"/>
                            </a:rPr>
                          </m:ctrlPr>
                        </m:dPr>
                        <m:e>
                          <m:r>
                            <a:rPr lang="en-US" altLang="zh-CN" i="1" dirty="0">
                              <a:latin typeface="Cambria Math"/>
                            </a:rPr>
                            <m:t>𝑎</m:t>
                          </m:r>
                          <m:r>
                            <a:rPr lang="en-US" altLang="zh-CN" dirty="0">
                              <a:latin typeface="Cambria Math"/>
                            </a:rPr>
                            <m:t>+</m:t>
                          </m:r>
                          <m:r>
                            <m:rPr>
                              <m:sty m:val="p"/>
                            </m:rPr>
                            <a:rPr lang="el-GR" altLang="zh-CN" i="1" dirty="0">
                              <a:latin typeface="Cambria Math"/>
                              <a:ea typeface="Cambria Math"/>
                            </a:rPr>
                            <m:t>Δ</m:t>
                          </m:r>
                          <m:r>
                            <a:rPr lang="en-US" altLang="zh-CN" i="1" dirty="0">
                              <a:latin typeface="Cambria Math"/>
                              <a:ea typeface="Cambria Math"/>
                            </a:rPr>
                            <m:t>𝑎</m:t>
                          </m:r>
                        </m:e>
                      </m:d>
                      <m:r>
                        <a:rPr lang="en-US" altLang="zh-CN" b="0" i="1" dirty="0" smtClean="0">
                          <a:latin typeface="Cambria Math"/>
                          <a:ea typeface="Cambria Math"/>
                        </a:rPr>
                        <m:t>−</m:t>
                      </m:r>
                      <m:d>
                        <m:dPr>
                          <m:ctrlPr>
                            <a:rPr lang="en-US" altLang="zh-CN" b="0" i="1" dirty="0" smtClean="0">
                              <a:latin typeface="Cambria Math"/>
                              <a:ea typeface="Cambria Math"/>
                            </a:rPr>
                          </m:ctrlPr>
                        </m:dPr>
                        <m:e>
                          <m:r>
                            <a:rPr lang="en-US" altLang="zh-CN" i="1" dirty="0">
                              <a:latin typeface="Cambria Math"/>
                              <a:ea typeface="Cambria Math"/>
                            </a:rPr>
                            <m:t>𝑏</m:t>
                          </m:r>
                          <m:r>
                            <a:rPr lang="en-US" altLang="zh-CN" i="1" dirty="0">
                              <a:latin typeface="Cambria Math"/>
                              <a:ea typeface="Cambria Math"/>
                            </a:rPr>
                            <m:t>+</m:t>
                          </m:r>
                          <m:r>
                            <m:rPr>
                              <m:sty m:val="p"/>
                            </m:rPr>
                            <a:rPr lang="el-GR" altLang="zh-CN" i="1" dirty="0">
                              <a:latin typeface="Cambria Math"/>
                              <a:ea typeface="Cambria Math"/>
                            </a:rPr>
                            <m:t>Δ</m:t>
                          </m:r>
                          <m:r>
                            <a:rPr lang="en-US" altLang="zh-CN" i="1" dirty="0">
                              <a:latin typeface="Cambria Math"/>
                              <a:ea typeface="Cambria Math"/>
                            </a:rPr>
                            <m:t>𝑏</m:t>
                          </m:r>
                        </m:e>
                      </m:d>
                      <m:r>
                        <a:rPr lang="en-US" altLang="zh-CN" i="1" dirty="0">
                          <a:latin typeface="Cambria Math"/>
                          <a:ea typeface="Cambria Math"/>
                        </a:rPr>
                        <m:t>=</m:t>
                      </m:r>
                      <m:d>
                        <m:dPr>
                          <m:ctrlPr>
                            <a:rPr lang="en-US" altLang="zh-CN" i="1" dirty="0">
                              <a:latin typeface="Cambria Math"/>
                              <a:ea typeface="Cambria Math"/>
                            </a:rPr>
                          </m:ctrlPr>
                        </m:dPr>
                        <m:e>
                          <m:r>
                            <a:rPr lang="en-US" altLang="zh-CN" i="1" dirty="0">
                              <a:latin typeface="Cambria Math"/>
                              <a:ea typeface="Cambria Math"/>
                            </a:rPr>
                            <m:t>𝑎</m:t>
                          </m:r>
                          <m:r>
                            <a:rPr lang="en-US" altLang="zh-CN" b="0" i="1" dirty="0" smtClean="0">
                              <a:latin typeface="Cambria Math"/>
                              <a:ea typeface="Cambria Math"/>
                            </a:rPr>
                            <m:t>−</m:t>
                          </m:r>
                          <m:r>
                            <a:rPr lang="en-US" altLang="zh-CN" i="1" dirty="0">
                              <a:latin typeface="Cambria Math"/>
                              <a:ea typeface="Cambria Math"/>
                            </a:rPr>
                            <m:t>𝑏</m:t>
                          </m:r>
                        </m:e>
                      </m:d>
                      <m:r>
                        <a:rPr lang="en-US" altLang="zh-CN" b="0" i="1" dirty="0" smtClean="0">
                          <a:latin typeface="Cambria Math"/>
                          <a:ea typeface="Cambria Math"/>
                        </a:rPr>
                        <m:t>+</m:t>
                      </m:r>
                      <m:d>
                        <m:dPr>
                          <m:ctrlPr>
                            <a:rPr lang="en-US" altLang="zh-CN" i="1" dirty="0">
                              <a:latin typeface="Cambria Math"/>
                              <a:ea typeface="Cambria Math"/>
                            </a:rPr>
                          </m:ctrlPr>
                        </m:dPr>
                        <m:e>
                          <m:r>
                            <m:rPr>
                              <m:sty m:val="p"/>
                            </m:rPr>
                            <a:rPr lang="el-GR" altLang="zh-CN" i="1" dirty="0">
                              <a:latin typeface="Cambria Math"/>
                              <a:ea typeface="Cambria Math"/>
                            </a:rPr>
                            <m:t>Δ</m:t>
                          </m:r>
                          <m:r>
                            <a:rPr lang="en-US" altLang="zh-CN" i="1" dirty="0">
                              <a:latin typeface="Cambria Math"/>
                              <a:ea typeface="Cambria Math"/>
                            </a:rPr>
                            <m:t>𝑎</m:t>
                          </m:r>
                          <m:r>
                            <a:rPr lang="en-US" altLang="zh-CN" b="0" i="1" dirty="0" smtClean="0">
                              <a:latin typeface="Cambria Math"/>
                              <a:ea typeface="Cambria Math"/>
                            </a:rPr>
                            <m:t>−</m:t>
                          </m:r>
                          <m:r>
                            <m:rPr>
                              <m:sty m:val="p"/>
                            </m:rPr>
                            <a:rPr lang="el-GR" altLang="zh-CN" i="1" dirty="0">
                              <a:latin typeface="Cambria Math"/>
                              <a:ea typeface="Cambria Math"/>
                            </a:rPr>
                            <m:t>Δ</m:t>
                          </m:r>
                          <m:r>
                            <a:rPr lang="en-US" altLang="zh-CN" i="1" dirty="0">
                              <a:latin typeface="Cambria Math"/>
                              <a:ea typeface="Cambria Math"/>
                            </a:rPr>
                            <m:t>𝑏</m:t>
                          </m:r>
                        </m:e>
                      </m:d>
                    </m:oMath>
                  </m:oMathPara>
                </a14:m>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t="-2473" r="-494"/>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够减的正数减法</a:t>
            </a:r>
            <a:endParaRPr lang="zh-CN" altLang="en-US" dirty="0"/>
          </a:p>
        </p:txBody>
      </p:sp>
    </p:spTree>
    <p:extLst>
      <p:ext uri="{BB962C8B-B14F-4D97-AF65-F5344CB8AC3E}">
        <p14:creationId xmlns:p14="http://schemas.microsoft.com/office/powerpoint/2010/main" val="4164158141"/>
      </p:ext>
    </p:extLst>
  </p:cSld>
  <p:clrMapOvr>
    <a:masterClrMapping/>
  </p:clrMapOvr>
  <p:transition spd="slow">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14:m>
                  <m:oMath xmlns:m="http://schemas.openxmlformats.org/officeDocument/2006/math">
                    <m:d>
                      <m:dPr>
                        <m:ctrlPr>
                          <a:rPr lang="en-US" altLang="zh-CN" i="1" dirty="0" smtClean="0">
                            <a:latin typeface="Cambria Math"/>
                            <a:ea typeface="Cambria Math"/>
                          </a:rPr>
                        </m:ctrlPr>
                      </m:dPr>
                      <m:e>
                        <m:r>
                          <a:rPr lang="en-US" altLang="zh-CN" i="1" dirty="0">
                            <a:latin typeface="Cambria Math"/>
                          </a:rPr>
                          <m:t>𝑎</m:t>
                        </m:r>
                        <m:r>
                          <a:rPr lang="en-US" altLang="zh-CN" dirty="0">
                            <a:latin typeface="Cambria Math"/>
                          </a:rPr>
                          <m:t>+</m:t>
                        </m:r>
                        <m:r>
                          <m:rPr>
                            <m:sty m:val="p"/>
                          </m:rPr>
                          <a:rPr lang="el-GR" altLang="zh-CN" i="1" dirty="0">
                            <a:latin typeface="Cambria Math"/>
                            <a:ea typeface="Cambria Math"/>
                          </a:rPr>
                          <m:t>Δ</m:t>
                        </m:r>
                        <m:r>
                          <a:rPr lang="en-US" altLang="zh-CN" i="1" dirty="0">
                            <a:latin typeface="Cambria Math"/>
                            <a:ea typeface="Cambria Math"/>
                          </a:rPr>
                          <m:t>𝑎</m:t>
                        </m:r>
                      </m:e>
                    </m:d>
                    <m:r>
                      <a:rPr lang="en-US" altLang="zh-CN" i="1" dirty="0">
                        <a:latin typeface="Cambria Math"/>
                        <a:ea typeface="Cambria Math"/>
                      </a:rPr>
                      <m:t>+</m:t>
                    </m:r>
                    <m:d>
                      <m:dPr>
                        <m:ctrlPr>
                          <a:rPr lang="en-US" altLang="zh-CN" i="1" dirty="0">
                            <a:latin typeface="Cambria Math"/>
                            <a:ea typeface="Cambria Math"/>
                          </a:rPr>
                        </m:ctrlPr>
                      </m:dPr>
                      <m:e>
                        <m:r>
                          <a:rPr lang="en-US" altLang="zh-CN" i="1" dirty="0">
                            <a:latin typeface="Cambria Math"/>
                            <a:ea typeface="Cambria Math"/>
                          </a:rPr>
                          <m:t>𝑏</m:t>
                        </m:r>
                        <m:r>
                          <a:rPr lang="en-US" altLang="zh-CN" i="1" dirty="0">
                            <a:latin typeface="Cambria Math"/>
                            <a:ea typeface="Cambria Math"/>
                          </a:rPr>
                          <m:t>+</m:t>
                        </m:r>
                        <m:r>
                          <m:rPr>
                            <m:sty m:val="p"/>
                          </m:rPr>
                          <a:rPr lang="el-GR" altLang="zh-CN" i="1" dirty="0">
                            <a:latin typeface="Cambria Math"/>
                            <a:ea typeface="Cambria Math"/>
                          </a:rPr>
                          <m:t>Δ</m:t>
                        </m:r>
                        <m:r>
                          <a:rPr lang="en-US" altLang="zh-CN" i="1" dirty="0">
                            <a:latin typeface="Cambria Math"/>
                            <a:ea typeface="Cambria Math"/>
                          </a:rPr>
                          <m:t>𝑏</m:t>
                        </m:r>
                      </m:e>
                    </m:d>
                    <m:r>
                      <a:rPr lang="en-US" altLang="zh-CN" i="1" dirty="0">
                        <a:latin typeface="Cambria Math"/>
                        <a:ea typeface="Cambria Math"/>
                      </a:rPr>
                      <m:t>=</m:t>
                    </m:r>
                    <m:d>
                      <m:dPr>
                        <m:ctrlPr>
                          <a:rPr lang="en-US" altLang="zh-CN" i="1" dirty="0">
                            <a:latin typeface="Cambria Math"/>
                            <a:ea typeface="Cambria Math"/>
                          </a:rPr>
                        </m:ctrlPr>
                      </m:dPr>
                      <m:e>
                        <m:r>
                          <a:rPr lang="en-US" altLang="zh-CN" i="1" dirty="0">
                            <a:latin typeface="Cambria Math"/>
                            <a:ea typeface="Cambria Math"/>
                          </a:rPr>
                          <m:t>𝑎</m:t>
                        </m:r>
                        <m:r>
                          <a:rPr lang="en-US" altLang="zh-CN" i="1" dirty="0">
                            <a:latin typeface="Cambria Math"/>
                            <a:ea typeface="Cambria Math"/>
                          </a:rPr>
                          <m:t>+</m:t>
                        </m:r>
                        <m:r>
                          <a:rPr lang="en-US" altLang="zh-CN" i="1" dirty="0">
                            <a:latin typeface="Cambria Math"/>
                            <a:ea typeface="Cambria Math"/>
                          </a:rPr>
                          <m:t>𝑏</m:t>
                        </m:r>
                      </m:e>
                    </m:d>
                    <m:r>
                      <a:rPr lang="en-US" altLang="zh-CN" i="1" dirty="0">
                        <a:latin typeface="Cambria Math"/>
                        <a:ea typeface="Cambria Math"/>
                      </a:rPr>
                      <m:t>+</m:t>
                    </m:r>
                    <m:d>
                      <m:dPr>
                        <m:ctrlPr>
                          <a:rPr lang="en-US" altLang="zh-CN" i="1" dirty="0">
                            <a:latin typeface="Cambria Math"/>
                            <a:ea typeface="Cambria Math"/>
                          </a:rPr>
                        </m:ctrlPr>
                      </m:dPr>
                      <m:e>
                        <m:r>
                          <m:rPr>
                            <m:sty m:val="p"/>
                          </m:rPr>
                          <a:rPr lang="el-GR" altLang="zh-CN" i="1" dirty="0">
                            <a:latin typeface="Cambria Math"/>
                            <a:ea typeface="Cambria Math"/>
                          </a:rPr>
                          <m:t>Δ</m:t>
                        </m:r>
                        <m:r>
                          <a:rPr lang="en-US" altLang="zh-CN" i="1" dirty="0">
                            <a:latin typeface="Cambria Math"/>
                            <a:ea typeface="Cambria Math"/>
                          </a:rPr>
                          <m:t>𝑎</m:t>
                        </m:r>
                        <m:r>
                          <a:rPr lang="en-US" altLang="zh-CN" i="1" dirty="0">
                            <a:latin typeface="Cambria Math"/>
                            <a:ea typeface="Cambria Math"/>
                          </a:rPr>
                          <m:t>+</m:t>
                        </m:r>
                        <m:r>
                          <m:rPr>
                            <m:sty m:val="p"/>
                          </m:rPr>
                          <a:rPr lang="el-GR" altLang="zh-CN" i="1" dirty="0">
                            <a:latin typeface="Cambria Math"/>
                            <a:ea typeface="Cambria Math"/>
                          </a:rPr>
                          <m:t>Δ</m:t>
                        </m:r>
                        <m:r>
                          <a:rPr lang="en-US" altLang="zh-CN" i="1" dirty="0">
                            <a:latin typeface="Cambria Math"/>
                            <a:ea typeface="Cambria Math"/>
                          </a:rPr>
                          <m:t>𝑏</m:t>
                        </m:r>
                      </m:e>
                    </m:d>
                  </m:oMath>
                </a14:m>
                <a:endParaRPr lang="zh-CN" altLang="en-US" dirty="0"/>
              </a:p>
              <a:p>
                <a14:m>
                  <m:oMath xmlns:m="http://schemas.openxmlformats.org/officeDocument/2006/math">
                    <m:d>
                      <m:dPr>
                        <m:ctrlPr>
                          <a:rPr lang="en-US" altLang="zh-CN" i="1" dirty="0">
                            <a:latin typeface="Cambria Math"/>
                            <a:ea typeface="Cambria Math"/>
                          </a:rPr>
                        </m:ctrlPr>
                      </m:dPr>
                      <m:e>
                        <m:r>
                          <a:rPr lang="en-US" altLang="zh-CN" i="1" dirty="0">
                            <a:latin typeface="Cambria Math"/>
                          </a:rPr>
                          <m:t>𝑎</m:t>
                        </m:r>
                        <m:r>
                          <a:rPr lang="en-US" altLang="zh-CN" dirty="0">
                            <a:latin typeface="Cambria Math"/>
                          </a:rPr>
                          <m:t>+</m:t>
                        </m:r>
                        <m:r>
                          <m:rPr>
                            <m:sty m:val="p"/>
                          </m:rPr>
                          <a:rPr lang="el-GR" altLang="zh-CN" i="1" dirty="0">
                            <a:latin typeface="Cambria Math"/>
                            <a:ea typeface="Cambria Math"/>
                          </a:rPr>
                          <m:t>Δ</m:t>
                        </m:r>
                        <m:r>
                          <a:rPr lang="en-US" altLang="zh-CN" i="1" dirty="0">
                            <a:latin typeface="Cambria Math"/>
                            <a:ea typeface="Cambria Math"/>
                          </a:rPr>
                          <m:t>𝑎</m:t>
                        </m:r>
                      </m:e>
                    </m:d>
                    <m:r>
                      <a:rPr lang="en-US" altLang="zh-CN" i="1" dirty="0">
                        <a:latin typeface="Cambria Math"/>
                        <a:ea typeface="Cambria Math"/>
                      </a:rPr>
                      <m:t>−</m:t>
                    </m:r>
                    <m:d>
                      <m:dPr>
                        <m:ctrlPr>
                          <a:rPr lang="en-US" altLang="zh-CN" i="1" dirty="0">
                            <a:latin typeface="Cambria Math"/>
                            <a:ea typeface="Cambria Math"/>
                          </a:rPr>
                        </m:ctrlPr>
                      </m:dPr>
                      <m:e>
                        <m:r>
                          <a:rPr lang="en-US" altLang="zh-CN" i="1" dirty="0">
                            <a:latin typeface="Cambria Math"/>
                            <a:ea typeface="Cambria Math"/>
                          </a:rPr>
                          <m:t>𝑏</m:t>
                        </m:r>
                        <m:r>
                          <a:rPr lang="en-US" altLang="zh-CN" i="1" dirty="0">
                            <a:latin typeface="Cambria Math"/>
                            <a:ea typeface="Cambria Math"/>
                          </a:rPr>
                          <m:t>+</m:t>
                        </m:r>
                        <m:r>
                          <m:rPr>
                            <m:sty m:val="p"/>
                          </m:rPr>
                          <a:rPr lang="el-GR" altLang="zh-CN" i="1" dirty="0">
                            <a:latin typeface="Cambria Math"/>
                            <a:ea typeface="Cambria Math"/>
                          </a:rPr>
                          <m:t>Δ</m:t>
                        </m:r>
                        <m:r>
                          <a:rPr lang="en-US" altLang="zh-CN" i="1" dirty="0">
                            <a:latin typeface="Cambria Math"/>
                            <a:ea typeface="Cambria Math"/>
                          </a:rPr>
                          <m:t>𝑏</m:t>
                        </m:r>
                      </m:e>
                    </m:d>
                    <m:r>
                      <a:rPr lang="en-US" altLang="zh-CN" i="1" dirty="0">
                        <a:latin typeface="Cambria Math"/>
                        <a:ea typeface="Cambria Math"/>
                      </a:rPr>
                      <m:t>=</m:t>
                    </m:r>
                    <m:d>
                      <m:dPr>
                        <m:ctrlPr>
                          <a:rPr lang="en-US" altLang="zh-CN" i="1" dirty="0">
                            <a:latin typeface="Cambria Math"/>
                            <a:ea typeface="Cambria Math"/>
                          </a:rPr>
                        </m:ctrlPr>
                      </m:dPr>
                      <m:e>
                        <m:r>
                          <a:rPr lang="en-US" altLang="zh-CN" i="1" dirty="0">
                            <a:latin typeface="Cambria Math"/>
                            <a:ea typeface="Cambria Math"/>
                          </a:rPr>
                          <m:t>𝑎</m:t>
                        </m:r>
                        <m:r>
                          <a:rPr lang="en-US" altLang="zh-CN" i="1" dirty="0">
                            <a:latin typeface="Cambria Math"/>
                            <a:ea typeface="Cambria Math"/>
                          </a:rPr>
                          <m:t>−</m:t>
                        </m:r>
                        <m:r>
                          <a:rPr lang="en-US" altLang="zh-CN" i="1" dirty="0">
                            <a:latin typeface="Cambria Math"/>
                            <a:ea typeface="Cambria Math"/>
                          </a:rPr>
                          <m:t>𝑏</m:t>
                        </m:r>
                      </m:e>
                    </m:d>
                    <m:r>
                      <a:rPr lang="en-US" altLang="zh-CN" i="1" dirty="0">
                        <a:latin typeface="Cambria Math"/>
                        <a:ea typeface="Cambria Math"/>
                      </a:rPr>
                      <m:t>+</m:t>
                    </m:r>
                    <m:d>
                      <m:dPr>
                        <m:ctrlPr>
                          <a:rPr lang="en-US" altLang="zh-CN" i="1" dirty="0">
                            <a:latin typeface="Cambria Math"/>
                            <a:ea typeface="Cambria Math"/>
                          </a:rPr>
                        </m:ctrlPr>
                      </m:dPr>
                      <m:e>
                        <m:r>
                          <m:rPr>
                            <m:sty m:val="p"/>
                          </m:rPr>
                          <a:rPr lang="el-GR" altLang="zh-CN" i="1" dirty="0">
                            <a:latin typeface="Cambria Math"/>
                            <a:ea typeface="Cambria Math"/>
                          </a:rPr>
                          <m:t>Δ</m:t>
                        </m:r>
                        <m:r>
                          <a:rPr lang="en-US" altLang="zh-CN" i="1" dirty="0">
                            <a:latin typeface="Cambria Math"/>
                            <a:ea typeface="Cambria Math"/>
                          </a:rPr>
                          <m:t>𝑎</m:t>
                        </m:r>
                        <m:r>
                          <a:rPr lang="en-US" altLang="zh-CN" i="1" dirty="0">
                            <a:latin typeface="Cambria Math"/>
                            <a:ea typeface="Cambria Math"/>
                          </a:rPr>
                          <m:t>−</m:t>
                        </m:r>
                        <m:r>
                          <m:rPr>
                            <m:sty m:val="p"/>
                          </m:rPr>
                          <a:rPr lang="el-GR" altLang="zh-CN" i="1" dirty="0">
                            <a:latin typeface="Cambria Math"/>
                            <a:ea typeface="Cambria Math"/>
                          </a:rPr>
                          <m:t>Δ</m:t>
                        </m:r>
                        <m:r>
                          <a:rPr lang="en-US" altLang="zh-CN" i="1" dirty="0">
                            <a:latin typeface="Cambria Math"/>
                            <a:ea typeface="Cambria Math"/>
                          </a:rPr>
                          <m:t>𝑏</m:t>
                        </m:r>
                      </m:e>
                    </m:d>
                  </m:oMath>
                </a14:m>
                <a:endParaRPr lang="zh-CN" altLang="en-US" dirty="0"/>
              </a:p>
              <a:p>
                <a:r>
                  <a:rPr lang="zh-CN" altLang="en-US" dirty="0" smtClean="0"/>
                  <a:t>用舍入到最近</a:t>
                </a:r>
                <a:r>
                  <a:rPr lang="en-US" altLang="zh-CN" dirty="0" smtClean="0"/>
                  <a:t>+</a:t>
                </a:r>
                <a:r>
                  <a:rPr lang="zh-CN" altLang="en-US" dirty="0" smtClean="0"/>
                  <a:t>半值修正，误差的概率密度函数始终关于</a:t>
                </a:r>
                <a14:m>
                  <m:oMath xmlns:m="http://schemas.openxmlformats.org/officeDocument/2006/math">
                    <m:r>
                      <a:rPr lang="en-US" altLang="zh-CN" i="1">
                        <a:latin typeface="Cambria Math"/>
                      </a:rPr>
                      <m:t>𝑥</m:t>
                    </m:r>
                    <m:r>
                      <a:rPr lang="en-US" altLang="zh-CN" b="0" i="0" smtClean="0">
                        <a:latin typeface="Cambria Math"/>
                      </a:rPr>
                      <m:t>=0</m:t>
                    </m:r>
                  </m:oMath>
                </a14:m>
                <a:r>
                  <a:rPr lang="zh-CN" altLang="en-US" dirty="0" smtClean="0"/>
                  <a:t>对称</a:t>
                </a:r>
                <a:r>
                  <a:rPr lang="zh-CN" altLang="en-US" dirty="0"/>
                  <a:t>，</a:t>
                </a:r>
                <a:r>
                  <a:rPr lang="zh-CN" altLang="en-US" dirty="0" smtClean="0"/>
                  <a:t>误差的期望始终为</a:t>
                </a:r>
                <a14:m>
                  <m:oMath xmlns:m="http://schemas.openxmlformats.org/officeDocument/2006/math">
                    <m:r>
                      <a:rPr lang="en-US" altLang="zh-CN" b="0" i="1" smtClean="0">
                        <a:latin typeface="Cambria Math"/>
                      </a:rPr>
                      <m:t>0</m:t>
                    </m:r>
                  </m:oMath>
                </a14:m>
                <a:endParaRPr lang="en-US" altLang="zh-CN" dirty="0" smtClean="0"/>
              </a:p>
              <a:p>
                <a:r>
                  <a:rPr lang="zh-CN" altLang="en-US" dirty="0" smtClean="0"/>
                  <a:t>用向</a:t>
                </a:r>
                <a14:m>
                  <m:oMath xmlns:m="http://schemas.openxmlformats.org/officeDocument/2006/math">
                    <m:r>
                      <a:rPr lang="en-US" altLang="zh-CN" b="0" i="1" smtClean="0">
                        <a:latin typeface="Cambria Math"/>
                      </a:rPr>
                      <m:t>−</m:t>
                    </m:r>
                    <m:r>
                      <a:rPr lang="en-US" altLang="zh-CN" b="0" i="1" smtClean="0">
                        <a:latin typeface="Cambria Math"/>
                        <a:ea typeface="Cambria Math"/>
                      </a:rPr>
                      <m:t>∞</m:t>
                    </m:r>
                  </m:oMath>
                </a14:m>
                <a:r>
                  <a:rPr lang="zh-CN" altLang="en-US" dirty="0" smtClean="0"/>
                  <a:t>舍去的方法，误差始终为正值，概率密度函数的对称轴会随着加减移动，误差的期望也会随着移动</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t="-2297" r="-494"/>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为什么要舍入到最近</a:t>
            </a:r>
            <a:endParaRPr lang="zh-CN" altLang="en-US" dirty="0"/>
          </a:p>
        </p:txBody>
      </p:sp>
    </p:spTree>
    <p:extLst>
      <p:ext uri="{BB962C8B-B14F-4D97-AF65-F5344CB8AC3E}">
        <p14:creationId xmlns:p14="http://schemas.microsoft.com/office/powerpoint/2010/main" val="4234065795"/>
      </p:ext>
    </p:extLst>
  </p:cSld>
  <p:clrMapOvr>
    <a:masterClrMapping/>
  </p:clrMapOvr>
  <p:transition spd="slow">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normAutofit fontScale="90000"/>
              </a:bodyPr>
              <a:lstStyle/>
              <a:p>
                <a:r>
                  <a:rPr lang="zh-CN" altLang="en-US" dirty="0" smtClean="0"/>
                  <a:t>两种情况下加法与减法误差的概率密度函数（设</a:t>
                </a:r>
                <a14:m>
                  <m:oMath xmlns:m="http://schemas.openxmlformats.org/officeDocument/2006/math">
                    <m:r>
                      <a:rPr lang="en-US" altLang="zh-CN" b="0" i="1" smtClean="0">
                        <a:latin typeface="Cambria Math"/>
                      </a:rPr>
                      <m:t>𝑛</m:t>
                    </m:r>
                    <m:r>
                      <a:rPr lang="en-US" altLang="zh-CN" b="0" i="1" smtClean="0">
                        <a:latin typeface="Cambria Math"/>
                      </a:rPr>
                      <m:t>−</m:t>
                    </m:r>
                    <m:r>
                      <a:rPr lang="en-US" altLang="zh-CN" b="0" i="1" smtClean="0">
                        <a:latin typeface="Cambria Math"/>
                      </a:rPr>
                      <m:t>𝑚</m:t>
                    </m:r>
                    <m:r>
                      <a:rPr lang="en-US" altLang="zh-CN" b="0" i="1" smtClean="0">
                        <a:latin typeface="Cambria Math"/>
                      </a:rPr>
                      <m:t>=0</m:t>
                    </m:r>
                  </m:oMath>
                </a14:m>
                <a:r>
                  <a:rPr lang="zh-CN" altLang="en-US" dirty="0" smtClean="0"/>
                  <a:t>）</a:t>
                </a: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rotWithShape="1">
                <a:blip r:embed="rId3"/>
                <a:stretch>
                  <a:fillRect t="-11220" r="-74" b="-21463"/>
                </a:stretch>
              </a:blipFill>
            </p:spPr>
            <p:txBody>
              <a:bodyPr/>
              <a:lstStyle/>
              <a:p>
                <a:r>
                  <a:rPr lang="zh-CN" altLang="en-US">
                    <a:noFill/>
                  </a:rPr>
                  <a:t> </a:t>
                </a:r>
              </a:p>
            </p:txBody>
          </p:sp>
        </mc:Fallback>
      </mc:AlternateContent>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988840"/>
            <a:ext cx="557212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4395788"/>
            <a:ext cx="814387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841846"/>
      </p:ext>
    </p:extLst>
  </p:cSld>
  <p:clrMapOvr>
    <a:masterClrMapping/>
  </p:clrMapOvr>
  <p:transition spd="slow">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t>二进制小数很有可能产生恰好一半的情况</a:t>
                </a:r>
                <a:endParaRPr lang="en-US" altLang="zh-CN" dirty="0" smtClean="0"/>
              </a:p>
              <a:p>
                <a:r>
                  <a:rPr lang="zh-CN" altLang="en-US" dirty="0" smtClean="0"/>
                  <a:t>例如同指数正数相加产生了进位的情况有一半的概率末尾会留</a:t>
                </a:r>
                <a:r>
                  <a:rPr lang="en-US" altLang="zh-CN" dirty="0" smtClean="0"/>
                  <a:t>1</a:t>
                </a:r>
              </a:p>
              <a:p>
                <a:r>
                  <a:rPr lang="zh-CN" altLang="en-US" dirty="0" smtClean="0"/>
                  <a:t>出现半值的概率并不是期望的</a:t>
                </a:r>
                <a14:m>
                  <m:oMath xmlns:m="http://schemas.openxmlformats.org/officeDocument/2006/math">
                    <m:r>
                      <a:rPr lang="en-US" altLang="zh-CN" b="0" i="1" smtClean="0">
                        <a:latin typeface="Cambria Math"/>
                      </a:rPr>
                      <m:t>0</m:t>
                    </m:r>
                  </m:oMath>
                </a14:m>
                <a:r>
                  <a:rPr lang="zh-CN" altLang="en-US" dirty="0" smtClean="0"/>
                  <a:t>，而是一个较大的数</a:t>
                </a:r>
                <a:endParaRPr lang="en-US" altLang="zh-CN" dirty="0" smtClean="0"/>
              </a:p>
              <a:p>
                <a:r>
                  <a:rPr lang="zh-CN" altLang="en-US" dirty="0" smtClean="0"/>
                  <a:t>为了保证对称性，半值要等概率舍入到两端</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t="-2473" r="-329"/>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为什么要半值修正（例如五留双）</a:t>
            </a:r>
            <a:endParaRPr lang="zh-CN" altLang="en-US" dirty="0"/>
          </a:p>
        </p:txBody>
      </p:sp>
    </p:spTree>
    <p:extLst>
      <p:ext uri="{BB962C8B-B14F-4D97-AF65-F5344CB8AC3E}">
        <p14:creationId xmlns:p14="http://schemas.microsoft.com/office/powerpoint/2010/main" val="973549662"/>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smtClean="0"/>
              <a:t>浮点数给我们造成了哪些不便呢？</a:t>
            </a:r>
            <a:endParaRPr lang="zh-CN" altLang="en-US" dirty="0"/>
          </a:p>
        </p:txBody>
      </p:sp>
    </p:spTree>
    <p:extLst>
      <p:ext uri="{BB962C8B-B14F-4D97-AF65-F5344CB8AC3E}">
        <p14:creationId xmlns:p14="http://schemas.microsoft.com/office/powerpoint/2010/main" val="3063706359"/>
      </p:ext>
    </p:extLst>
  </p:cSld>
  <p:clrMapOvr>
    <a:masterClrMapping/>
  </p:clrMapOvr>
  <p:transition spd="slow">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t>在最近舍入时，加法减法对误差的积累是相同的</a:t>
                </a:r>
                <a:endParaRPr lang="en-US" altLang="zh-CN" dirty="0" smtClean="0"/>
              </a:p>
              <a:p>
                <a:r>
                  <a:rPr lang="zh-CN" altLang="en-US" dirty="0" smtClean="0"/>
                  <a:t>对</a:t>
                </a:r>
                <a14:m>
                  <m:oMath xmlns:m="http://schemas.openxmlformats.org/officeDocument/2006/math">
                    <m:r>
                      <m:rPr>
                        <m:sty m:val="p"/>
                      </m:rPr>
                      <a:rPr lang="en-US" altLang="zh-CN">
                        <a:latin typeface="Cambria Math"/>
                      </a:rPr>
                      <m:t>O</m:t>
                    </m:r>
                    <m:d>
                      <m:dPr>
                        <m:ctrlPr>
                          <a:rPr lang="en-US" altLang="zh-CN" i="1">
                            <a:latin typeface="Cambria Math"/>
                          </a:rPr>
                        </m:ctrlPr>
                      </m:dPr>
                      <m:e>
                        <m:r>
                          <a:rPr lang="en-US" altLang="zh-CN" i="1">
                            <a:latin typeface="Cambria Math"/>
                          </a:rPr>
                          <m:t>𝑝</m:t>
                        </m:r>
                      </m:e>
                    </m:d>
                  </m:oMath>
                </a14:m>
                <a:r>
                  <a:rPr lang="zh-CN" altLang="en-US" dirty="0" smtClean="0"/>
                  <a:t>次加减运算，取过程中指数的最大值为标准，相对于该数产生误差的次数也是</a:t>
                </a:r>
                <a14:m>
                  <m:oMath xmlns:m="http://schemas.openxmlformats.org/officeDocument/2006/math">
                    <m:r>
                      <m:rPr>
                        <m:sty m:val="p"/>
                      </m:rPr>
                      <a:rPr lang="en-US" altLang="zh-CN">
                        <a:latin typeface="Cambria Math"/>
                      </a:rPr>
                      <m:t>O</m:t>
                    </m:r>
                    <m:d>
                      <m:dPr>
                        <m:ctrlPr>
                          <a:rPr lang="en-US" altLang="zh-CN" i="1">
                            <a:latin typeface="Cambria Math"/>
                          </a:rPr>
                        </m:ctrlPr>
                      </m:dPr>
                      <m:e>
                        <m:r>
                          <a:rPr lang="en-US" altLang="zh-CN" i="1">
                            <a:latin typeface="Cambria Math"/>
                          </a:rPr>
                          <m:t>𝑝</m:t>
                        </m:r>
                      </m:e>
                    </m:d>
                  </m:oMath>
                </a14:m>
                <a:r>
                  <a:rPr lang="zh-CN" altLang="en-US" dirty="0" smtClean="0"/>
                  <a:t>的</a:t>
                </a:r>
                <a:endParaRPr lang="en-US" altLang="zh-CN" dirty="0" smtClean="0"/>
              </a:p>
              <a:p>
                <a:r>
                  <a:rPr lang="zh-CN" altLang="en-US" dirty="0" smtClean="0"/>
                  <a:t>加减法方差的积累是直接相加，故方差是</a:t>
                </a:r>
                <a14:m>
                  <m:oMath xmlns:m="http://schemas.openxmlformats.org/officeDocument/2006/math">
                    <m:r>
                      <m:rPr>
                        <m:sty m:val="p"/>
                      </m:rPr>
                      <a:rPr lang="en-US" altLang="zh-CN">
                        <a:latin typeface="Cambria Math"/>
                      </a:rPr>
                      <m:t>O</m:t>
                    </m:r>
                    <m:d>
                      <m:dPr>
                        <m:ctrlPr>
                          <a:rPr lang="en-US" altLang="zh-CN" i="1">
                            <a:latin typeface="Cambria Math"/>
                          </a:rPr>
                        </m:ctrlPr>
                      </m:dPr>
                      <m:e>
                        <m:r>
                          <a:rPr lang="en-US" altLang="zh-CN" i="1">
                            <a:latin typeface="Cambria Math"/>
                          </a:rPr>
                          <m:t>𝑝</m:t>
                        </m:r>
                      </m:e>
                    </m:d>
                  </m:oMath>
                </a14:m>
                <a:endParaRPr lang="en-US" altLang="zh-CN" dirty="0" smtClean="0"/>
              </a:p>
              <a:p>
                <a:r>
                  <a:rPr lang="zh-CN" altLang="en-US" dirty="0" smtClean="0"/>
                  <a:t>标准差可以认为是平均偏差，标准差是</a:t>
                </a:r>
                <a14:m>
                  <m:oMath xmlns:m="http://schemas.openxmlformats.org/officeDocument/2006/math">
                    <m:r>
                      <m:rPr>
                        <m:sty m:val="p"/>
                      </m:rPr>
                      <a:rPr lang="en-US" altLang="zh-CN">
                        <a:latin typeface="Cambria Math"/>
                      </a:rPr>
                      <m:t>O</m:t>
                    </m:r>
                    <m:d>
                      <m:dPr>
                        <m:ctrlPr>
                          <a:rPr lang="en-US" altLang="zh-CN" i="1">
                            <a:latin typeface="Cambria Math"/>
                          </a:rPr>
                        </m:ctrlPr>
                      </m:dPr>
                      <m:e>
                        <m:rad>
                          <m:radPr>
                            <m:degHide m:val="on"/>
                            <m:ctrlPr>
                              <a:rPr lang="en-US" altLang="zh-CN" i="1" smtClean="0">
                                <a:latin typeface="Cambria Math"/>
                              </a:rPr>
                            </m:ctrlPr>
                          </m:radPr>
                          <m:deg/>
                          <m:e>
                            <m:r>
                              <a:rPr lang="en-US" altLang="zh-CN" b="0" i="1" smtClean="0">
                                <a:latin typeface="Cambria Math"/>
                              </a:rPr>
                              <m:t>𝑝</m:t>
                            </m:r>
                          </m:e>
                        </m:rad>
                      </m:e>
                    </m:d>
                  </m:oMath>
                </a14:m>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t="-2473" r="-5432"/>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累加的方差</a:t>
            </a:r>
            <a:endParaRPr lang="zh-CN" altLang="en-US" dirty="0"/>
          </a:p>
        </p:txBody>
      </p:sp>
    </p:spTree>
    <p:extLst>
      <p:ext uri="{BB962C8B-B14F-4D97-AF65-F5344CB8AC3E}">
        <p14:creationId xmlns:p14="http://schemas.microsoft.com/office/powerpoint/2010/main" val="705376076"/>
      </p:ext>
    </p:extLst>
  </p:cSld>
  <p:clrMapOvr>
    <a:masterClrMapping/>
  </p:clrMapOvr>
  <p:transition spd="slow">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d>
                        <m:dPr>
                          <m:ctrlPr>
                            <a:rPr lang="en-US" altLang="zh-CN" i="1" smtClean="0">
                              <a:latin typeface="Cambria Math"/>
                            </a:rPr>
                          </m:ctrlPr>
                        </m:dPr>
                        <m:e>
                          <m:r>
                            <a:rPr lang="en-US" altLang="zh-CN" b="0" i="1" smtClean="0">
                              <a:latin typeface="Cambria Math"/>
                            </a:rPr>
                            <m:t>𝑎</m:t>
                          </m:r>
                          <m:r>
                            <a:rPr lang="en-US" altLang="zh-CN" b="0" i="1" smtClean="0">
                              <a:latin typeface="Cambria Math"/>
                            </a:rPr>
                            <m:t>+</m:t>
                          </m:r>
                          <m:r>
                            <m:rPr>
                              <m:sty m:val="p"/>
                            </m:rPr>
                            <a:rPr lang="el-GR" altLang="zh-CN" b="0" i="1" smtClean="0">
                              <a:latin typeface="Cambria Math"/>
                              <a:ea typeface="Cambria Math"/>
                            </a:rPr>
                            <m:t>Δ</m:t>
                          </m:r>
                          <m:r>
                            <a:rPr lang="en-US" altLang="zh-CN" b="0" i="1" smtClean="0">
                              <a:latin typeface="Cambria Math"/>
                              <a:ea typeface="Cambria Math"/>
                            </a:rPr>
                            <m:t>𝑎</m:t>
                          </m:r>
                        </m:e>
                      </m:d>
                      <m:d>
                        <m:dPr>
                          <m:ctrlPr>
                            <a:rPr lang="en-US" altLang="zh-CN" i="1" smtClean="0">
                              <a:latin typeface="Cambria Math"/>
                            </a:rPr>
                          </m:ctrlPr>
                        </m:dPr>
                        <m:e>
                          <m:r>
                            <a:rPr lang="en-US" altLang="zh-CN" b="0" i="1" smtClean="0">
                              <a:latin typeface="Cambria Math"/>
                            </a:rPr>
                            <m:t>𝑏</m:t>
                          </m:r>
                          <m:r>
                            <a:rPr lang="en-US" altLang="zh-CN" b="0" i="1" smtClean="0">
                              <a:latin typeface="Cambria Math"/>
                            </a:rPr>
                            <m:t>+</m:t>
                          </m:r>
                          <m:r>
                            <m:rPr>
                              <m:sty m:val="p"/>
                            </m:rPr>
                            <a:rPr lang="el-GR" altLang="zh-CN" b="0" i="1" smtClean="0">
                              <a:latin typeface="Cambria Math"/>
                              <a:ea typeface="Cambria Math"/>
                            </a:rPr>
                            <m:t>Δ</m:t>
                          </m:r>
                          <m:r>
                            <a:rPr lang="en-US" altLang="zh-CN" b="0" i="1" smtClean="0">
                              <a:latin typeface="Cambria Math"/>
                              <a:ea typeface="Cambria Math"/>
                            </a:rPr>
                            <m:t>𝑏</m:t>
                          </m:r>
                        </m:e>
                      </m:d>
                      <m:r>
                        <a:rPr lang="en-US" altLang="zh-CN" b="0" i="1" smtClean="0">
                          <a:latin typeface="Cambria Math"/>
                        </a:rPr>
                        <m:t>=</m:t>
                      </m:r>
                      <m:r>
                        <a:rPr lang="en-US" altLang="zh-CN" b="0" i="1" smtClean="0">
                          <a:latin typeface="Cambria Math"/>
                        </a:rPr>
                        <m:t>𝑎𝑏</m:t>
                      </m:r>
                      <m:r>
                        <a:rPr lang="en-US" altLang="zh-CN" b="0" i="1" smtClean="0">
                          <a:latin typeface="Cambria Math"/>
                        </a:rPr>
                        <m:t>+</m:t>
                      </m:r>
                      <m:r>
                        <a:rPr lang="en-US" altLang="zh-CN" b="0" i="1" smtClean="0">
                          <a:latin typeface="Cambria Math"/>
                        </a:rPr>
                        <m:t>𝑎</m:t>
                      </m:r>
                      <m:r>
                        <m:rPr>
                          <m:sty m:val="p"/>
                        </m:rPr>
                        <a:rPr lang="el-GR" altLang="zh-CN" i="1">
                          <a:latin typeface="Cambria Math"/>
                          <a:ea typeface="Cambria Math"/>
                        </a:rPr>
                        <m:t>Δ</m:t>
                      </m:r>
                      <m:r>
                        <a:rPr lang="en-US" altLang="zh-CN" i="1">
                          <a:latin typeface="Cambria Math"/>
                          <a:ea typeface="Cambria Math"/>
                        </a:rPr>
                        <m:t>𝑏</m:t>
                      </m:r>
                      <m:r>
                        <a:rPr lang="en-US" altLang="zh-CN" b="0" i="1" smtClean="0">
                          <a:latin typeface="Cambria Math"/>
                          <a:ea typeface="Cambria Math"/>
                        </a:rPr>
                        <m:t>+</m:t>
                      </m:r>
                      <m:r>
                        <a:rPr lang="en-US" altLang="zh-CN" b="0" i="1" smtClean="0">
                          <a:latin typeface="Cambria Math"/>
                          <a:ea typeface="Cambria Math"/>
                        </a:rPr>
                        <m:t>𝑏</m:t>
                      </m:r>
                      <m:r>
                        <m:rPr>
                          <m:sty m:val="p"/>
                        </m:rPr>
                        <a:rPr lang="el-GR" altLang="zh-CN" i="1">
                          <a:latin typeface="Cambria Math"/>
                          <a:ea typeface="Cambria Math"/>
                        </a:rPr>
                        <m:t>Δ</m:t>
                      </m:r>
                      <m:r>
                        <a:rPr lang="en-US" altLang="zh-CN" b="0" i="1" smtClean="0">
                          <a:latin typeface="Cambria Math"/>
                          <a:ea typeface="Cambria Math"/>
                        </a:rPr>
                        <m:t>𝑎</m:t>
                      </m:r>
                      <m:r>
                        <a:rPr lang="en-US" altLang="zh-CN" b="0" i="1" smtClean="0">
                          <a:latin typeface="Cambria Math"/>
                          <a:ea typeface="Cambria Math"/>
                        </a:rPr>
                        <m:t>+</m:t>
                      </m:r>
                      <m:r>
                        <m:rPr>
                          <m:sty m:val="p"/>
                        </m:rPr>
                        <a:rPr lang="el-GR" altLang="zh-CN" i="1">
                          <a:latin typeface="Cambria Math"/>
                          <a:ea typeface="Cambria Math"/>
                        </a:rPr>
                        <m:t>Δ</m:t>
                      </m:r>
                      <m:r>
                        <a:rPr lang="en-US" altLang="zh-CN" b="0" i="1" smtClean="0">
                          <a:latin typeface="Cambria Math"/>
                          <a:ea typeface="Cambria Math"/>
                        </a:rPr>
                        <m:t>𝑎</m:t>
                      </m:r>
                      <m:r>
                        <m:rPr>
                          <m:sty m:val="p"/>
                        </m:rPr>
                        <a:rPr lang="el-GR" altLang="zh-CN" i="1">
                          <a:latin typeface="Cambria Math"/>
                          <a:ea typeface="Cambria Math"/>
                        </a:rPr>
                        <m:t>Δ</m:t>
                      </m:r>
                      <m:r>
                        <a:rPr lang="en-US" altLang="zh-CN" b="0" i="1" smtClean="0">
                          <a:latin typeface="Cambria Math"/>
                          <a:ea typeface="Cambria Math"/>
                        </a:rPr>
                        <m:t>𝑏</m:t>
                      </m:r>
                    </m:oMath>
                  </m:oMathPara>
                </a14:m>
                <a:endParaRPr lang="en-US" altLang="zh-CN"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a:rPr>
                          </m:ctrlPr>
                        </m:fPr>
                        <m:num>
                          <m:d>
                            <m:dPr>
                              <m:ctrlPr>
                                <a:rPr lang="en-US" altLang="zh-CN" i="1">
                                  <a:latin typeface="Cambria Math"/>
                                </a:rPr>
                              </m:ctrlPr>
                            </m:dPr>
                            <m:e>
                              <m:r>
                                <a:rPr lang="en-US" altLang="zh-CN" i="1">
                                  <a:latin typeface="Cambria Math"/>
                                </a:rPr>
                                <m:t>𝑎</m:t>
                              </m:r>
                              <m:r>
                                <a:rPr lang="en-US" altLang="zh-CN" i="1">
                                  <a:latin typeface="Cambria Math"/>
                                </a:rPr>
                                <m:t>+</m:t>
                              </m:r>
                              <m:r>
                                <m:rPr>
                                  <m:sty m:val="p"/>
                                </m:rPr>
                                <a:rPr lang="el-GR" altLang="zh-CN" i="1">
                                  <a:latin typeface="Cambria Math"/>
                                  <a:ea typeface="Cambria Math"/>
                                </a:rPr>
                                <m:t>Δ</m:t>
                              </m:r>
                              <m:r>
                                <a:rPr lang="en-US" altLang="zh-CN" i="1">
                                  <a:latin typeface="Cambria Math"/>
                                  <a:ea typeface="Cambria Math"/>
                                </a:rPr>
                                <m:t>𝑎</m:t>
                              </m:r>
                            </m:e>
                          </m:d>
                          <m:d>
                            <m:dPr>
                              <m:ctrlPr>
                                <a:rPr lang="en-US" altLang="zh-CN" i="1">
                                  <a:latin typeface="Cambria Math"/>
                                </a:rPr>
                              </m:ctrlPr>
                            </m:dPr>
                            <m:e>
                              <m:r>
                                <a:rPr lang="en-US" altLang="zh-CN" i="1">
                                  <a:latin typeface="Cambria Math"/>
                                </a:rPr>
                                <m:t>𝑏</m:t>
                              </m:r>
                              <m:r>
                                <a:rPr lang="en-US" altLang="zh-CN" i="1">
                                  <a:latin typeface="Cambria Math"/>
                                </a:rPr>
                                <m:t>+</m:t>
                              </m:r>
                              <m:r>
                                <m:rPr>
                                  <m:sty m:val="p"/>
                                </m:rPr>
                                <a:rPr lang="el-GR" altLang="zh-CN" i="1">
                                  <a:latin typeface="Cambria Math"/>
                                  <a:ea typeface="Cambria Math"/>
                                </a:rPr>
                                <m:t>Δ</m:t>
                              </m:r>
                              <m:r>
                                <a:rPr lang="en-US" altLang="zh-CN" i="1">
                                  <a:latin typeface="Cambria Math"/>
                                  <a:ea typeface="Cambria Math"/>
                                </a:rPr>
                                <m:t>𝑏</m:t>
                              </m:r>
                            </m:e>
                          </m:d>
                        </m:num>
                        <m:den>
                          <m:r>
                            <a:rPr lang="en-US" altLang="zh-CN" b="0" i="1" smtClean="0">
                              <a:latin typeface="Cambria Math"/>
                            </a:rPr>
                            <m:t>𝑎𝑏</m:t>
                          </m:r>
                        </m:den>
                      </m:f>
                      <m:r>
                        <a:rPr lang="en-US" altLang="zh-CN" b="0" i="1" smtClean="0">
                          <a:latin typeface="Cambria Math"/>
                        </a:rPr>
                        <m:t>−1</m:t>
                      </m:r>
                      <m:r>
                        <a:rPr lang="en-US" altLang="zh-CN" b="0" i="1" smtClean="0">
                          <a:latin typeface="Cambria Math"/>
                          <a:ea typeface="Cambria Math"/>
                        </a:rPr>
                        <m:t>≈</m:t>
                      </m:r>
                      <m:f>
                        <m:fPr>
                          <m:ctrlPr>
                            <a:rPr lang="en-US" altLang="zh-CN" b="0" i="1" smtClean="0">
                              <a:latin typeface="Cambria Math"/>
                            </a:rPr>
                          </m:ctrlPr>
                        </m:fPr>
                        <m:num>
                          <m:r>
                            <m:rPr>
                              <m:sty m:val="p"/>
                            </m:rPr>
                            <a:rPr lang="el-GR" altLang="zh-CN" i="1">
                              <a:latin typeface="Cambria Math"/>
                              <a:ea typeface="Cambria Math"/>
                            </a:rPr>
                            <m:t>Δ</m:t>
                          </m:r>
                          <m:r>
                            <a:rPr lang="en-US" altLang="zh-CN" b="0" i="1" smtClean="0">
                              <a:latin typeface="Cambria Math"/>
                              <a:ea typeface="Cambria Math"/>
                            </a:rPr>
                            <m:t>𝑎</m:t>
                          </m:r>
                        </m:num>
                        <m:den>
                          <m:r>
                            <a:rPr lang="en-US" altLang="zh-CN" b="0" i="1" smtClean="0">
                              <a:latin typeface="Cambria Math"/>
                            </a:rPr>
                            <m:t>𝑎</m:t>
                          </m:r>
                        </m:den>
                      </m:f>
                      <m:r>
                        <a:rPr lang="en-US" altLang="zh-CN" b="0" i="1" smtClean="0">
                          <a:latin typeface="Cambria Math"/>
                        </a:rPr>
                        <m:t>+</m:t>
                      </m:r>
                      <m:f>
                        <m:fPr>
                          <m:ctrlPr>
                            <a:rPr lang="en-US" altLang="zh-CN" b="0" i="1" smtClean="0">
                              <a:latin typeface="Cambria Math"/>
                            </a:rPr>
                          </m:ctrlPr>
                        </m:fPr>
                        <m:num>
                          <m:r>
                            <m:rPr>
                              <m:sty m:val="p"/>
                            </m:rPr>
                            <a:rPr lang="el-GR" altLang="zh-CN" i="1">
                              <a:latin typeface="Cambria Math"/>
                              <a:ea typeface="Cambria Math"/>
                            </a:rPr>
                            <m:t>Δ</m:t>
                          </m:r>
                          <m:r>
                            <a:rPr lang="en-US" altLang="zh-CN" i="1">
                              <a:latin typeface="Cambria Math"/>
                              <a:ea typeface="Cambria Math"/>
                            </a:rPr>
                            <m:t>𝑏</m:t>
                          </m:r>
                        </m:num>
                        <m:den>
                          <m:r>
                            <a:rPr lang="en-US" altLang="zh-CN" b="0" i="1" smtClean="0">
                              <a:latin typeface="Cambria Math"/>
                            </a:rPr>
                            <m:t>𝑏</m:t>
                          </m:r>
                        </m:den>
                      </m:f>
                    </m:oMath>
                  </m:oMathPara>
                </a14:m>
                <a:endParaRPr lang="en-US" altLang="zh-CN" dirty="0" smtClean="0"/>
              </a:p>
              <a:p>
                <a:r>
                  <a:rPr lang="zh-CN" altLang="en-US" dirty="0" smtClean="0"/>
                  <a:t>相乘之后相对误差累加</a:t>
                </a:r>
                <a:endParaRPr lang="en-US" altLang="zh-CN" dirty="0" smtClean="0"/>
              </a:p>
              <a:p>
                <a:r>
                  <a:rPr lang="zh-CN" altLang="en-US" dirty="0" smtClean="0"/>
                  <a:t>乘后的舍入产生的误差与同长度加法相加后的舍入误差相同</a:t>
                </a:r>
                <a:endParaRPr lang="en-US" altLang="zh-CN" dirty="0" smtClean="0"/>
              </a:p>
              <a:p>
                <a:r>
                  <a:rPr lang="zh-CN" altLang="en-US" dirty="0" smtClean="0"/>
                  <a:t>乘法相对误差也是累加的，故</a:t>
                </a:r>
                <a14:m>
                  <m:oMath xmlns:m="http://schemas.openxmlformats.org/officeDocument/2006/math">
                    <m:r>
                      <m:rPr>
                        <m:sty m:val="p"/>
                      </m:rPr>
                      <a:rPr lang="en-US" altLang="zh-CN">
                        <a:latin typeface="Cambria Math"/>
                      </a:rPr>
                      <m:t>O</m:t>
                    </m:r>
                    <m:d>
                      <m:dPr>
                        <m:ctrlPr>
                          <a:rPr lang="en-US" altLang="zh-CN" i="1">
                            <a:latin typeface="Cambria Math"/>
                          </a:rPr>
                        </m:ctrlPr>
                      </m:dPr>
                      <m:e>
                        <m:r>
                          <a:rPr lang="en-US" altLang="zh-CN" b="0" i="1" smtClean="0">
                            <a:latin typeface="Cambria Math"/>
                          </a:rPr>
                          <m:t>𝑝</m:t>
                        </m:r>
                      </m:e>
                    </m:d>
                  </m:oMath>
                </a14:m>
                <a:r>
                  <a:rPr lang="zh-CN" altLang="en-US" dirty="0" smtClean="0"/>
                  <a:t>个变量相乘，相对误差的方差为</a:t>
                </a:r>
                <a14:m>
                  <m:oMath xmlns:m="http://schemas.openxmlformats.org/officeDocument/2006/math">
                    <m:r>
                      <m:rPr>
                        <m:sty m:val="p"/>
                      </m:rPr>
                      <a:rPr lang="en-US" altLang="zh-CN">
                        <a:latin typeface="Cambria Math"/>
                      </a:rPr>
                      <m:t>O</m:t>
                    </m:r>
                    <m:d>
                      <m:dPr>
                        <m:ctrlPr>
                          <a:rPr lang="en-US" altLang="zh-CN" i="1">
                            <a:latin typeface="Cambria Math"/>
                          </a:rPr>
                        </m:ctrlPr>
                      </m:dPr>
                      <m:e>
                        <m:r>
                          <a:rPr lang="en-US" altLang="zh-CN" b="0" i="1" smtClean="0">
                            <a:latin typeface="Cambria Math"/>
                          </a:rPr>
                          <m:t>𝑝</m:t>
                        </m:r>
                      </m:e>
                    </m:d>
                  </m:oMath>
                </a14:m>
                <a:r>
                  <a:rPr lang="zh-CN" altLang="en-US" dirty="0" smtClean="0"/>
                  <a:t>，标准差也为</a:t>
                </a:r>
                <a14:m>
                  <m:oMath xmlns:m="http://schemas.openxmlformats.org/officeDocument/2006/math">
                    <m:r>
                      <m:rPr>
                        <m:sty m:val="p"/>
                      </m:rPr>
                      <a:rPr lang="en-US" altLang="zh-CN">
                        <a:latin typeface="Cambria Math"/>
                      </a:rPr>
                      <m:t>O</m:t>
                    </m:r>
                    <m:d>
                      <m:dPr>
                        <m:ctrlPr>
                          <a:rPr lang="en-US" altLang="zh-CN" i="1">
                            <a:latin typeface="Cambria Math"/>
                          </a:rPr>
                        </m:ctrlPr>
                      </m:dPr>
                      <m:e>
                        <m:rad>
                          <m:radPr>
                            <m:degHide m:val="on"/>
                            <m:ctrlPr>
                              <a:rPr lang="en-US" altLang="zh-CN" i="1">
                                <a:latin typeface="Cambria Math"/>
                              </a:rPr>
                            </m:ctrlPr>
                          </m:radPr>
                          <m:deg/>
                          <m:e>
                            <m:r>
                              <a:rPr lang="en-US" altLang="zh-CN" i="1">
                                <a:latin typeface="Cambria Math"/>
                              </a:rPr>
                              <m:t>𝑝</m:t>
                            </m:r>
                          </m:e>
                        </m:rad>
                      </m:e>
                    </m:d>
                  </m:oMath>
                </a14:m>
                <a:endParaRPr lang="en-US" altLang="zh-CN" dirty="0" smtClean="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乘法</a:t>
            </a:r>
            <a:endParaRPr lang="zh-CN" altLang="en-US" dirty="0"/>
          </a:p>
        </p:txBody>
      </p:sp>
    </p:spTree>
    <p:extLst>
      <p:ext uri="{BB962C8B-B14F-4D97-AF65-F5344CB8AC3E}">
        <p14:creationId xmlns:p14="http://schemas.microsoft.com/office/powerpoint/2010/main" val="3881544218"/>
      </p:ext>
    </p:extLst>
  </p:cSld>
  <p:clrMapOvr>
    <a:masterClrMapping/>
  </p:clrMapOvr>
  <p:transition spd="slow">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a:rPr>
                          </m:ctrlPr>
                        </m:fPr>
                        <m:num>
                          <m:d>
                            <m:dPr>
                              <m:ctrlPr>
                                <a:rPr lang="en-US" altLang="zh-CN" i="1">
                                  <a:latin typeface="Cambria Math"/>
                                </a:rPr>
                              </m:ctrlPr>
                            </m:dPr>
                            <m:e>
                              <m:r>
                                <a:rPr lang="en-US" altLang="zh-CN" i="1">
                                  <a:latin typeface="Cambria Math"/>
                                </a:rPr>
                                <m:t>𝑎</m:t>
                              </m:r>
                              <m:r>
                                <a:rPr lang="en-US" altLang="zh-CN" i="1">
                                  <a:latin typeface="Cambria Math"/>
                                </a:rPr>
                                <m:t>+</m:t>
                              </m:r>
                              <m:r>
                                <m:rPr>
                                  <m:sty m:val="p"/>
                                </m:rPr>
                                <a:rPr lang="el-GR" altLang="zh-CN" i="1">
                                  <a:latin typeface="Cambria Math"/>
                                  <a:ea typeface="Cambria Math"/>
                                </a:rPr>
                                <m:t>Δ</m:t>
                              </m:r>
                              <m:r>
                                <a:rPr lang="en-US" altLang="zh-CN" i="1">
                                  <a:latin typeface="Cambria Math"/>
                                  <a:ea typeface="Cambria Math"/>
                                </a:rPr>
                                <m:t>𝑎</m:t>
                              </m:r>
                            </m:e>
                          </m:d>
                          <m:r>
                            <a:rPr lang="en-US" altLang="zh-CN" b="0" i="1" smtClean="0">
                              <a:latin typeface="Cambria Math"/>
                              <a:ea typeface="Cambria Math"/>
                            </a:rPr>
                            <m:t>/</m:t>
                          </m:r>
                          <m:d>
                            <m:dPr>
                              <m:ctrlPr>
                                <a:rPr lang="en-US" altLang="zh-CN" i="1">
                                  <a:latin typeface="Cambria Math"/>
                                </a:rPr>
                              </m:ctrlPr>
                            </m:dPr>
                            <m:e>
                              <m:r>
                                <a:rPr lang="en-US" altLang="zh-CN" i="1">
                                  <a:latin typeface="Cambria Math"/>
                                </a:rPr>
                                <m:t>𝑏</m:t>
                              </m:r>
                              <m:r>
                                <a:rPr lang="en-US" altLang="zh-CN" i="1">
                                  <a:latin typeface="Cambria Math"/>
                                </a:rPr>
                                <m:t>+</m:t>
                              </m:r>
                              <m:r>
                                <m:rPr>
                                  <m:sty m:val="p"/>
                                </m:rPr>
                                <a:rPr lang="el-GR" altLang="zh-CN" i="1">
                                  <a:latin typeface="Cambria Math"/>
                                  <a:ea typeface="Cambria Math"/>
                                </a:rPr>
                                <m:t>Δ</m:t>
                              </m:r>
                              <m:r>
                                <a:rPr lang="en-US" altLang="zh-CN" i="1">
                                  <a:latin typeface="Cambria Math"/>
                                  <a:ea typeface="Cambria Math"/>
                                </a:rPr>
                                <m:t>𝑏</m:t>
                              </m:r>
                            </m:e>
                          </m:d>
                        </m:num>
                        <m:den>
                          <m:r>
                            <a:rPr lang="en-US" altLang="zh-CN" i="1">
                              <a:latin typeface="Cambria Math"/>
                            </a:rPr>
                            <m:t>𝑎</m:t>
                          </m:r>
                          <m:r>
                            <a:rPr lang="en-US" altLang="zh-CN" b="0" i="1" smtClean="0">
                              <a:latin typeface="Cambria Math"/>
                            </a:rPr>
                            <m:t>/</m:t>
                          </m:r>
                          <m:r>
                            <a:rPr lang="en-US" altLang="zh-CN" i="1">
                              <a:latin typeface="Cambria Math"/>
                            </a:rPr>
                            <m:t>𝑏</m:t>
                          </m:r>
                        </m:den>
                      </m:f>
                      <m:r>
                        <a:rPr lang="en-US" altLang="zh-CN" i="1">
                          <a:latin typeface="Cambria Math"/>
                        </a:rPr>
                        <m:t>−1</m:t>
                      </m:r>
                      <m:r>
                        <a:rPr lang="en-US" altLang="zh-CN" i="1">
                          <a:latin typeface="Cambria Math"/>
                          <a:ea typeface="Cambria Math"/>
                        </a:rPr>
                        <m:t>≈</m:t>
                      </m:r>
                      <m:f>
                        <m:fPr>
                          <m:ctrlPr>
                            <a:rPr lang="en-US" altLang="zh-CN" i="1">
                              <a:latin typeface="Cambria Math"/>
                            </a:rPr>
                          </m:ctrlPr>
                        </m:fPr>
                        <m:num>
                          <m:r>
                            <m:rPr>
                              <m:sty m:val="p"/>
                            </m:rPr>
                            <a:rPr lang="el-GR" altLang="zh-CN" i="1">
                              <a:latin typeface="Cambria Math"/>
                              <a:ea typeface="Cambria Math"/>
                            </a:rPr>
                            <m:t>Δ</m:t>
                          </m:r>
                          <m:r>
                            <a:rPr lang="en-US" altLang="zh-CN" i="1">
                              <a:latin typeface="Cambria Math"/>
                              <a:ea typeface="Cambria Math"/>
                            </a:rPr>
                            <m:t>𝑎</m:t>
                          </m:r>
                        </m:num>
                        <m:den>
                          <m:r>
                            <a:rPr lang="en-US" altLang="zh-CN" i="1">
                              <a:latin typeface="Cambria Math"/>
                            </a:rPr>
                            <m:t>𝑎</m:t>
                          </m:r>
                        </m:den>
                      </m:f>
                      <m:r>
                        <a:rPr lang="en-US" altLang="zh-CN" b="0" i="1" smtClean="0">
                          <a:latin typeface="Cambria Math"/>
                        </a:rPr>
                        <m:t>−</m:t>
                      </m:r>
                      <m:f>
                        <m:fPr>
                          <m:ctrlPr>
                            <a:rPr lang="en-US" altLang="zh-CN" i="1">
                              <a:latin typeface="Cambria Math"/>
                            </a:rPr>
                          </m:ctrlPr>
                        </m:fPr>
                        <m:num>
                          <m:r>
                            <m:rPr>
                              <m:sty m:val="p"/>
                            </m:rPr>
                            <a:rPr lang="el-GR" altLang="zh-CN" i="1">
                              <a:latin typeface="Cambria Math"/>
                              <a:ea typeface="Cambria Math"/>
                            </a:rPr>
                            <m:t>Δ</m:t>
                          </m:r>
                          <m:r>
                            <a:rPr lang="en-US" altLang="zh-CN" i="1">
                              <a:latin typeface="Cambria Math"/>
                              <a:ea typeface="Cambria Math"/>
                            </a:rPr>
                            <m:t>𝑏</m:t>
                          </m:r>
                        </m:num>
                        <m:den>
                          <m:r>
                            <a:rPr lang="en-US" altLang="zh-CN" i="1">
                              <a:latin typeface="Cambria Math"/>
                            </a:rPr>
                            <m:t>𝑏</m:t>
                          </m:r>
                        </m:den>
                      </m:f>
                    </m:oMath>
                  </m:oMathPara>
                </a14:m>
                <a:endParaRPr lang="en-US" altLang="zh-CN" dirty="0" smtClean="0"/>
              </a:p>
              <a:p>
                <a:r>
                  <a:rPr lang="zh-CN" altLang="en-US" dirty="0" smtClean="0"/>
                  <a:t>除法产生误差的原理与乘法相同</a:t>
                </a:r>
                <a:endParaRPr lang="en-US" altLang="zh-CN" dirty="0" smtClean="0"/>
              </a:p>
              <a:p>
                <a:r>
                  <a:rPr lang="zh-CN" altLang="en-US" dirty="0" smtClean="0"/>
                  <a:t>除法本身还会因为除不尽而产生误差</a:t>
                </a:r>
                <a:endParaRPr lang="en-US" altLang="zh-CN" dirty="0" smtClean="0"/>
              </a:p>
              <a:p>
                <a:r>
                  <a:rPr lang="zh-CN" altLang="en-US" dirty="0" smtClean="0"/>
                  <a:t>与减法不同，除法不会因为指数变少而丢失精度放大相对误差</a:t>
                </a:r>
                <a:endParaRPr lang="en-US" altLang="zh-CN" dirty="0" smtClean="0"/>
              </a:p>
              <a:p>
                <a:r>
                  <a:rPr lang="zh-CN" altLang="en-US" dirty="0" smtClean="0"/>
                  <a:t>对除法的误差的理解：误差的“常数”比较大，但除法本身一般不会成为误差的瓶颈</a:t>
                </a:r>
                <a:endParaRPr lang="en-US" altLang="zh-CN" dirty="0" smtClean="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除法</a:t>
            </a:r>
          </a:p>
        </p:txBody>
      </p:sp>
    </p:spTree>
    <p:extLst>
      <p:ext uri="{BB962C8B-B14F-4D97-AF65-F5344CB8AC3E}">
        <p14:creationId xmlns:p14="http://schemas.microsoft.com/office/powerpoint/2010/main" val="4198372612"/>
      </p:ext>
    </p:extLst>
  </p:cSld>
  <p:clrMapOvr>
    <a:masterClrMapping/>
  </p:clrMapOvr>
  <p:transition spd="slow">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t>对于一个被四则运算求出的值</a:t>
                </a:r>
                <a:endParaRPr lang="en-US" altLang="zh-CN" dirty="0" smtClean="0"/>
              </a:p>
              <a:p>
                <a14:m>
                  <m:oMath xmlns:m="http://schemas.openxmlformats.org/officeDocument/2006/math">
                    <m:r>
                      <a:rPr lang="en-US" altLang="zh-CN" i="1">
                        <a:latin typeface="Cambria Math"/>
                      </a:rPr>
                      <m:t>𝑛</m:t>
                    </m:r>
                  </m:oMath>
                </a14:m>
                <a:r>
                  <a:rPr lang="zh-CN" altLang="en-US" dirty="0" smtClean="0"/>
                  <a:t>：参与四则运算的数和四则运算过程中产生的数的最高指数</a:t>
                </a:r>
                <a:endParaRPr lang="en-US" altLang="zh-CN" dirty="0" smtClean="0"/>
              </a:p>
              <a:p>
                <a14:m>
                  <m:oMath xmlns:m="http://schemas.openxmlformats.org/officeDocument/2006/math">
                    <m:r>
                      <a:rPr lang="en-US" altLang="zh-CN" i="1">
                        <a:latin typeface="Cambria Math"/>
                      </a:rPr>
                      <m:t>𝑚</m:t>
                    </m:r>
                  </m:oMath>
                </a14:m>
                <a:r>
                  <a:rPr lang="zh-CN" altLang="en-US" dirty="0" smtClean="0"/>
                  <a:t>：有效位数</a:t>
                </a:r>
                <a:r>
                  <a:rPr lang="en-US" altLang="zh-CN" dirty="0"/>
                  <a:t>	</a:t>
                </a:r>
                <a14:m>
                  <m:oMath xmlns:m="http://schemas.openxmlformats.org/officeDocument/2006/math">
                    <m:r>
                      <a:rPr lang="en-US" altLang="zh-CN" i="1" smtClean="0">
                        <a:latin typeface="Cambria Math"/>
                      </a:rPr>
                      <m:t>𝑝</m:t>
                    </m:r>
                  </m:oMath>
                </a14:m>
                <a:r>
                  <a:rPr lang="zh-CN" altLang="en-US" dirty="0" smtClean="0"/>
                  <a:t>：四则运算的计算次数</a:t>
                </a:r>
                <a:endParaRPr lang="en-US" altLang="zh-CN" dirty="0" smtClean="0"/>
              </a:p>
              <a:p>
                <a:r>
                  <a:rPr lang="zh-CN" altLang="en-US" dirty="0" smtClean="0"/>
                  <a:t>总误差的绝对值期望不超过</a:t>
                </a:r>
                <a14:m>
                  <m:oMath xmlns:m="http://schemas.openxmlformats.org/officeDocument/2006/math">
                    <m:sSup>
                      <m:sSupPr>
                        <m:ctrlPr>
                          <a:rPr lang="en-US" altLang="zh-CN" i="1" smtClean="0">
                            <a:latin typeface="Cambria Math"/>
                          </a:rPr>
                        </m:ctrlPr>
                      </m:sSupPr>
                      <m:e>
                        <m:r>
                          <a:rPr lang="en-US" altLang="zh-CN" b="0" i="1" smtClean="0">
                            <a:latin typeface="Cambria Math"/>
                          </a:rPr>
                          <m:t>2</m:t>
                        </m:r>
                      </m:e>
                      <m:sup>
                        <m:r>
                          <a:rPr lang="en-US" altLang="zh-CN" b="0" i="1" smtClean="0">
                            <a:latin typeface="Cambria Math"/>
                          </a:rPr>
                          <m:t>𝑛</m:t>
                        </m:r>
                        <m:r>
                          <a:rPr lang="en-US" altLang="zh-CN" b="0" i="1" smtClean="0">
                            <a:latin typeface="Cambria Math"/>
                          </a:rPr>
                          <m:t>−</m:t>
                        </m:r>
                        <m:r>
                          <a:rPr lang="en-US" altLang="zh-CN" b="0" i="1" smtClean="0">
                            <a:latin typeface="Cambria Math"/>
                          </a:rPr>
                          <m:t>𝑚</m:t>
                        </m:r>
                      </m:sup>
                    </m:sSup>
                  </m:oMath>
                </a14:m>
                <a:r>
                  <a:rPr lang="zh-CN" altLang="en-US" dirty="0" smtClean="0"/>
                  <a:t>的</a:t>
                </a:r>
                <a14:m>
                  <m:oMath xmlns:m="http://schemas.openxmlformats.org/officeDocument/2006/math">
                    <m:r>
                      <m:rPr>
                        <m:sty m:val="p"/>
                      </m:rPr>
                      <a:rPr lang="en-US" altLang="zh-CN" dirty="0">
                        <a:latin typeface="Cambria Math"/>
                      </a:rPr>
                      <m:t>O</m:t>
                    </m:r>
                    <m:d>
                      <m:dPr>
                        <m:ctrlPr>
                          <a:rPr lang="en-US" altLang="zh-CN" i="1" dirty="0" smtClean="0">
                            <a:latin typeface="Cambria Math"/>
                          </a:rPr>
                        </m:ctrlPr>
                      </m:dPr>
                      <m:e>
                        <m:rad>
                          <m:radPr>
                            <m:degHide m:val="on"/>
                            <m:ctrlPr>
                              <a:rPr lang="en-US" altLang="zh-CN" i="1" dirty="0" smtClean="0">
                                <a:latin typeface="Cambria Math"/>
                              </a:rPr>
                            </m:ctrlPr>
                          </m:radPr>
                          <m:deg/>
                          <m:e>
                            <m:r>
                              <a:rPr lang="en-US" altLang="zh-CN" b="0" i="1" dirty="0" smtClean="0">
                                <a:latin typeface="Cambria Math"/>
                              </a:rPr>
                              <m:t>𝑝</m:t>
                            </m:r>
                          </m:e>
                        </m:rad>
                      </m:e>
                    </m:d>
                  </m:oMath>
                </a14:m>
                <a:r>
                  <a:rPr lang="zh-CN" altLang="en-US" dirty="0" smtClean="0"/>
                  <a:t>倍</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t="-2473" r="-494"/>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一</a:t>
            </a:r>
            <a:r>
              <a:rPr lang="zh-CN" altLang="en-US" dirty="0" smtClean="0"/>
              <a:t>个简化的结论</a:t>
            </a:r>
            <a:endParaRPr lang="zh-CN" altLang="en-US" dirty="0"/>
          </a:p>
        </p:txBody>
      </p:sp>
    </p:spTree>
    <p:extLst>
      <p:ext uri="{BB962C8B-B14F-4D97-AF65-F5344CB8AC3E}">
        <p14:creationId xmlns:p14="http://schemas.microsoft.com/office/powerpoint/2010/main" val="2345905686"/>
      </p:ext>
    </p:extLst>
  </p:cSld>
  <p:clrMapOvr>
    <a:masterClrMapping/>
  </p:clrMapOvr>
  <p:transition spd="slow">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向量的平方与参与运算的两个数的误差的关系</a:t>
            </a:r>
            <a:endParaRPr lang="en-US" altLang="zh-CN" dirty="0" smtClean="0"/>
          </a:p>
          <a:p>
            <a:r>
              <a:rPr lang="zh-CN" altLang="en-US" dirty="0" smtClean="0"/>
              <a:t>叉积的误差与参与运算的四个数的误差的关系</a:t>
            </a:r>
            <a:endParaRPr lang="en-US" altLang="zh-CN" dirty="0" smtClean="0"/>
          </a:p>
          <a:p>
            <a:r>
              <a:rPr lang="zh-CN" altLang="en-US" dirty="0" smtClean="0"/>
              <a:t>求多边形面积算法的误差与各点误差的关系</a:t>
            </a:r>
            <a:endParaRPr lang="en-US" altLang="zh-CN" dirty="0" smtClean="0"/>
          </a:p>
          <a:p>
            <a:r>
              <a:rPr lang="zh-CN" altLang="en-US" dirty="0" smtClean="0"/>
              <a:t>解实系数线性方程组的误差</a:t>
            </a:r>
            <a:endParaRPr lang="en-US" altLang="zh-CN" dirty="0" smtClean="0"/>
          </a:p>
        </p:txBody>
      </p:sp>
      <p:sp>
        <p:nvSpPr>
          <p:cNvPr id="3" name="标题 2"/>
          <p:cNvSpPr>
            <a:spLocks noGrp="1"/>
          </p:cNvSpPr>
          <p:nvPr>
            <p:ph type="title"/>
          </p:nvPr>
        </p:nvSpPr>
        <p:spPr/>
        <p:txBody>
          <a:bodyPr/>
          <a:lstStyle/>
          <a:p>
            <a:r>
              <a:rPr lang="zh-CN" altLang="en-US" dirty="0"/>
              <a:t>探讨</a:t>
            </a:r>
          </a:p>
        </p:txBody>
      </p:sp>
    </p:spTree>
    <p:extLst>
      <p:ext uri="{BB962C8B-B14F-4D97-AF65-F5344CB8AC3E}">
        <p14:creationId xmlns:p14="http://schemas.microsoft.com/office/powerpoint/2010/main" val="70504600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1216643098"/>
              </p:ext>
            </p:extLst>
          </p:nvPr>
        </p:nvGraphicFramePr>
        <p:xfrm>
          <a:off x="871538" y="2674938"/>
          <a:ext cx="7408862" cy="3451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浮点误差与误差复杂度</a:t>
            </a:r>
          </a:p>
        </p:txBody>
      </p:sp>
    </p:spTree>
    <p:extLst>
      <p:ext uri="{BB962C8B-B14F-4D97-AF65-F5344CB8AC3E}">
        <p14:creationId xmlns:p14="http://schemas.microsoft.com/office/powerpoint/2010/main" val="4238977802"/>
      </p:ext>
    </p:extLst>
  </p:cSld>
  <p:clrMapOvr>
    <a:masterClrMapping/>
  </p:clrMapOvr>
  <p:transition spd="slow">
    <p:push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2592541549"/>
              </p:ext>
            </p:extLst>
          </p:nvPr>
        </p:nvGraphicFramePr>
        <p:xfrm>
          <a:off x="871538" y="2674938"/>
          <a:ext cx="7408862" cy="3451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浮点误差与误差复杂度</a:t>
            </a:r>
          </a:p>
        </p:txBody>
      </p:sp>
    </p:spTree>
    <p:extLst>
      <p:ext uri="{BB962C8B-B14F-4D97-AF65-F5344CB8AC3E}">
        <p14:creationId xmlns:p14="http://schemas.microsoft.com/office/powerpoint/2010/main" val="98834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fontScale="92500" lnSpcReduction="20000"/>
              </a:bodyPr>
              <a:lstStyle/>
              <a:p>
                <a14:m>
                  <m:oMath xmlns:m="http://schemas.openxmlformats.org/officeDocument/2006/math">
                    <m:r>
                      <a:rPr lang="en-US" altLang="zh-CN" i="1" smtClean="0">
                        <a:latin typeface="Cambria Math"/>
                      </a:rPr>
                      <m:t>𝑛</m:t>
                    </m:r>
                  </m:oMath>
                </a14:m>
                <a:r>
                  <a:rPr lang="zh-CN" altLang="en-US" dirty="0" smtClean="0"/>
                  <a:t>元函数</a:t>
                </a:r>
                <a14:m>
                  <m:oMath xmlns:m="http://schemas.openxmlformats.org/officeDocument/2006/math">
                    <m:r>
                      <a:rPr lang="en-US" altLang="zh-CN" b="0" i="1" smtClean="0">
                        <a:latin typeface="Cambria Math"/>
                      </a:rPr>
                      <m:t>𝑓</m:t>
                    </m:r>
                    <m:d>
                      <m:dPr>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a:rPr>
                              <m:t>𝑥</m:t>
                            </m:r>
                          </m:e>
                          <m:sub>
                            <m:r>
                              <a:rPr lang="en-US" altLang="zh-CN" b="0" i="1" smtClean="0">
                                <a:latin typeface="Cambria Math"/>
                              </a:rPr>
                              <m:t>1</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𝑥</m:t>
                            </m:r>
                          </m:e>
                          <m:sub>
                            <m:r>
                              <a:rPr lang="en-US" altLang="zh-CN" b="0" i="1" smtClean="0">
                                <a:latin typeface="Cambria Math"/>
                              </a:rPr>
                              <m:t>2</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𝑥</m:t>
                            </m:r>
                          </m:e>
                          <m:sub>
                            <m:r>
                              <a:rPr lang="en-US" altLang="zh-CN" b="0" i="1" smtClean="0">
                                <a:latin typeface="Cambria Math"/>
                              </a:rPr>
                              <m:t>𝑛</m:t>
                            </m:r>
                          </m:sub>
                        </m:sSub>
                      </m:e>
                    </m:d>
                  </m:oMath>
                </a14:m>
                <a:r>
                  <a:rPr lang="zh-CN" altLang="en-US" dirty="0" smtClean="0"/>
                  <a:t>的浮点误差随机变量</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a:rPr>
                        <m:t>d</m:t>
                      </m:r>
                      <m:r>
                        <a:rPr lang="en-US" altLang="zh-CN" b="0" i="1" smtClean="0">
                          <a:latin typeface="Cambria Math"/>
                        </a:rPr>
                        <m:t>𝑓</m:t>
                      </m:r>
                      <m:r>
                        <a:rPr lang="en-US" altLang="zh-CN" b="0" i="1" smtClean="0">
                          <a:latin typeface="Cambria Math"/>
                        </a:rPr>
                        <m:t>=</m:t>
                      </m:r>
                      <m:f>
                        <m:fPr>
                          <m:ctrlPr>
                            <a:rPr lang="en-US" altLang="zh-CN" b="0" i="1" smtClean="0">
                              <a:latin typeface="Cambria Math"/>
                            </a:rPr>
                          </m:ctrlPr>
                        </m:fPr>
                        <m:num>
                          <m:r>
                            <a:rPr lang="zh-CN" altLang="en-US" b="0" i="1" smtClean="0">
                              <a:latin typeface="Cambria Math"/>
                            </a:rPr>
                            <m:t>𝜕</m:t>
                          </m:r>
                          <m:r>
                            <a:rPr lang="en-US" altLang="zh-CN" b="0" i="1" smtClean="0">
                              <a:latin typeface="Cambria Math"/>
                            </a:rPr>
                            <m:t>𝑓</m:t>
                          </m:r>
                        </m:num>
                        <m:den>
                          <m:r>
                            <a:rPr lang="zh-CN" altLang="en-US" b="0" i="1" smtClean="0">
                              <a:latin typeface="Cambria Math"/>
                            </a:rPr>
                            <m:t>𝜕</m:t>
                          </m:r>
                          <m:sSub>
                            <m:sSubPr>
                              <m:ctrlPr>
                                <a:rPr lang="en-US" altLang="zh-CN" b="0" i="1" smtClean="0">
                                  <a:latin typeface="Cambria Math"/>
                                </a:rPr>
                              </m:ctrlPr>
                            </m:sSubPr>
                            <m:e>
                              <m:r>
                                <a:rPr lang="en-US" altLang="zh-CN" b="0" i="1" smtClean="0">
                                  <a:latin typeface="Cambria Math"/>
                                </a:rPr>
                                <m:t>𝑥</m:t>
                              </m:r>
                            </m:e>
                            <m:sub>
                              <m:r>
                                <a:rPr lang="en-US" altLang="zh-CN" b="0" i="1" smtClean="0">
                                  <a:latin typeface="Cambria Math"/>
                                </a:rPr>
                                <m:t>1</m:t>
                              </m:r>
                            </m:sub>
                          </m:sSub>
                        </m:den>
                      </m:f>
                      <m:r>
                        <m:rPr>
                          <m:sty m:val="p"/>
                        </m:rPr>
                        <a:rPr lang="en-US" altLang="zh-CN" b="0" i="0" smtClean="0">
                          <a:latin typeface="Cambria Math"/>
                        </a:rPr>
                        <m:t>d</m:t>
                      </m:r>
                      <m:sSub>
                        <m:sSubPr>
                          <m:ctrlPr>
                            <a:rPr lang="en-US" altLang="zh-CN" b="0" i="1" smtClean="0">
                              <a:latin typeface="Cambria Math"/>
                            </a:rPr>
                          </m:ctrlPr>
                        </m:sSubPr>
                        <m:e>
                          <m:r>
                            <a:rPr lang="en-US" altLang="zh-CN" b="0" i="1" smtClean="0">
                              <a:latin typeface="Cambria Math"/>
                            </a:rPr>
                            <m:t>𝑥</m:t>
                          </m:r>
                        </m:e>
                        <m:sub>
                          <m:r>
                            <a:rPr lang="en-US" altLang="zh-CN" b="0" i="1" smtClean="0">
                              <a:latin typeface="Cambria Math"/>
                            </a:rPr>
                            <m:t>1</m:t>
                          </m:r>
                        </m:sub>
                      </m:sSub>
                      <m:r>
                        <a:rPr lang="en-US" altLang="zh-CN" b="0" i="1" smtClean="0">
                          <a:latin typeface="Cambria Math"/>
                        </a:rPr>
                        <m:t>+</m:t>
                      </m:r>
                      <m:f>
                        <m:fPr>
                          <m:ctrlPr>
                            <a:rPr lang="en-US" altLang="zh-CN" i="1">
                              <a:latin typeface="Cambria Math"/>
                            </a:rPr>
                          </m:ctrlPr>
                        </m:fPr>
                        <m:num>
                          <m:r>
                            <a:rPr lang="zh-CN" altLang="en-US" i="1">
                              <a:latin typeface="Cambria Math"/>
                            </a:rPr>
                            <m:t>𝜕</m:t>
                          </m:r>
                          <m:r>
                            <a:rPr lang="en-US" altLang="zh-CN" i="1">
                              <a:latin typeface="Cambria Math"/>
                            </a:rPr>
                            <m:t>𝑓</m:t>
                          </m:r>
                        </m:num>
                        <m:den>
                          <m:r>
                            <a:rPr lang="zh-CN" altLang="en-US" i="1">
                              <a:latin typeface="Cambria Math"/>
                            </a:rPr>
                            <m:t>𝜕</m:t>
                          </m:r>
                          <m:sSub>
                            <m:sSubPr>
                              <m:ctrlPr>
                                <a:rPr lang="en-US" altLang="zh-CN" i="1">
                                  <a:latin typeface="Cambria Math"/>
                                </a:rPr>
                              </m:ctrlPr>
                            </m:sSubPr>
                            <m:e>
                              <m:r>
                                <a:rPr lang="en-US" altLang="zh-CN" i="1">
                                  <a:latin typeface="Cambria Math"/>
                                </a:rPr>
                                <m:t>𝑥</m:t>
                              </m:r>
                            </m:e>
                            <m:sub>
                              <m:r>
                                <a:rPr lang="en-US" altLang="zh-CN" b="0" i="1" smtClean="0">
                                  <a:latin typeface="Cambria Math"/>
                                </a:rPr>
                                <m:t>2</m:t>
                              </m:r>
                            </m:sub>
                          </m:sSub>
                        </m:den>
                      </m:f>
                      <m:r>
                        <m:rPr>
                          <m:sty m:val="p"/>
                        </m:rPr>
                        <a:rPr lang="en-US" altLang="zh-CN">
                          <a:latin typeface="Cambria Math"/>
                        </a:rPr>
                        <m:t>d</m:t>
                      </m:r>
                      <m:sSub>
                        <m:sSubPr>
                          <m:ctrlPr>
                            <a:rPr lang="en-US" altLang="zh-CN" i="1">
                              <a:latin typeface="Cambria Math"/>
                            </a:rPr>
                          </m:ctrlPr>
                        </m:sSubPr>
                        <m:e>
                          <m:r>
                            <a:rPr lang="en-US" altLang="zh-CN" i="1">
                              <a:latin typeface="Cambria Math"/>
                            </a:rPr>
                            <m:t>𝑥</m:t>
                          </m:r>
                        </m:e>
                        <m:sub>
                          <m:r>
                            <a:rPr lang="en-US" altLang="zh-CN" b="0" i="1" smtClean="0">
                              <a:latin typeface="Cambria Math"/>
                            </a:rPr>
                            <m:t>2</m:t>
                          </m:r>
                        </m:sub>
                      </m:sSub>
                      <m:r>
                        <a:rPr lang="en-US" altLang="zh-CN" b="0" i="1" smtClean="0">
                          <a:latin typeface="Cambria Math"/>
                        </a:rPr>
                        <m:t>+…+</m:t>
                      </m:r>
                      <m:f>
                        <m:fPr>
                          <m:ctrlPr>
                            <a:rPr lang="en-US" altLang="zh-CN" i="1">
                              <a:latin typeface="Cambria Math"/>
                            </a:rPr>
                          </m:ctrlPr>
                        </m:fPr>
                        <m:num>
                          <m:r>
                            <a:rPr lang="zh-CN" altLang="en-US" i="1">
                              <a:latin typeface="Cambria Math"/>
                            </a:rPr>
                            <m:t>𝜕</m:t>
                          </m:r>
                          <m:r>
                            <a:rPr lang="en-US" altLang="zh-CN" i="1">
                              <a:latin typeface="Cambria Math"/>
                            </a:rPr>
                            <m:t>𝑓</m:t>
                          </m:r>
                        </m:num>
                        <m:den>
                          <m:r>
                            <a:rPr lang="zh-CN" altLang="en-US" i="1">
                              <a:latin typeface="Cambria Math"/>
                            </a:rPr>
                            <m:t>𝜕</m:t>
                          </m:r>
                          <m:sSub>
                            <m:sSubPr>
                              <m:ctrlPr>
                                <a:rPr lang="en-US" altLang="zh-CN" i="1">
                                  <a:latin typeface="Cambria Math"/>
                                </a:rPr>
                              </m:ctrlPr>
                            </m:sSubPr>
                            <m:e>
                              <m:r>
                                <a:rPr lang="en-US" altLang="zh-CN" i="1">
                                  <a:latin typeface="Cambria Math"/>
                                </a:rPr>
                                <m:t>𝑥</m:t>
                              </m:r>
                            </m:e>
                            <m:sub>
                              <m:r>
                                <a:rPr lang="en-US" altLang="zh-CN" b="0" i="1" smtClean="0">
                                  <a:latin typeface="Cambria Math"/>
                                </a:rPr>
                                <m:t>𝑛</m:t>
                              </m:r>
                            </m:sub>
                          </m:sSub>
                        </m:den>
                      </m:f>
                      <m:r>
                        <m:rPr>
                          <m:sty m:val="p"/>
                        </m:rPr>
                        <a:rPr lang="en-US" altLang="zh-CN">
                          <a:latin typeface="Cambria Math"/>
                        </a:rPr>
                        <m:t>d</m:t>
                      </m:r>
                      <m:sSub>
                        <m:sSubPr>
                          <m:ctrlPr>
                            <a:rPr lang="en-US" altLang="zh-CN" i="1">
                              <a:latin typeface="Cambria Math"/>
                            </a:rPr>
                          </m:ctrlPr>
                        </m:sSubPr>
                        <m:e>
                          <m:r>
                            <a:rPr lang="en-US" altLang="zh-CN" i="1">
                              <a:latin typeface="Cambria Math"/>
                            </a:rPr>
                            <m:t>𝑥</m:t>
                          </m:r>
                        </m:e>
                        <m:sub>
                          <m:r>
                            <a:rPr lang="en-US" altLang="zh-CN" b="0" i="1" smtClean="0">
                              <a:latin typeface="Cambria Math"/>
                            </a:rPr>
                            <m:t>𝑛</m:t>
                          </m:r>
                        </m:sub>
                      </m:sSub>
                    </m:oMath>
                  </m:oMathPara>
                </a14:m>
                <a:endParaRPr lang="en-US" altLang="zh-CN" dirty="0" smtClean="0"/>
              </a:p>
              <a:p>
                <a:r>
                  <a:rPr lang="zh-CN" altLang="en-US" dirty="0"/>
                  <a:t>其中</a:t>
                </a:r>
                <a14:m>
                  <m:oMath xmlns:m="http://schemas.openxmlformats.org/officeDocument/2006/math">
                    <m:r>
                      <m:rPr>
                        <m:sty m:val="p"/>
                      </m:rPr>
                      <a:rPr lang="en-US" altLang="zh-CN">
                        <a:latin typeface="Cambria Math"/>
                      </a:rPr>
                      <m:t>d</m:t>
                    </m:r>
                    <m:sSub>
                      <m:sSubPr>
                        <m:ctrlPr>
                          <a:rPr lang="en-US" altLang="zh-CN" i="1">
                            <a:latin typeface="Cambria Math"/>
                          </a:rPr>
                        </m:ctrlPr>
                      </m:sSubPr>
                      <m:e>
                        <m:r>
                          <a:rPr lang="en-US" altLang="zh-CN" i="1">
                            <a:latin typeface="Cambria Math"/>
                          </a:rPr>
                          <m:t>𝑥</m:t>
                        </m:r>
                      </m:e>
                      <m:sub>
                        <m:r>
                          <a:rPr lang="en-US" altLang="zh-CN" b="0" i="1" smtClean="0">
                            <a:latin typeface="Cambria Math"/>
                          </a:rPr>
                          <m:t>𝑖</m:t>
                        </m:r>
                      </m:sub>
                    </m:sSub>
                  </m:oMath>
                </a14:m>
                <a:r>
                  <a:rPr lang="zh-CN" altLang="en-US" dirty="0" smtClean="0"/>
                  <a:t>是第</a:t>
                </a:r>
                <a14:m>
                  <m:oMath xmlns:m="http://schemas.openxmlformats.org/officeDocument/2006/math">
                    <m:r>
                      <a:rPr lang="en-US" altLang="zh-CN" b="0" i="1" smtClean="0">
                        <a:latin typeface="Cambria Math"/>
                      </a:rPr>
                      <m:t>𝑖</m:t>
                    </m:r>
                  </m:oMath>
                </a14:m>
                <a:r>
                  <a:rPr lang="zh-CN" altLang="en-US" dirty="0" smtClean="0"/>
                  <a:t>个参数误差的随机变量，</a:t>
                </a:r>
                <a14:m>
                  <m:oMath xmlns:m="http://schemas.openxmlformats.org/officeDocument/2006/math">
                    <m:f>
                      <m:fPr>
                        <m:ctrlPr>
                          <a:rPr lang="en-US" altLang="zh-CN" i="1">
                            <a:latin typeface="Cambria Math"/>
                          </a:rPr>
                        </m:ctrlPr>
                      </m:fPr>
                      <m:num>
                        <m:r>
                          <a:rPr lang="zh-CN" altLang="en-US" i="1">
                            <a:latin typeface="Cambria Math"/>
                          </a:rPr>
                          <m:t>𝜕</m:t>
                        </m:r>
                        <m:r>
                          <a:rPr lang="en-US" altLang="zh-CN" i="1">
                            <a:latin typeface="Cambria Math"/>
                          </a:rPr>
                          <m:t>𝑓</m:t>
                        </m:r>
                      </m:num>
                      <m:den>
                        <m:r>
                          <a:rPr lang="zh-CN" altLang="en-US" i="1">
                            <a:latin typeface="Cambria Math"/>
                          </a:rPr>
                          <m:t>𝜕</m:t>
                        </m:r>
                        <m:sSub>
                          <m:sSubPr>
                            <m:ctrlPr>
                              <a:rPr lang="en-US" altLang="zh-CN" i="1">
                                <a:latin typeface="Cambria Math"/>
                              </a:rPr>
                            </m:ctrlPr>
                          </m:sSubPr>
                          <m:e>
                            <m:r>
                              <a:rPr lang="en-US" altLang="zh-CN" i="1">
                                <a:latin typeface="Cambria Math"/>
                              </a:rPr>
                              <m:t>𝑥</m:t>
                            </m:r>
                          </m:e>
                          <m:sub>
                            <m:r>
                              <a:rPr lang="en-US" altLang="zh-CN" b="0" i="1" smtClean="0">
                                <a:latin typeface="Cambria Math"/>
                              </a:rPr>
                              <m:t>𝑖</m:t>
                            </m:r>
                          </m:sub>
                        </m:sSub>
                      </m:den>
                    </m:f>
                  </m:oMath>
                </a14:m>
                <a:r>
                  <a:rPr lang="zh-CN" altLang="en-US" dirty="0" smtClean="0"/>
                  <a:t>是函数关于</a:t>
                </a:r>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𝑖</m:t>
                        </m:r>
                      </m:sub>
                    </m:sSub>
                  </m:oMath>
                </a14:m>
                <a:r>
                  <a:rPr lang="zh-CN" altLang="en-US" dirty="0" smtClean="0"/>
                  <a:t>的偏导</a:t>
                </a:r>
                <a:endParaRPr lang="en-US" altLang="zh-CN" dirty="0" smtClean="0"/>
              </a:p>
              <a:p>
                <a:r>
                  <a:rPr lang="zh-CN" altLang="en-US" dirty="0"/>
                  <a:t>平均</a:t>
                </a:r>
                <a:r>
                  <a:rPr lang="zh-CN" altLang="en-US" dirty="0" smtClean="0"/>
                  <a:t>误差满足（误差的标准差）</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i="1" smtClean="0">
                              <a:latin typeface="Cambria Math"/>
                            </a:rPr>
                          </m:ctrlPr>
                        </m:sSupPr>
                        <m:e>
                          <m:d>
                            <m:dPr>
                              <m:ctrlPr>
                                <a:rPr lang="en-US" altLang="zh-CN" i="1" smtClean="0">
                                  <a:latin typeface="Cambria Math"/>
                                </a:rPr>
                              </m:ctrlPr>
                            </m:dPr>
                            <m:e>
                              <m:r>
                                <m:rPr>
                                  <m:sty m:val="p"/>
                                </m:rPr>
                                <a:rPr lang="en-US" altLang="zh-CN">
                                  <a:latin typeface="Cambria Math"/>
                                </a:rPr>
                                <m:t>d</m:t>
                              </m:r>
                              <m:r>
                                <a:rPr lang="en-US" altLang="zh-CN" i="1">
                                  <a:latin typeface="Cambria Math"/>
                                </a:rPr>
                                <m:t>𝑓</m:t>
                              </m:r>
                            </m:e>
                          </m:d>
                        </m:e>
                        <m:sup>
                          <m:r>
                            <a:rPr lang="en-US" altLang="zh-CN" b="0" i="1" smtClean="0">
                              <a:latin typeface="Cambria Math"/>
                            </a:rPr>
                            <m:t>2</m:t>
                          </m:r>
                        </m:sup>
                      </m:sSup>
                      <m:r>
                        <a:rPr lang="en-US" altLang="zh-CN" i="1">
                          <a:latin typeface="Cambria Math"/>
                        </a:rPr>
                        <m:t>=</m:t>
                      </m:r>
                      <m:sSup>
                        <m:sSupPr>
                          <m:ctrlPr>
                            <a:rPr lang="en-US" altLang="zh-CN" i="1" smtClean="0">
                              <a:latin typeface="Cambria Math"/>
                            </a:rPr>
                          </m:ctrlPr>
                        </m:sSupPr>
                        <m:e>
                          <m:d>
                            <m:dPr>
                              <m:ctrlPr>
                                <a:rPr lang="en-US" altLang="zh-CN" i="1" smtClean="0">
                                  <a:latin typeface="Cambria Math"/>
                                </a:rPr>
                              </m:ctrlPr>
                            </m:dPr>
                            <m:e>
                              <m:f>
                                <m:fPr>
                                  <m:ctrlPr>
                                    <a:rPr lang="en-US" altLang="zh-CN" i="1">
                                      <a:latin typeface="Cambria Math"/>
                                    </a:rPr>
                                  </m:ctrlPr>
                                </m:fPr>
                                <m:num>
                                  <m:r>
                                    <a:rPr lang="zh-CN" altLang="en-US" i="1">
                                      <a:latin typeface="Cambria Math"/>
                                    </a:rPr>
                                    <m:t>𝜕</m:t>
                                  </m:r>
                                  <m:r>
                                    <a:rPr lang="en-US" altLang="zh-CN" i="1">
                                      <a:latin typeface="Cambria Math"/>
                                    </a:rPr>
                                    <m:t>𝑓</m:t>
                                  </m:r>
                                </m:num>
                                <m:den>
                                  <m:r>
                                    <a:rPr lang="zh-CN" altLang="en-US" i="1">
                                      <a:latin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1</m:t>
                                      </m:r>
                                    </m:sub>
                                  </m:sSub>
                                </m:den>
                              </m:f>
                              <m:r>
                                <m:rPr>
                                  <m:sty m:val="p"/>
                                </m:rPr>
                                <a:rPr lang="en-US" altLang="zh-CN">
                                  <a:latin typeface="Cambria Math"/>
                                </a:rPr>
                                <m:t>d</m:t>
                              </m:r>
                              <m:sSub>
                                <m:sSubPr>
                                  <m:ctrlPr>
                                    <a:rPr lang="en-US" altLang="zh-CN" i="1">
                                      <a:latin typeface="Cambria Math"/>
                                    </a:rPr>
                                  </m:ctrlPr>
                                </m:sSubPr>
                                <m:e>
                                  <m:r>
                                    <a:rPr lang="en-US" altLang="zh-CN" i="1">
                                      <a:latin typeface="Cambria Math"/>
                                    </a:rPr>
                                    <m:t>𝑥</m:t>
                                  </m:r>
                                </m:e>
                                <m:sub>
                                  <m:r>
                                    <a:rPr lang="en-US" altLang="zh-CN" i="1">
                                      <a:latin typeface="Cambria Math"/>
                                    </a:rPr>
                                    <m:t>1</m:t>
                                  </m:r>
                                </m:sub>
                              </m:sSub>
                            </m:e>
                          </m:d>
                        </m:e>
                        <m:sup>
                          <m:r>
                            <a:rPr lang="en-US" altLang="zh-CN" b="0" i="1" smtClean="0">
                              <a:latin typeface="Cambria Math"/>
                            </a:rPr>
                            <m:t>2</m:t>
                          </m:r>
                        </m:sup>
                      </m:sSup>
                      <m:r>
                        <a:rPr lang="en-US" altLang="zh-CN" i="1">
                          <a:latin typeface="Cambria Math"/>
                        </a:rPr>
                        <m:t>+</m:t>
                      </m:r>
                      <m:sSup>
                        <m:sSupPr>
                          <m:ctrlPr>
                            <a:rPr lang="en-US" altLang="zh-CN" i="1" smtClean="0">
                              <a:latin typeface="Cambria Math"/>
                            </a:rPr>
                          </m:ctrlPr>
                        </m:sSupPr>
                        <m:e>
                          <m:d>
                            <m:dPr>
                              <m:ctrlPr>
                                <a:rPr lang="en-US" altLang="zh-CN" i="1" smtClean="0">
                                  <a:latin typeface="Cambria Math"/>
                                </a:rPr>
                              </m:ctrlPr>
                            </m:dPr>
                            <m:e>
                              <m:f>
                                <m:fPr>
                                  <m:ctrlPr>
                                    <a:rPr lang="en-US" altLang="zh-CN" i="1">
                                      <a:latin typeface="Cambria Math"/>
                                    </a:rPr>
                                  </m:ctrlPr>
                                </m:fPr>
                                <m:num>
                                  <m:r>
                                    <a:rPr lang="zh-CN" altLang="en-US" i="1">
                                      <a:latin typeface="Cambria Math"/>
                                    </a:rPr>
                                    <m:t>𝜕</m:t>
                                  </m:r>
                                  <m:r>
                                    <a:rPr lang="en-US" altLang="zh-CN" i="1">
                                      <a:latin typeface="Cambria Math"/>
                                    </a:rPr>
                                    <m:t>𝑓</m:t>
                                  </m:r>
                                </m:num>
                                <m:den>
                                  <m:r>
                                    <a:rPr lang="zh-CN" altLang="en-US" i="1">
                                      <a:latin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2</m:t>
                                      </m:r>
                                    </m:sub>
                                  </m:sSub>
                                </m:den>
                              </m:f>
                              <m:r>
                                <m:rPr>
                                  <m:sty m:val="p"/>
                                </m:rPr>
                                <a:rPr lang="en-US" altLang="zh-CN">
                                  <a:latin typeface="Cambria Math"/>
                                </a:rPr>
                                <m:t>d</m:t>
                              </m:r>
                              <m:sSub>
                                <m:sSubPr>
                                  <m:ctrlPr>
                                    <a:rPr lang="en-US" altLang="zh-CN" i="1">
                                      <a:latin typeface="Cambria Math"/>
                                    </a:rPr>
                                  </m:ctrlPr>
                                </m:sSubPr>
                                <m:e>
                                  <m:r>
                                    <a:rPr lang="en-US" altLang="zh-CN" i="1">
                                      <a:latin typeface="Cambria Math"/>
                                    </a:rPr>
                                    <m:t>𝑥</m:t>
                                  </m:r>
                                </m:e>
                                <m:sub>
                                  <m:r>
                                    <a:rPr lang="en-US" altLang="zh-CN" i="1">
                                      <a:latin typeface="Cambria Math"/>
                                    </a:rPr>
                                    <m:t>2</m:t>
                                  </m:r>
                                </m:sub>
                              </m:sSub>
                            </m:e>
                          </m:d>
                        </m:e>
                        <m:sup>
                          <m:r>
                            <a:rPr lang="en-US" altLang="zh-CN" b="0" i="1" smtClean="0">
                              <a:latin typeface="Cambria Math"/>
                            </a:rPr>
                            <m:t>2</m:t>
                          </m:r>
                        </m:sup>
                      </m:sSup>
                      <m:r>
                        <a:rPr lang="en-US" altLang="zh-CN" i="1">
                          <a:latin typeface="Cambria Math"/>
                        </a:rPr>
                        <m:t>+…+</m:t>
                      </m:r>
                      <m:sSup>
                        <m:sSupPr>
                          <m:ctrlPr>
                            <a:rPr lang="en-US" altLang="zh-CN" i="1" smtClean="0">
                              <a:latin typeface="Cambria Math"/>
                            </a:rPr>
                          </m:ctrlPr>
                        </m:sSupPr>
                        <m:e>
                          <m:d>
                            <m:dPr>
                              <m:ctrlPr>
                                <a:rPr lang="en-US" altLang="zh-CN" i="1" smtClean="0">
                                  <a:latin typeface="Cambria Math"/>
                                </a:rPr>
                              </m:ctrlPr>
                            </m:dPr>
                            <m:e>
                              <m:f>
                                <m:fPr>
                                  <m:ctrlPr>
                                    <a:rPr lang="en-US" altLang="zh-CN" i="1">
                                      <a:latin typeface="Cambria Math"/>
                                    </a:rPr>
                                  </m:ctrlPr>
                                </m:fPr>
                                <m:num>
                                  <m:r>
                                    <a:rPr lang="zh-CN" altLang="en-US" i="1">
                                      <a:latin typeface="Cambria Math"/>
                                    </a:rPr>
                                    <m:t>𝜕</m:t>
                                  </m:r>
                                  <m:r>
                                    <a:rPr lang="en-US" altLang="zh-CN" i="1">
                                      <a:latin typeface="Cambria Math"/>
                                    </a:rPr>
                                    <m:t>𝑓</m:t>
                                  </m:r>
                                </m:num>
                                <m:den>
                                  <m:r>
                                    <a:rPr lang="zh-CN" altLang="en-US" i="1">
                                      <a:latin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𝑛</m:t>
                                      </m:r>
                                    </m:sub>
                                  </m:sSub>
                                </m:den>
                              </m:f>
                              <m:r>
                                <m:rPr>
                                  <m:sty m:val="p"/>
                                </m:rPr>
                                <a:rPr lang="en-US" altLang="zh-CN">
                                  <a:latin typeface="Cambria Math"/>
                                </a:rPr>
                                <m:t>d</m:t>
                              </m:r>
                              <m:sSub>
                                <m:sSubPr>
                                  <m:ctrlPr>
                                    <a:rPr lang="en-US" altLang="zh-CN" i="1">
                                      <a:latin typeface="Cambria Math"/>
                                    </a:rPr>
                                  </m:ctrlPr>
                                </m:sSubPr>
                                <m:e>
                                  <m:r>
                                    <a:rPr lang="en-US" altLang="zh-CN" i="1">
                                      <a:latin typeface="Cambria Math"/>
                                    </a:rPr>
                                    <m:t>𝑥</m:t>
                                  </m:r>
                                </m:e>
                                <m:sub>
                                  <m:r>
                                    <a:rPr lang="en-US" altLang="zh-CN" i="1">
                                      <a:latin typeface="Cambria Math"/>
                                    </a:rPr>
                                    <m:t>𝑛</m:t>
                                  </m:r>
                                </m:sub>
                              </m:sSub>
                            </m:e>
                          </m:d>
                        </m:e>
                        <m:sup>
                          <m:r>
                            <a:rPr lang="en-US" altLang="zh-CN" b="0" i="1" smtClean="0">
                              <a:latin typeface="Cambria Math"/>
                            </a:rPr>
                            <m:t>2</m:t>
                          </m:r>
                        </m:sup>
                      </m:sSup>
                    </m:oMath>
                  </m:oMathPara>
                </a14:m>
                <a:endParaRPr lang="en-US" altLang="zh-CN" dirty="0" smtClean="0"/>
              </a:p>
              <a:p>
                <a:r>
                  <a:rPr lang="zh-CN" altLang="en-US" dirty="0" smtClean="0"/>
                  <a:t>这里的</a:t>
                </a:r>
                <a14:m>
                  <m:oMath xmlns:m="http://schemas.openxmlformats.org/officeDocument/2006/math">
                    <m:r>
                      <m:rPr>
                        <m:sty m:val="p"/>
                      </m:rPr>
                      <a:rPr lang="en-US" altLang="zh-CN">
                        <a:latin typeface="Cambria Math"/>
                      </a:rPr>
                      <m:t>d</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oMath>
                </a14:m>
                <a:r>
                  <a:rPr lang="zh-CN" altLang="en-US" dirty="0" smtClean="0"/>
                  <a:t>是第</a:t>
                </a:r>
                <a14:m>
                  <m:oMath xmlns:m="http://schemas.openxmlformats.org/officeDocument/2006/math">
                    <m:r>
                      <a:rPr lang="en-US" altLang="zh-CN" i="1">
                        <a:latin typeface="Cambria Math"/>
                      </a:rPr>
                      <m:t>𝑖</m:t>
                    </m:r>
                  </m:oMath>
                </a14:m>
                <a:r>
                  <a:rPr lang="zh-CN" altLang="en-US" dirty="0" smtClean="0"/>
                  <a:t>个参数的平均误差</a:t>
                </a:r>
                <a:endParaRPr lang="en-US" altLang="zh-CN" dirty="0" smtClean="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070" t="-3710" r="-658" b="-530"/>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一般的求误差传递的工具</a:t>
            </a:r>
            <a:endParaRPr lang="zh-CN" altLang="en-US" dirty="0"/>
          </a:p>
        </p:txBody>
      </p:sp>
    </p:spTree>
    <p:extLst>
      <p:ext uri="{BB962C8B-B14F-4D97-AF65-F5344CB8AC3E}">
        <p14:creationId xmlns:p14="http://schemas.microsoft.com/office/powerpoint/2010/main" val="402188877"/>
      </p:ext>
    </p:extLst>
  </p:cSld>
  <p:clrMapOvr>
    <a:masterClrMapping/>
  </p:clrMapOvr>
  <p:transition spd="slow">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b="0" dirty="0" smtClean="0"/>
                  <a:t>设各变量平均绝对误差相同，</a:t>
                </a:r>
                <a14:m>
                  <m:oMath xmlns:m="http://schemas.openxmlformats.org/officeDocument/2006/math">
                    <m:r>
                      <a:rPr lang="en-US" altLang="zh-CN" b="0" i="1" smtClean="0">
                        <a:latin typeface="Cambria Math"/>
                      </a:rPr>
                      <m:t>𝑓</m:t>
                    </m:r>
                    <m:r>
                      <a:rPr lang="en-US" altLang="zh-CN" b="0" i="1" smtClean="0">
                        <a:latin typeface="Cambria Math"/>
                      </a:rPr>
                      <m:t>=</m:t>
                    </m:r>
                    <m:nary>
                      <m:naryPr>
                        <m:chr m:val="∑"/>
                        <m:subHide m:val="on"/>
                        <m:supHide m:val="on"/>
                        <m:ctrlPr>
                          <a:rPr lang="en-US" altLang="zh-CN" b="0" i="1" smtClean="0">
                            <a:latin typeface="Cambria Math"/>
                          </a:rPr>
                        </m:ctrlPr>
                      </m:naryPr>
                      <m:sub/>
                      <m:sup/>
                      <m:e>
                        <m:sSub>
                          <m:sSubPr>
                            <m:ctrlPr>
                              <a:rPr lang="en-US" altLang="zh-CN" b="0" i="1" smtClean="0">
                                <a:latin typeface="Cambria Math"/>
                              </a:rPr>
                            </m:ctrlPr>
                          </m:sSubPr>
                          <m:e>
                            <m:r>
                              <a:rPr lang="en-US" altLang="zh-CN" b="0" i="1" smtClean="0">
                                <a:latin typeface="Cambria Math"/>
                              </a:rPr>
                              <m:t>𝑥</m:t>
                            </m:r>
                          </m:e>
                          <m:sub>
                            <m:r>
                              <a:rPr lang="en-US" altLang="zh-CN" b="0" i="1" smtClean="0">
                                <a:latin typeface="Cambria Math"/>
                              </a:rPr>
                              <m:t>𝑖</m:t>
                            </m:r>
                          </m:sub>
                        </m:sSub>
                      </m:e>
                    </m:nary>
                  </m:oMath>
                </a14:m>
                <a:r>
                  <a:rPr lang="zh-CN" altLang="en-US" dirty="0" smtClean="0"/>
                  <a:t>，</a:t>
                </a:r>
                <a14:m>
                  <m:oMath xmlns:m="http://schemas.openxmlformats.org/officeDocument/2006/math">
                    <m:f>
                      <m:fPr>
                        <m:ctrlPr>
                          <a:rPr lang="en-US" altLang="zh-CN" i="1" dirty="0" smtClean="0">
                            <a:latin typeface="Cambria Math"/>
                          </a:rPr>
                        </m:ctrlPr>
                      </m:fPr>
                      <m:num>
                        <m:r>
                          <a:rPr lang="zh-CN" altLang="en-US" i="1" dirty="0" smtClean="0">
                            <a:latin typeface="Cambria Math"/>
                          </a:rPr>
                          <m:t>𝜕</m:t>
                        </m:r>
                        <m:r>
                          <a:rPr lang="en-US" altLang="zh-CN" b="0" i="1" dirty="0" smtClean="0">
                            <a:latin typeface="Cambria Math"/>
                          </a:rPr>
                          <m:t>𝑓</m:t>
                        </m:r>
                      </m:num>
                      <m:den>
                        <m:r>
                          <a:rPr lang="zh-CN" altLang="en-US" i="1" dirty="0" smtClean="0">
                            <a:latin typeface="Cambria Math"/>
                          </a:rPr>
                          <m:t>𝜕</m:t>
                        </m:r>
                        <m:sSub>
                          <m:sSubPr>
                            <m:ctrlPr>
                              <a:rPr lang="en-US" altLang="zh-CN" i="1" dirty="0" smtClean="0">
                                <a:latin typeface="Cambria Math"/>
                              </a:rPr>
                            </m:ctrlPr>
                          </m:sSubPr>
                          <m:e>
                            <m:r>
                              <a:rPr lang="en-US" altLang="zh-CN" b="0" i="1" dirty="0" smtClean="0">
                                <a:latin typeface="Cambria Math"/>
                              </a:rPr>
                              <m:t>𝑥</m:t>
                            </m:r>
                          </m:e>
                          <m:sub>
                            <m:r>
                              <a:rPr lang="en-US" altLang="zh-CN" b="0" i="1" dirty="0" smtClean="0">
                                <a:latin typeface="Cambria Math"/>
                              </a:rPr>
                              <m:t>𝑖</m:t>
                            </m:r>
                          </m:sub>
                        </m:sSub>
                      </m:den>
                    </m:f>
                    <m:r>
                      <a:rPr lang="en-US" altLang="zh-CN" b="0" i="1" dirty="0" smtClean="0">
                        <a:latin typeface="Cambria Math"/>
                      </a:rPr>
                      <m:t>=1</m:t>
                    </m:r>
                  </m:oMath>
                </a14:m>
                <a:r>
                  <a:rPr lang="zh-CN" altLang="en-US" dirty="0" smtClean="0"/>
                  <a:t>，</a:t>
                </a:r>
                <a14:m>
                  <m:oMath xmlns:m="http://schemas.openxmlformats.org/officeDocument/2006/math">
                    <m:r>
                      <m:rPr>
                        <m:sty m:val="p"/>
                      </m:rPr>
                      <a:rPr lang="en-US" altLang="zh-CN" dirty="0">
                        <a:latin typeface="Cambria Math"/>
                      </a:rPr>
                      <m:t>d</m:t>
                    </m:r>
                    <m:r>
                      <a:rPr lang="en-US" altLang="zh-CN" b="0" i="1" dirty="0" smtClean="0">
                        <a:latin typeface="Cambria Math"/>
                      </a:rPr>
                      <m:t>𝑓</m:t>
                    </m:r>
                    <m:r>
                      <a:rPr lang="en-US" altLang="zh-CN" b="0" i="1" dirty="0" smtClean="0">
                        <a:latin typeface="Cambria Math"/>
                      </a:rPr>
                      <m:t>=</m:t>
                    </m:r>
                    <m:rad>
                      <m:radPr>
                        <m:degHide m:val="on"/>
                        <m:ctrlPr>
                          <a:rPr lang="en-US" altLang="zh-CN" b="0" i="1" dirty="0" smtClean="0">
                            <a:latin typeface="Cambria Math"/>
                          </a:rPr>
                        </m:ctrlPr>
                      </m:radPr>
                      <m:deg/>
                      <m:e>
                        <m:nary>
                          <m:naryPr>
                            <m:chr m:val="∑"/>
                            <m:subHide m:val="on"/>
                            <m:supHide m:val="on"/>
                            <m:ctrlPr>
                              <a:rPr lang="en-US" altLang="zh-CN" b="0" i="1" dirty="0" smtClean="0">
                                <a:latin typeface="Cambria Math"/>
                              </a:rPr>
                            </m:ctrlPr>
                          </m:naryPr>
                          <m:sub/>
                          <m:sup/>
                          <m:e>
                            <m:sSup>
                              <m:sSupPr>
                                <m:ctrlPr>
                                  <a:rPr lang="en-US" altLang="zh-CN" b="0" i="1" dirty="0" smtClean="0">
                                    <a:latin typeface="Cambria Math"/>
                                  </a:rPr>
                                </m:ctrlPr>
                              </m:sSupPr>
                              <m:e>
                                <m:d>
                                  <m:dPr>
                                    <m:ctrlPr>
                                      <a:rPr lang="en-US" altLang="zh-CN" i="1" dirty="0">
                                        <a:latin typeface="Cambria Math"/>
                                      </a:rPr>
                                    </m:ctrlPr>
                                  </m:dPr>
                                  <m:e>
                                    <m:f>
                                      <m:fPr>
                                        <m:ctrlPr>
                                          <a:rPr lang="en-US" altLang="zh-CN" i="1">
                                            <a:latin typeface="Cambria Math"/>
                                          </a:rPr>
                                        </m:ctrlPr>
                                      </m:fPr>
                                      <m:num>
                                        <m:r>
                                          <a:rPr lang="zh-CN" altLang="en-US" i="1">
                                            <a:latin typeface="Cambria Math"/>
                                          </a:rPr>
                                          <m:t>𝜕</m:t>
                                        </m:r>
                                        <m:r>
                                          <a:rPr lang="en-US" altLang="zh-CN" i="1">
                                            <a:latin typeface="Cambria Math"/>
                                          </a:rPr>
                                          <m:t>𝑓</m:t>
                                        </m:r>
                                      </m:num>
                                      <m:den>
                                        <m:r>
                                          <a:rPr lang="zh-CN" altLang="en-US" i="1">
                                            <a:latin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den>
                                    </m:f>
                                    <m:r>
                                      <m:rPr>
                                        <m:sty m:val="p"/>
                                      </m:rPr>
                                      <a:rPr lang="en-US" altLang="zh-CN">
                                        <a:latin typeface="Cambria Math"/>
                                      </a:rPr>
                                      <m:t>d</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e>
                                </m:d>
                              </m:e>
                              <m:sup>
                                <m:r>
                                  <a:rPr lang="en-US" altLang="zh-CN" b="0" i="1" dirty="0" smtClean="0">
                                    <a:latin typeface="Cambria Math"/>
                                  </a:rPr>
                                  <m:t>2</m:t>
                                </m:r>
                              </m:sup>
                            </m:sSup>
                          </m:e>
                        </m:nary>
                      </m:e>
                    </m:rad>
                    <m:r>
                      <a:rPr lang="en-US" altLang="zh-CN" b="0" i="1" dirty="0" smtClean="0">
                        <a:latin typeface="Cambria Math"/>
                      </a:rPr>
                      <m:t>=</m:t>
                    </m:r>
                    <m:rad>
                      <m:radPr>
                        <m:degHide m:val="on"/>
                        <m:ctrlPr>
                          <a:rPr lang="en-US" altLang="zh-CN" b="0" i="1" dirty="0" smtClean="0">
                            <a:latin typeface="Cambria Math"/>
                          </a:rPr>
                        </m:ctrlPr>
                      </m:radPr>
                      <m:deg/>
                      <m:e>
                        <m:r>
                          <a:rPr lang="en-US" altLang="zh-CN" b="0" i="1" dirty="0" smtClean="0">
                            <a:latin typeface="Cambria Math"/>
                          </a:rPr>
                          <m:t>𝑝</m:t>
                        </m:r>
                      </m:e>
                    </m:rad>
                    <m:r>
                      <m:rPr>
                        <m:sty m:val="p"/>
                      </m:rPr>
                      <a:rPr lang="en-US" altLang="zh-CN" b="0" i="0" dirty="0" smtClean="0">
                        <a:latin typeface="Cambria Math"/>
                      </a:rPr>
                      <m:t>d</m:t>
                    </m:r>
                    <m:sSub>
                      <m:sSubPr>
                        <m:ctrlPr>
                          <a:rPr lang="en-US" altLang="zh-CN" i="1">
                            <a:latin typeface="Cambria Math"/>
                          </a:rPr>
                        </m:ctrlPr>
                      </m:sSubPr>
                      <m:e>
                        <m:r>
                          <a:rPr lang="en-US" altLang="zh-CN" i="1">
                            <a:latin typeface="Cambria Math"/>
                          </a:rPr>
                          <m:t>𝑥</m:t>
                        </m:r>
                      </m:e>
                      <m:sub>
                        <m:r>
                          <a:rPr lang="en-US" altLang="zh-CN" b="0" i="1" smtClean="0">
                            <a:latin typeface="Cambria Math"/>
                          </a:rPr>
                          <m:t>1</m:t>
                        </m:r>
                      </m:sub>
                    </m:sSub>
                  </m:oMath>
                </a14:m>
                <a:endParaRPr lang="en-US" altLang="zh-CN" i="1" dirty="0" smtClean="0"/>
              </a:p>
              <a:p>
                <a:r>
                  <a:rPr lang="zh-CN" altLang="en-US" dirty="0"/>
                  <a:t>设各变量</a:t>
                </a:r>
                <a:r>
                  <a:rPr lang="zh-CN" altLang="en-US" dirty="0" smtClean="0"/>
                  <a:t>平均</a:t>
                </a:r>
                <a:r>
                  <a:rPr lang="zh-CN" altLang="en-US" dirty="0"/>
                  <a:t>相对</a:t>
                </a:r>
                <a:r>
                  <a:rPr lang="zh-CN" altLang="en-US" dirty="0" smtClean="0"/>
                  <a:t>误差</a:t>
                </a:r>
                <a:r>
                  <a:rPr lang="zh-CN" altLang="en-US" dirty="0"/>
                  <a:t>相同， </a:t>
                </a:r>
                <a14:m>
                  <m:oMath xmlns:m="http://schemas.openxmlformats.org/officeDocument/2006/math">
                    <m:r>
                      <a:rPr lang="en-US" altLang="zh-CN" i="1">
                        <a:latin typeface="Cambria Math"/>
                      </a:rPr>
                      <m:t>𝑓</m:t>
                    </m:r>
                    <m:r>
                      <a:rPr lang="en-US" altLang="zh-CN" i="1">
                        <a:latin typeface="Cambria Math"/>
                      </a:rPr>
                      <m:t>=</m:t>
                    </m:r>
                    <m:nary>
                      <m:naryPr>
                        <m:chr m:val="∏"/>
                        <m:subHide m:val="on"/>
                        <m:supHide m:val="on"/>
                        <m:ctrlPr>
                          <a:rPr lang="en-US" altLang="zh-CN" i="1" smtClean="0">
                            <a:latin typeface="Cambria Math"/>
                          </a:rPr>
                        </m:ctrlPr>
                      </m:naryPr>
                      <m:sub/>
                      <m:sup/>
                      <m:e>
                        <m:sSub>
                          <m:sSubPr>
                            <m:ctrlPr>
                              <a:rPr lang="en-US" altLang="zh-CN" i="1">
                                <a:latin typeface="Cambria Math"/>
                              </a:rPr>
                            </m:ctrlPr>
                          </m:sSubPr>
                          <m:e>
                            <m:r>
                              <a:rPr lang="en-US" altLang="zh-CN" i="1">
                                <a:latin typeface="Cambria Math"/>
                              </a:rPr>
                              <m:t>𝑥</m:t>
                            </m:r>
                          </m:e>
                          <m:sub>
                            <m:r>
                              <a:rPr lang="en-US" altLang="zh-CN" i="1">
                                <a:latin typeface="Cambria Math"/>
                              </a:rPr>
                              <m:t>𝑖</m:t>
                            </m:r>
                          </m:sub>
                        </m:sSub>
                      </m:e>
                    </m:nary>
                  </m:oMath>
                </a14:m>
                <a:r>
                  <a:rPr lang="zh-CN" altLang="en-US" dirty="0"/>
                  <a:t>，</a:t>
                </a:r>
                <a14:m>
                  <m:oMath xmlns:m="http://schemas.openxmlformats.org/officeDocument/2006/math">
                    <m:f>
                      <m:fPr>
                        <m:ctrlPr>
                          <a:rPr lang="en-US" altLang="zh-CN" i="1" dirty="0">
                            <a:latin typeface="Cambria Math"/>
                          </a:rPr>
                        </m:ctrlPr>
                      </m:fPr>
                      <m:num>
                        <m:r>
                          <a:rPr lang="zh-CN" altLang="en-US" i="1" dirty="0">
                            <a:latin typeface="Cambria Math"/>
                          </a:rPr>
                          <m:t>𝜕</m:t>
                        </m:r>
                        <m:r>
                          <a:rPr lang="en-US" altLang="zh-CN" i="1" dirty="0">
                            <a:latin typeface="Cambria Math"/>
                          </a:rPr>
                          <m:t>𝑓</m:t>
                        </m:r>
                      </m:num>
                      <m:den>
                        <m:r>
                          <a:rPr lang="zh-CN" altLang="en-US" i="1" dirty="0">
                            <a:latin typeface="Cambria Math"/>
                          </a:rPr>
                          <m:t>𝜕</m:t>
                        </m:r>
                        <m:sSub>
                          <m:sSubPr>
                            <m:ctrlPr>
                              <a:rPr lang="en-US" altLang="zh-CN" i="1" dirty="0">
                                <a:latin typeface="Cambria Math"/>
                              </a:rPr>
                            </m:ctrlPr>
                          </m:sSubPr>
                          <m:e>
                            <m:r>
                              <a:rPr lang="en-US" altLang="zh-CN" i="1" dirty="0">
                                <a:latin typeface="Cambria Math"/>
                              </a:rPr>
                              <m:t>𝑥</m:t>
                            </m:r>
                          </m:e>
                          <m:sub>
                            <m:r>
                              <a:rPr lang="en-US" altLang="zh-CN" i="1" dirty="0">
                                <a:latin typeface="Cambria Math"/>
                              </a:rPr>
                              <m:t>𝑖</m:t>
                            </m:r>
                          </m:sub>
                        </m:sSub>
                      </m:den>
                    </m:f>
                    <m:r>
                      <a:rPr lang="en-US" altLang="zh-CN" i="1" dirty="0">
                        <a:latin typeface="Cambria Math"/>
                      </a:rPr>
                      <m:t>=</m:t>
                    </m:r>
                    <m:f>
                      <m:fPr>
                        <m:ctrlPr>
                          <a:rPr lang="en-US" altLang="zh-CN" i="1" dirty="0" smtClean="0">
                            <a:latin typeface="Cambria Math"/>
                          </a:rPr>
                        </m:ctrlPr>
                      </m:fPr>
                      <m:num>
                        <m:nary>
                          <m:naryPr>
                            <m:chr m:val="∏"/>
                            <m:subHide m:val="on"/>
                            <m:supHide m:val="on"/>
                            <m:ctrlPr>
                              <a:rPr lang="en-US" altLang="zh-CN" i="1">
                                <a:latin typeface="Cambria Math"/>
                              </a:rPr>
                            </m:ctrlPr>
                          </m:naryPr>
                          <m:sub/>
                          <m:sup/>
                          <m:e>
                            <m:sSub>
                              <m:sSubPr>
                                <m:ctrlPr>
                                  <a:rPr lang="en-US" altLang="zh-CN" i="1">
                                    <a:latin typeface="Cambria Math"/>
                                  </a:rPr>
                                </m:ctrlPr>
                              </m:sSubPr>
                              <m:e>
                                <m:r>
                                  <a:rPr lang="en-US" altLang="zh-CN" i="1">
                                    <a:latin typeface="Cambria Math"/>
                                  </a:rPr>
                                  <m:t>𝑥</m:t>
                                </m:r>
                              </m:e>
                              <m:sub>
                                <m:r>
                                  <a:rPr lang="en-US" altLang="zh-CN" b="0" i="1" smtClean="0">
                                    <a:latin typeface="Cambria Math"/>
                                  </a:rPr>
                                  <m:t>𝑗</m:t>
                                </m:r>
                              </m:sub>
                            </m:sSub>
                          </m:e>
                        </m:nary>
                      </m:num>
                      <m:den>
                        <m:sSub>
                          <m:sSubPr>
                            <m:ctrlPr>
                              <a:rPr lang="en-US" altLang="zh-CN" i="1">
                                <a:latin typeface="Cambria Math"/>
                              </a:rPr>
                            </m:ctrlPr>
                          </m:sSubPr>
                          <m:e>
                            <m:r>
                              <a:rPr lang="en-US" altLang="zh-CN" i="1">
                                <a:latin typeface="Cambria Math"/>
                              </a:rPr>
                              <m:t>𝑥</m:t>
                            </m:r>
                          </m:e>
                          <m:sub>
                            <m:r>
                              <a:rPr lang="en-US" altLang="zh-CN" i="1">
                                <a:latin typeface="Cambria Math"/>
                              </a:rPr>
                              <m:t>𝑖</m:t>
                            </m:r>
                          </m:sub>
                        </m:sSub>
                      </m:den>
                    </m:f>
                  </m:oMath>
                </a14:m>
                <a:r>
                  <a:rPr lang="zh-CN" altLang="en-US" dirty="0"/>
                  <a:t>，</a:t>
                </a:r>
                <a14:m>
                  <m:oMath xmlns:m="http://schemas.openxmlformats.org/officeDocument/2006/math">
                    <m:f>
                      <m:fPr>
                        <m:ctrlPr>
                          <a:rPr lang="en-US" altLang="zh-CN" i="1" dirty="0" smtClean="0">
                            <a:latin typeface="Cambria Math"/>
                          </a:rPr>
                        </m:ctrlPr>
                      </m:fPr>
                      <m:num>
                        <m:r>
                          <m:rPr>
                            <m:sty m:val="p"/>
                          </m:rPr>
                          <a:rPr lang="en-US" altLang="zh-CN" dirty="0">
                            <a:latin typeface="Cambria Math"/>
                          </a:rPr>
                          <m:t>d</m:t>
                        </m:r>
                        <m:r>
                          <a:rPr lang="en-US" altLang="zh-CN" i="1" dirty="0">
                            <a:latin typeface="Cambria Math"/>
                          </a:rPr>
                          <m:t>𝑓</m:t>
                        </m:r>
                      </m:num>
                      <m:den>
                        <m:r>
                          <a:rPr lang="en-US" altLang="zh-CN" b="0" i="1" dirty="0" smtClean="0">
                            <a:latin typeface="Cambria Math"/>
                          </a:rPr>
                          <m:t>𝑓</m:t>
                        </m:r>
                      </m:den>
                    </m:f>
                    <m:r>
                      <a:rPr lang="en-US" altLang="zh-CN" i="1" dirty="0">
                        <a:latin typeface="Cambria Math"/>
                      </a:rPr>
                      <m:t>=</m:t>
                    </m:r>
                    <m:f>
                      <m:fPr>
                        <m:type m:val="lin"/>
                        <m:ctrlPr>
                          <a:rPr lang="en-US" altLang="zh-CN" i="1" dirty="0" smtClean="0">
                            <a:latin typeface="Cambria Math"/>
                          </a:rPr>
                        </m:ctrlPr>
                      </m:fPr>
                      <m:num>
                        <m:rad>
                          <m:radPr>
                            <m:degHide m:val="on"/>
                            <m:ctrlPr>
                              <a:rPr lang="en-US" altLang="zh-CN" i="1" dirty="0">
                                <a:latin typeface="Cambria Math"/>
                              </a:rPr>
                            </m:ctrlPr>
                          </m:radPr>
                          <m:deg/>
                          <m:e>
                            <m:nary>
                              <m:naryPr>
                                <m:chr m:val="∑"/>
                                <m:subHide m:val="on"/>
                                <m:supHide m:val="on"/>
                                <m:ctrlPr>
                                  <a:rPr lang="en-US" altLang="zh-CN" i="1" dirty="0">
                                    <a:latin typeface="Cambria Math"/>
                                  </a:rPr>
                                </m:ctrlPr>
                              </m:naryPr>
                              <m:sub/>
                              <m:sup/>
                              <m:e>
                                <m:sSup>
                                  <m:sSupPr>
                                    <m:ctrlPr>
                                      <a:rPr lang="en-US" altLang="zh-CN" i="1" dirty="0">
                                        <a:latin typeface="Cambria Math"/>
                                      </a:rPr>
                                    </m:ctrlPr>
                                  </m:sSupPr>
                                  <m:e>
                                    <m:d>
                                      <m:dPr>
                                        <m:ctrlPr>
                                          <a:rPr lang="en-US" altLang="zh-CN" i="1" dirty="0">
                                            <a:latin typeface="Cambria Math"/>
                                          </a:rPr>
                                        </m:ctrlPr>
                                      </m:dPr>
                                      <m:e>
                                        <m:f>
                                          <m:fPr>
                                            <m:ctrlPr>
                                              <a:rPr lang="en-US" altLang="zh-CN" i="1">
                                                <a:latin typeface="Cambria Math"/>
                                              </a:rPr>
                                            </m:ctrlPr>
                                          </m:fPr>
                                          <m:num>
                                            <m:r>
                                              <a:rPr lang="zh-CN" altLang="en-US" i="1">
                                                <a:latin typeface="Cambria Math"/>
                                              </a:rPr>
                                              <m:t>𝜕</m:t>
                                            </m:r>
                                            <m:r>
                                              <a:rPr lang="en-US" altLang="zh-CN" i="1">
                                                <a:latin typeface="Cambria Math"/>
                                              </a:rPr>
                                              <m:t>𝑓</m:t>
                                            </m:r>
                                          </m:num>
                                          <m:den>
                                            <m:r>
                                              <a:rPr lang="zh-CN" altLang="en-US" i="1">
                                                <a:latin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den>
                                        </m:f>
                                        <m:r>
                                          <m:rPr>
                                            <m:sty m:val="p"/>
                                          </m:rPr>
                                          <a:rPr lang="en-US" altLang="zh-CN">
                                            <a:latin typeface="Cambria Math"/>
                                          </a:rPr>
                                          <m:t>d</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e>
                                    </m:d>
                                  </m:e>
                                  <m:sup>
                                    <m:r>
                                      <a:rPr lang="en-US" altLang="zh-CN" i="1" dirty="0">
                                        <a:latin typeface="Cambria Math"/>
                                      </a:rPr>
                                      <m:t>2</m:t>
                                    </m:r>
                                  </m:sup>
                                </m:sSup>
                              </m:e>
                            </m:nary>
                          </m:e>
                        </m:rad>
                      </m:num>
                      <m:den>
                        <m:r>
                          <a:rPr lang="en-US" altLang="zh-CN" b="0" i="1" dirty="0" smtClean="0">
                            <a:latin typeface="Cambria Math"/>
                          </a:rPr>
                          <m:t>𝑓</m:t>
                        </m:r>
                      </m:den>
                    </m:f>
                    <m:r>
                      <a:rPr lang="en-US" altLang="zh-CN" i="1" dirty="0">
                        <a:latin typeface="Cambria Math"/>
                      </a:rPr>
                      <m:t>=</m:t>
                    </m:r>
                    <m:rad>
                      <m:radPr>
                        <m:degHide m:val="on"/>
                        <m:ctrlPr>
                          <a:rPr lang="en-US" altLang="zh-CN" i="1" dirty="0">
                            <a:latin typeface="Cambria Math"/>
                          </a:rPr>
                        </m:ctrlPr>
                      </m:radPr>
                      <m:deg/>
                      <m:e>
                        <m:r>
                          <a:rPr lang="en-US" altLang="zh-CN" i="1" dirty="0">
                            <a:latin typeface="Cambria Math"/>
                          </a:rPr>
                          <m:t>𝑝</m:t>
                        </m:r>
                      </m:e>
                    </m:rad>
                    <m:f>
                      <m:fPr>
                        <m:ctrlPr>
                          <a:rPr lang="en-US" altLang="zh-CN" i="1" dirty="0" smtClean="0">
                            <a:latin typeface="Cambria Math"/>
                          </a:rPr>
                        </m:ctrlPr>
                      </m:fPr>
                      <m:num>
                        <m:r>
                          <m:rPr>
                            <m:sty m:val="p"/>
                          </m:rPr>
                          <a:rPr lang="en-US" altLang="zh-CN" dirty="0">
                            <a:latin typeface="Cambria Math"/>
                          </a:rPr>
                          <m:t>d</m:t>
                        </m:r>
                        <m:sSub>
                          <m:sSubPr>
                            <m:ctrlPr>
                              <a:rPr lang="en-US" altLang="zh-CN" i="1">
                                <a:latin typeface="Cambria Math"/>
                              </a:rPr>
                            </m:ctrlPr>
                          </m:sSubPr>
                          <m:e>
                            <m:r>
                              <a:rPr lang="en-US" altLang="zh-CN" i="1">
                                <a:latin typeface="Cambria Math"/>
                              </a:rPr>
                              <m:t>𝑥</m:t>
                            </m:r>
                          </m:e>
                          <m:sub>
                            <m:r>
                              <a:rPr lang="en-US" altLang="zh-CN" i="1">
                                <a:latin typeface="Cambria Math"/>
                              </a:rPr>
                              <m:t>1</m:t>
                            </m:r>
                          </m:sub>
                        </m:sSub>
                      </m:num>
                      <m:den>
                        <m:sSub>
                          <m:sSubPr>
                            <m:ctrlPr>
                              <a:rPr lang="en-US" altLang="zh-CN" i="1">
                                <a:latin typeface="Cambria Math"/>
                              </a:rPr>
                            </m:ctrlPr>
                          </m:sSubPr>
                          <m:e>
                            <m:r>
                              <a:rPr lang="en-US" altLang="zh-CN" i="1">
                                <a:latin typeface="Cambria Math"/>
                              </a:rPr>
                              <m:t>𝑥</m:t>
                            </m:r>
                          </m:e>
                          <m:sub>
                            <m:r>
                              <a:rPr lang="en-US" altLang="zh-CN" i="1">
                                <a:latin typeface="Cambria Math"/>
                              </a:rPr>
                              <m:t>1</m:t>
                            </m:r>
                          </m:sub>
                        </m:sSub>
                      </m:den>
                    </m:f>
                  </m:oMath>
                </a14:m>
                <a:endParaRPr lang="zh-CN" altLang="en-US" i="1"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r="-5432"/>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en-US" dirty="0" smtClean="0"/>
              <a:t>推导四则运算</a:t>
            </a:r>
            <a:r>
              <a:rPr lang="zh-CN" altLang="en-US" dirty="0"/>
              <a:t>相对误差的结论</a:t>
            </a:r>
          </a:p>
        </p:txBody>
      </p:sp>
    </p:spTree>
    <p:extLst>
      <p:ext uri="{BB962C8B-B14F-4D97-AF65-F5344CB8AC3E}">
        <p14:creationId xmlns:p14="http://schemas.microsoft.com/office/powerpoint/2010/main" val="4004847775"/>
      </p:ext>
    </p:extLst>
  </p:cSld>
  <p:clrMapOvr>
    <a:masterClrMapping/>
  </p:clrMapOvr>
  <p:transition spd="slow">
    <p:randomBar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14:m>
                  <m:oMath xmlns:m="http://schemas.openxmlformats.org/officeDocument/2006/math">
                    <m:r>
                      <a:rPr lang="en-US" altLang="zh-CN" b="0" i="1" smtClean="0">
                        <a:latin typeface="Cambria Math"/>
                      </a:rPr>
                      <m:t>𝑓</m:t>
                    </m:r>
                    <m:r>
                      <a:rPr lang="en-US" altLang="zh-CN" b="0" i="1" smtClean="0">
                        <a:latin typeface="Cambria Math"/>
                      </a:rPr>
                      <m:t>=</m:t>
                    </m:r>
                    <m:rad>
                      <m:radPr>
                        <m:degHide m:val="on"/>
                        <m:ctrlPr>
                          <a:rPr lang="en-US" altLang="zh-CN" b="0" i="1" smtClean="0">
                            <a:latin typeface="Cambria Math"/>
                          </a:rPr>
                        </m:ctrlPr>
                      </m:radPr>
                      <m:deg/>
                      <m:e>
                        <m:sSup>
                          <m:sSupPr>
                            <m:ctrlPr>
                              <a:rPr lang="en-US" altLang="zh-CN" b="0" i="1" smtClean="0">
                                <a:latin typeface="Cambria Math"/>
                              </a:rPr>
                            </m:ctrlPr>
                          </m:sSupPr>
                          <m:e>
                            <m:r>
                              <a:rPr lang="en-US" altLang="zh-CN" b="0" i="1" smtClean="0">
                                <a:latin typeface="Cambria Math"/>
                              </a:rPr>
                              <m:t>𝑥</m:t>
                            </m:r>
                          </m:e>
                          <m:sup>
                            <m:r>
                              <a:rPr lang="en-US" altLang="zh-CN" b="0" i="1" smtClean="0">
                                <a:latin typeface="Cambria Math"/>
                              </a:rPr>
                              <m:t>2</m:t>
                            </m:r>
                          </m:sup>
                        </m:sSup>
                        <m:r>
                          <a:rPr lang="en-US" altLang="zh-CN" b="0" i="1" smtClean="0">
                            <a:latin typeface="Cambria Math"/>
                          </a:rPr>
                          <m:t>+</m:t>
                        </m:r>
                        <m:sSup>
                          <m:sSupPr>
                            <m:ctrlPr>
                              <a:rPr lang="en-US" altLang="zh-CN" b="0" i="1" smtClean="0">
                                <a:latin typeface="Cambria Math"/>
                              </a:rPr>
                            </m:ctrlPr>
                          </m:sSupPr>
                          <m:e>
                            <m:r>
                              <a:rPr lang="en-US" altLang="zh-CN" b="0" i="1" smtClean="0">
                                <a:latin typeface="Cambria Math"/>
                              </a:rPr>
                              <m:t>𝑦</m:t>
                            </m:r>
                          </m:e>
                          <m:sup>
                            <m:r>
                              <a:rPr lang="en-US" altLang="zh-CN" b="0" i="1" smtClean="0">
                                <a:latin typeface="Cambria Math"/>
                              </a:rPr>
                              <m:t>2</m:t>
                            </m:r>
                          </m:sup>
                        </m:sSup>
                      </m:e>
                    </m:rad>
                  </m:oMath>
                </a14:m>
                <a:r>
                  <a:rPr lang="zh-CN" altLang="en-US" dirty="0" smtClean="0"/>
                  <a:t>，</a:t>
                </a:r>
                <a14:m>
                  <m:oMath xmlns:m="http://schemas.openxmlformats.org/officeDocument/2006/math">
                    <m:f>
                      <m:fPr>
                        <m:ctrlPr>
                          <a:rPr lang="en-US" altLang="zh-CN" i="1" dirty="0" smtClean="0">
                            <a:latin typeface="Cambria Math"/>
                          </a:rPr>
                        </m:ctrlPr>
                      </m:fPr>
                      <m:num>
                        <m:r>
                          <a:rPr lang="zh-CN" altLang="en-US" i="1" dirty="0" smtClean="0">
                            <a:latin typeface="Cambria Math"/>
                          </a:rPr>
                          <m:t>𝜕</m:t>
                        </m:r>
                        <m:r>
                          <a:rPr lang="en-US" altLang="zh-CN" b="0" i="1" dirty="0" smtClean="0">
                            <a:latin typeface="Cambria Math"/>
                          </a:rPr>
                          <m:t>𝑓</m:t>
                        </m:r>
                      </m:num>
                      <m:den>
                        <m:r>
                          <a:rPr lang="zh-CN" altLang="en-US" i="1" dirty="0" smtClean="0">
                            <a:latin typeface="Cambria Math"/>
                          </a:rPr>
                          <m:t>𝜕</m:t>
                        </m:r>
                        <m:r>
                          <a:rPr lang="en-US" altLang="zh-CN" b="0" i="1" dirty="0" smtClean="0">
                            <a:latin typeface="Cambria Math"/>
                          </a:rPr>
                          <m:t>𝑥</m:t>
                        </m:r>
                      </m:den>
                    </m:f>
                    <m:r>
                      <a:rPr lang="en-US" altLang="zh-CN" b="0" i="1" dirty="0" smtClean="0">
                        <a:latin typeface="Cambria Math"/>
                      </a:rPr>
                      <m:t>=</m:t>
                    </m:r>
                    <m:f>
                      <m:fPr>
                        <m:ctrlPr>
                          <a:rPr lang="en-US" altLang="zh-CN" b="0" i="1" dirty="0" smtClean="0">
                            <a:latin typeface="Cambria Math"/>
                          </a:rPr>
                        </m:ctrlPr>
                      </m:fPr>
                      <m:num>
                        <m:r>
                          <a:rPr lang="en-US" altLang="zh-CN" b="0" i="1" dirty="0" smtClean="0">
                            <a:latin typeface="Cambria Math"/>
                          </a:rPr>
                          <m:t>𝑥</m:t>
                        </m:r>
                      </m:num>
                      <m:den>
                        <m:rad>
                          <m:radPr>
                            <m:degHide m:val="on"/>
                            <m:ctrlPr>
                              <a:rPr lang="en-US" altLang="zh-CN" b="0" i="1" dirty="0" smtClean="0">
                                <a:latin typeface="Cambria Math"/>
                              </a:rPr>
                            </m:ctrlPr>
                          </m:radPr>
                          <m:deg/>
                          <m:e>
                            <m:sSup>
                              <m:sSupPr>
                                <m:ctrlPr>
                                  <a:rPr lang="en-US" altLang="zh-CN" b="0" i="1" dirty="0" smtClean="0">
                                    <a:latin typeface="Cambria Math"/>
                                  </a:rPr>
                                </m:ctrlPr>
                              </m:sSupPr>
                              <m:e>
                                <m:r>
                                  <a:rPr lang="en-US" altLang="zh-CN" b="0" i="1" dirty="0" smtClean="0">
                                    <a:latin typeface="Cambria Math"/>
                                  </a:rPr>
                                  <m:t>𝑥</m:t>
                                </m:r>
                              </m:e>
                              <m:sup>
                                <m:r>
                                  <a:rPr lang="en-US" altLang="zh-CN" b="0" i="1" dirty="0" smtClean="0">
                                    <a:latin typeface="Cambria Math"/>
                                  </a:rPr>
                                  <m:t>2</m:t>
                                </m:r>
                              </m:sup>
                            </m:sSup>
                            <m:r>
                              <a:rPr lang="en-US" altLang="zh-CN" b="0" i="1" dirty="0" smtClean="0">
                                <a:latin typeface="Cambria Math"/>
                              </a:rPr>
                              <m:t>+</m:t>
                            </m:r>
                            <m:sSup>
                              <m:sSupPr>
                                <m:ctrlPr>
                                  <a:rPr lang="en-US" altLang="zh-CN" b="0" i="1" dirty="0" smtClean="0">
                                    <a:latin typeface="Cambria Math"/>
                                  </a:rPr>
                                </m:ctrlPr>
                              </m:sSupPr>
                              <m:e>
                                <m:r>
                                  <a:rPr lang="en-US" altLang="zh-CN" b="0" i="1" dirty="0" smtClean="0">
                                    <a:latin typeface="Cambria Math"/>
                                  </a:rPr>
                                  <m:t>𝑦</m:t>
                                </m:r>
                              </m:e>
                              <m:sup>
                                <m:r>
                                  <a:rPr lang="en-US" altLang="zh-CN" b="0" i="1" dirty="0" smtClean="0">
                                    <a:latin typeface="Cambria Math"/>
                                  </a:rPr>
                                  <m:t>2</m:t>
                                </m:r>
                              </m:sup>
                            </m:sSup>
                          </m:e>
                        </m:rad>
                      </m:den>
                    </m:f>
                  </m:oMath>
                </a14:m>
                <a:r>
                  <a:rPr lang="zh-CN" altLang="en-US" dirty="0" smtClean="0"/>
                  <a:t>，</a:t>
                </a:r>
                <a14:m>
                  <m:oMath xmlns:m="http://schemas.openxmlformats.org/officeDocument/2006/math">
                    <m:r>
                      <m:rPr>
                        <m:sty m:val="p"/>
                      </m:rPr>
                      <a:rPr lang="en-US" altLang="zh-CN" b="0" i="0" dirty="0" smtClean="0">
                        <a:latin typeface="Cambria Math"/>
                      </a:rPr>
                      <m:t>d</m:t>
                    </m:r>
                    <m:r>
                      <a:rPr lang="en-US" altLang="zh-CN" b="0" i="1" dirty="0" smtClean="0">
                        <a:latin typeface="Cambria Math"/>
                      </a:rPr>
                      <m:t>𝑓</m:t>
                    </m:r>
                    <m:r>
                      <a:rPr lang="en-US" altLang="zh-CN" b="0" i="1" dirty="0" smtClean="0">
                        <a:latin typeface="Cambria Math"/>
                      </a:rPr>
                      <m:t>=</m:t>
                    </m:r>
                    <m:f>
                      <m:fPr>
                        <m:ctrlPr>
                          <a:rPr lang="en-US" altLang="zh-CN" b="0" i="1" dirty="0" smtClean="0">
                            <a:latin typeface="Cambria Math"/>
                          </a:rPr>
                        </m:ctrlPr>
                      </m:fPr>
                      <m:num>
                        <m:rad>
                          <m:radPr>
                            <m:degHide m:val="on"/>
                            <m:ctrlPr>
                              <a:rPr lang="en-US" altLang="zh-CN" b="0" i="1" dirty="0" smtClean="0">
                                <a:latin typeface="Cambria Math"/>
                              </a:rPr>
                            </m:ctrlPr>
                          </m:radPr>
                          <m:deg/>
                          <m:e>
                            <m:sSup>
                              <m:sSupPr>
                                <m:ctrlPr>
                                  <a:rPr lang="en-US" altLang="zh-CN" b="0" i="1" dirty="0" smtClean="0">
                                    <a:latin typeface="Cambria Math"/>
                                  </a:rPr>
                                </m:ctrlPr>
                              </m:sSupPr>
                              <m:e>
                                <m:d>
                                  <m:dPr>
                                    <m:ctrlPr>
                                      <a:rPr lang="en-US" altLang="zh-CN" i="1" dirty="0">
                                        <a:latin typeface="Cambria Math"/>
                                      </a:rPr>
                                    </m:ctrlPr>
                                  </m:dPr>
                                  <m:e>
                                    <m:r>
                                      <a:rPr lang="en-US" altLang="zh-CN" i="1" dirty="0">
                                        <a:latin typeface="Cambria Math"/>
                                      </a:rPr>
                                      <m:t>𝑥</m:t>
                                    </m:r>
                                    <m:r>
                                      <m:rPr>
                                        <m:sty m:val="p"/>
                                      </m:rPr>
                                      <a:rPr lang="en-US" altLang="zh-CN" dirty="0">
                                        <a:latin typeface="Cambria Math"/>
                                      </a:rPr>
                                      <m:t>d</m:t>
                                    </m:r>
                                    <m:r>
                                      <a:rPr lang="en-US" altLang="zh-CN" i="1" dirty="0">
                                        <a:latin typeface="Cambria Math"/>
                                      </a:rPr>
                                      <m:t>𝑥</m:t>
                                    </m:r>
                                  </m:e>
                                </m:d>
                              </m:e>
                              <m:sup>
                                <m:r>
                                  <a:rPr lang="en-US" altLang="zh-CN" b="0" i="1" dirty="0" smtClean="0">
                                    <a:latin typeface="Cambria Math"/>
                                  </a:rPr>
                                  <m:t>2</m:t>
                                </m:r>
                              </m:sup>
                            </m:sSup>
                            <m:r>
                              <a:rPr lang="en-US" altLang="zh-CN" b="0" i="1" dirty="0" smtClean="0">
                                <a:latin typeface="Cambria Math"/>
                              </a:rPr>
                              <m:t>+</m:t>
                            </m:r>
                            <m:sSup>
                              <m:sSupPr>
                                <m:ctrlPr>
                                  <a:rPr lang="en-US" altLang="zh-CN" i="1" dirty="0">
                                    <a:latin typeface="Cambria Math"/>
                                  </a:rPr>
                                </m:ctrlPr>
                              </m:sSupPr>
                              <m:e>
                                <m:d>
                                  <m:dPr>
                                    <m:ctrlPr>
                                      <a:rPr lang="en-US" altLang="zh-CN" i="1" dirty="0">
                                        <a:latin typeface="Cambria Math"/>
                                      </a:rPr>
                                    </m:ctrlPr>
                                  </m:dPr>
                                  <m:e>
                                    <m:r>
                                      <a:rPr lang="en-US" altLang="zh-CN" b="0" i="1" dirty="0" smtClean="0">
                                        <a:latin typeface="Cambria Math"/>
                                      </a:rPr>
                                      <m:t>𝑦</m:t>
                                    </m:r>
                                    <m:r>
                                      <m:rPr>
                                        <m:sty m:val="p"/>
                                      </m:rPr>
                                      <a:rPr lang="en-US" altLang="zh-CN" dirty="0">
                                        <a:latin typeface="Cambria Math"/>
                                      </a:rPr>
                                      <m:t>d</m:t>
                                    </m:r>
                                    <m:r>
                                      <a:rPr lang="en-US" altLang="zh-CN" b="0" i="1" dirty="0" smtClean="0">
                                        <a:latin typeface="Cambria Math"/>
                                      </a:rPr>
                                      <m:t>𝑦</m:t>
                                    </m:r>
                                  </m:e>
                                </m:d>
                              </m:e>
                              <m:sup>
                                <m:r>
                                  <a:rPr lang="en-US" altLang="zh-CN" i="1" dirty="0">
                                    <a:latin typeface="Cambria Math"/>
                                  </a:rPr>
                                  <m:t>2</m:t>
                                </m:r>
                              </m:sup>
                            </m:sSup>
                          </m:e>
                        </m:rad>
                      </m:num>
                      <m:den>
                        <m:rad>
                          <m:radPr>
                            <m:degHide m:val="on"/>
                            <m:ctrlPr>
                              <a:rPr lang="en-US" altLang="zh-CN" b="0" i="1" dirty="0" smtClean="0">
                                <a:latin typeface="Cambria Math"/>
                              </a:rPr>
                            </m:ctrlPr>
                          </m:radPr>
                          <m:deg/>
                          <m:e>
                            <m:sSup>
                              <m:sSupPr>
                                <m:ctrlPr>
                                  <a:rPr lang="en-US" altLang="zh-CN" b="0" i="1" dirty="0" smtClean="0">
                                    <a:latin typeface="Cambria Math"/>
                                  </a:rPr>
                                </m:ctrlPr>
                              </m:sSupPr>
                              <m:e>
                                <m:r>
                                  <a:rPr lang="en-US" altLang="zh-CN" b="0" i="1" dirty="0" smtClean="0">
                                    <a:latin typeface="Cambria Math"/>
                                  </a:rPr>
                                  <m:t>𝑥</m:t>
                                </m:r>
                              </m:e>
                              <m:sup>
                                <m:r>
                                  <a:rPr lang="en-US" altLang="zh-CN" b="0" i="1" dirty="0" smtClean="0">
                                    <a:latin typeface="Cambria Math"/>
                                  </a:rPr>
                                  <m:t>2</m:t>
                                </m:r>
                              </m:sup>
                            </m:sSup>
                            <m:r>
                              <a:rPr lang="en-US" altLang="zh-CN" b="0" i="1" dirty="0" smtClean="0">
                                <a:latin typeface="Cambria Math"/>
                              </a:rPr>
                              <m:t>+</m:t>
                            </m:r>
                            <m:sSup>
                              <m:sSupPr>
                                <m:ctrlPr>
                                  <a:rPr lang="en-US" altLang="zh-CN" b="0" i="1" dirty="0" smtClean="0">
                                    <a:latin typeface="Cambria Math"/>
                                  </a:rPr>
                                </m:ctrlPr>
                              </m:sSupPr>
                              <m:e>
                                <m:r>
                                  <a:rPr lang="en-US" altLang="zh-CN" b="0" i="1" dirty="0" smtClean="0">
                                    <a:latin typeface="Cambria Math"/>
                                  </a:rPr>
                                  <m:t>𝑦</m:t>
                                </m:r>
                              </m:e>
                              <m:sup>
                                <m:r>
                                  <a:rPr lang="en-US" altLang="zh-CN" b="0" i="1" dirty="0" smtClean="0">
                                    <a:latin typeface="Cambria Math"/>
                                  </a:rPr>
                                  <m:t>2</m:t>
                                </m:r>
                              </m:sup>
                            </m:sSup>
                          </m:e>
                        </m:rad>
                      </m:den>
                    </m:f>
                  </m:oMath>
                </a14:m>
                <a:endParaRPr lang="en-US" altLang="zh-CN" dirty="0" smtClean="0"/>
              </a:p>
              <a:p>
                <a14:m>
                  <m:oMath xmlns:m="http://schemas.openxmlformats.org/officeDocument/2006/math">
                    <m:r>
                      <a:rPr lang="en-US" altLang="zh-CN" i="1">
                        <a:latin typeface="Cambria Math"/>
                      </a:rPr>
                      <m:t>𝑓</m:t>
                    </m:r>
                    <m:r>
                      <a:rPr lang="en-US" altLang="zh-CN" i="1">
                        <a:latin typeface="Cambria Math"/>
                      </a:rPr>
                      <m:t>=</m:t>
                    </m:r>
                    <m:func>
                      <m:funcPr>
                        <m:ctrlPr>
                          <a:rPr lang="en-US" altLang="zh-CN" i="1" smtClean="0">
                            <a:latin typeface="Cambria Math"/>
                          </a:rPr>
                        </m:ctrlPr>
                      </m:funcPr>
                      <m:fName>
                        <m:r>
                          <m:rPr>
                            <m:sty m:val="p"/>
                          </m:rPr>
                          <a:rPr lang="en-US" altLang="zh-CN" i="0" smtClean="0">
                            <a:latin typeface="Cambria Math"/>
                          </a:rPr>
                          <m:t>sin</m:t>
                        </m:r>
                      </m:fName>
                      <m:e>
                        <m:r>
                          <a:rPr lang="en-US" altLang="zh-CN" b="0" i="1" smtClean="0">
                            <a:latin typeface="Cambria Math"/>
                          </a:rPr>
                          <m:t>𝑥</m:t>
                        </m:r>
                      </m:e>
                    </m:func>
                  </m:oMath>
                </a14:m>
                <a:r>
                  <a:rPr lang="zh-CN" altLang="en-US" dirty="0"/>
                  <a:t>，</a:t>
                </a:r>
                <a14:m>
                  <m:oMath xmlns:m="http://schemas.openxmlformats.org/officeDocument/2006/math">
                    <m:r>
                      <m:rPr>
                        <m:sty m:val="p"/>
                      </m:rPr>
                      <a:rPr lang="en-US" altLang="zh-CN" b="0" i="0" dirty="0" smtClean="0">
                        <a:latin typeface="Cambria Math"/>
                      </a:rPr>
                      <m:t>d</m:t>
                    </m:r>
                    <m:r>
                      <a:rPr lang="en-US" altLang="zh-CN" b="0" i="1" dirty="0" smtClean="0">
                        <a:latin typeface="Cambria Math"/>
                      </a:rPr>
                      <m:t>𝑓</m:t>
                    </m:r>
                    <m:r>
                      <a:rPr lang="en-US" altLang="zh-CN" i="1" dirty="0">
                        <a:latin typeface="Cambria Math"/>
                      </a:rPr>
                      <m:t>=</m:t>
                    </m:r>
                    <m:func>
                      <m:funcPr>
                        <m:ctrlPr>
                          <a:rPr lang="en-US" altLang="zh-CN" i="1" dirty="0" smtClean="0">
                            <a:latin typeface="Cambria Math"/>
                          </a:rPr>
                        </m:ctrlPr>
                      </m:funcPr>
                      <m:fName>
                        <m:r>
                          <m:rPr>
                            <m:sty m:val="p"/>
                          </m:rPr>
                          <a:rPr lang="en-US" altLang="zh-CN" i="0" dirty="0" smtClean="0">
                            <a:latin typeface="Cambria Math"/>
                          </a:rPr>
                          <m:t>cos</m:t>
                        </m:r>
                      </m:fName>
                      <m:e>
                        <m:r>
                          <a:rPr lang="en-US" altLang="zh-CN" b="0" i="1" dirty="0" smtClean="0">
                            <a:latin typeface="Cambria Math"/>
                          </a:rPr>
                          <m:t>𝑥</m:t>
                        </m:r>
                      </m:e>
                    </m:func>
                    <m:r>
                      <m:rPr>
                        <m:sty m:val="p"/>
                      </m:rPr>
                      <a:rPr lang="en-US" altLang="zh-CN" dirty="0">
                        <a:latin typeface="Cambria Math"/>
                      </a:rPr>
                      <m:t>d</m:t>
                    </m:r>
                    <m:r>
                      <a:rPr lang="en-US" altLang="zh-CN" i="1" dirty="0">
                        <a:latin typeface="Cambria Math"/>
                      </a:rPr>
                      <m:t>𝑥</m:t>
                    </m:r>
                  </m:oMath>
                </a14:m>
                <a:r>
                  <a:rPr lang="zh-CN" altLang="en-US" dirty="0" smtClean="0"/>
                  <a:t>　绝对误差不增大</a:t>
                </a:r>
                <a:endParaRPr lang="en-US" altLang="zh-CN" dirty="0" smtClean="0"/>
              </a:p>
              <a:p>
                <a14:m>
                  <m:oMath xmlns:m="http://schemas.openxmlformats.org/officeDocument/2006/math">
                    <m:r>
                      <a:rPr lang="en-US" altLang="zh-CN" i="1">
                        <a:latin typeface="Cambria Math"/>
                      </a:rPr>
                      <m:t>𝑓</m:t>
                    </m:r>
                    <m:r>
                      <a:rPr lang="en-US" altLang="zh-CN" i="1">
                        <a:latin typeface="Cambria Math"/>
                      </a:rPr>
                      <m:t>=</m:t>
                    </m:r>
                    <m:sSup>
                      <m:sSupPr>
                        <m:ctrlPr>
                          <a:rPr lang="en-US" altLang="zh-CN" i="1" smtClean="0">
                            <a:latin typeface="Cambria Math"/>
                          </a:rPr>
                        </m:ctrlPr>
                      </m:sSupPr>
                      <m:e>
                        <m:r>
                          <a:rPr lang="en-US" altLang="zh-CN" i="1" smtClean="0">
                            <a:latin typeface="Cambria Math"/>
                          </a:rPr>
                          <m:t>𝑒</m:t>
                        </m:r>
                      </m:e>
                      <m:sup>
                        <m:r>
                          <a:rPr lang="en-US" altLang="zh-CN" b="0" i="1" smtClean="0">
                            <a:latin typeface="Cambria Math"/>
                          </a:rPr>
                          <m:t>𝑥</m:t>
                        </m:r>
                      </m:sup>
                    </m:sSup>
                  </m:oMath>
                </a14:m>
                <a:r>
                  <a:rPr lang="zh-CN" altLang="en-US" dirty="0"/>
                  <a:t>，</a:t>
                </a:r>
                <a14:m>
                  <m:oMath xmlns:m="http://schemas.openxmlformats.org/officeDocument/2006/math">
                    <m:f>
                      <m:fPr>
                        <m:ctrlPr>
                          <a:rPr lang="en-US" altLang="zh-CN" i="1" dirty="0">
                            <a:latin typeface="Cambria Math"/>
                          </a:rPr>
                        </m:ctrlPr>
                      </m:fPr>
                      <m:num>
                        <m:r>
                          <m:rPr>
                            <m:sty m:val="p"/>
                          </m:rPr>
                          <a:rPr lang="en-US" altLang="zh-CN" dirty="0">
                            <a:latin typeface="Cambria Math"/>
                          </a:rPr>
                          <m:t>d</m:t>
                        </m:r>
                        <m:r>
                          <a:rPr lang="en-US" altLang="zh-CN" i="1" dirty="0">
                            <a:latin typeface="Cambria Math"/>
                          </a:rPr>
                          <m:t>𝑓</m:t>
                        </m:r>
                      </m:num>
                      <m:den>
                        <m:r>
                          <a:rPr lang="en-US" altLang="zh-CN" b="0" i="1" dirty="0" smtClean="0">
                            <a:latin typeface="Cambria Math"/>
                          </a:rPr>
                          <m:t>𝑓</m:t>
                        </m:r>
                      </m:den>
                    </m:f>
                    <m:r>
                      <a:rPr lang="en-US" altLang="zh-CN" i="1" dirty="0">
                        <a:latin typeface="Cambria Math"/>
                      </a:rPr>
                      <m:t>=</m:t>
                    </m:r>
                    <m:r>
                      <m:rPr>
                        <m:sty m:val="p"/>
                      </m:rPr>
                      <a:rPr lang="en-US" altLang="zh-CN" dirty="0">
                        <a:latin typeface="Cambria Math"/>
                      </a:rPr>
                      <m:t>d</m:t>
                    </m:r>
                    <m:r>
                      <a:rPr lang="en-US" altLang="zh-CN" b="0" i="1" dirty="0" smtClean="0">
                        <a:latin typeface="Cambria Math"/>
                      </a:rPr>
                      <m:t>𝑥</m:t>
                    </m:r>
                  </m:oMath>
                </a14:m>
                <a:r>
                  <a:rPr lang="zh-CN" altLang="en-US" i="1" dirty="0" smtClean="0"/>
                  <a:t>　</a:t>
                </a:r>
                <a:r>
                  <a:rPr lang="zh-CN" altLang="en-US" dirty="0" smtClean="0"/>
                  <a:t>绝对误差→相对误差</a:t>
                </a:r>
                <a:endParaRPr lang="en-US" altLang="zh-CN" dirty="0" smtClean="0"/>
              </a:p>
              <a:p>
                <a14:m>
                  <m:oMath xmlns:m="http://schemas.openxmlformats.org/officeDocument/2006/math">
                    <m:r>
                      <a:rPr lang="en-US" altLang="zh-CN" i="1">
                        <a:latin typeface="Cambria Math"/>
                      </a:rPr>
                      <m:t>𝑓</m:t>
                    </m:r>
                    <m:r>
                      <a:rPr lang="en-US" altLang="zh-CN" i="1">
                        <a:latin typeface="Cambria Math"/>
                      </a:rPr>
                      <m:t>=</m:t>
                    </m:r>
                    <m:func>
                      <m:funcPr>
                        <m:ctrlPr>
                          <a:rPr lang="en-US" altLang="zh-CN" i="1" smtClean="0">
                            <a:latin typeface="Cambria Math"/>
                          </a:rPr>
                        </m:ctrlPr>
                      </m:funcPr>
                      <m:fName>
                        <m:r>
                          <m:rPr>
                            <m:sty m:val="p"/>
                          </m:rPr>
                          <a:rPr lang="en-US" altLang="zh-CN" i="0" smtClean="0">
                            <a:latin typeface="Cambria Math"/>
                          </a:rPr>
                          <m:t>ln</m:t>
                        </m:r>
                      </m:fName>
                      <m:e>
                        <m:r>
                          <a:rPr lang="en-US" altLang="zh-CN" b="0" i="1" smtClean="0">
                            <a:latin typeface="Cambria Math"/>
                          </a:rPr>
                          <m:t>𝑥</m:t>
                        </m:r>
                      </m:e>
                    </m:func>
                  </m:oMath>
                </a14:m>
                <a:r>
                  <a:rPr lang="zh-CN" altLang="en-US" dirty="0"/>
                  <a:t>，</a:t>
                </a:r>
                <a14:m>
                  <m:oMath xmlns:m="http://schemas.openxmlformats.org/officeDocument/2006/math">
                    <m:r>
                      <m:rPr>
                        <m:sty m:val="p"/>
                      </m:rPr>
                      <a:rPr lang="en-US" altLang="zh-CN" dirty="0">
                        <a:latin typeface="Cambria Math"/>
                      </a:rPr>
                      <m:t>d</m:t>
                    </m:r>
                    <m:r>
                      <a:rPr lang="en-US" altLang="zh-CN" i="1" dirty="0">
                        <a:latin typeface="Cambria Math"/>
                      </a:rPr>
                      <m:t>𝑓</m:t>
                    </m:r>
                    <m:r>
                      <a:rPr lang="en-US" altLang="zh-CN" i="1" dirty="0">
                        <a:latin typeface="Cambria Math"/>
                      </a:rPr>
                      <m:t>=</m:t>
                    </m:r>
                    <m:f>
                      <m:fPr>
                        <m:ctrlPr>
                          <a:rPr lang="en-US" altLang="zh-CN" i="1" dirty="0" smtClean="0">
                            <a:latin typeface="Cambria Math"/>
                          </a:rPr>
                        </m:ctrlPr>
                      </m:fPr>
                      <m:num>
                        <m:r>
                          <a:rPr lang="en-US" altLang="zh-CN" b="0" i="1" dirty="0" smtClean="0">
                            <a:latin typeface="Cambria Math"/>
                          </a:rPr>
                          <m:t>1</m:t>
                        </m:r>
                      </m:num>
                      <m:den>
                        <m:r>
                          <a:rPr lang="en-US" altLang="zh-CN" b="0" i="1" dirty="0" smtClean="0">
                            <a:latin typeface="Cambria Math"/>
                          </a:rPr>
                          <m:t>𝑥</m:t>
                        </m:r>
                      </m:den>
                    </m:f>
                    <m:r>
                      <m:rPr>
                        <m:sty m:val="p"/>
                      </m:rPr>
                      <a:rPr lang="en-US" altLang="zh-CN" dirty="0">
                        <a:latin typeface="Cambria Math"/>
                      </a:rPr>
                      <m:t>d</m:t>
                    </m:r>
                    <m:r>
                      <a:rPr lang="en-US" altLang="zh-CN" i="1" dirty="0">
                        <a:latin typeface="Cambria Math"/>
                      </a:rPr>
                      <m:t>𝑥</m:t>
                    </m:r>
                  </m:oMath>
                </a14:m>
                <a:r>
                  <a:rPr lang="zh-CN" altLang="en-US" dirty="0" smtClean="0"/>
                  <a:t>　相对误差→绝对误差</a:t>
                </a:r>
                <a:endParaRPr lang="en-US" altLang="zh-CN" dirty="0" smtClean="0"/>
              </a:p>
              <a:p>
                <a14:m>
                  <m:oMath xmlns:m="http://schemas.openxmlformats.org/officeDocument/2006/math">
                    <m:r>
                      <a:rPr lang="en-US" altLang="zh-CN" i="1">
                        <a:latin typeface="Cambria Math"/>
                      </a:rPr>
                      <m:t>𝑓</m:t>
                    </m:r>
                    <m:r>
                      <a:rPr lang="en-US" altLang="zh-CN" i="1">
                        <a:latin typeface="Cambria Math"/>
                      </a:rPr>
                      <m:t>=</m:t>
                    </m:r>
                    <m:func>
                      <m:funcPr>
                        <m:ctrlPr>
                          <a:rPr lang="en-US" altLang="zh-CN" i="1" smtClean="0">
                            <a:latin typeface="Cambria Math"/>
                          </a:rPr>
                        </m:ctrlPr>
                      </m:funcPr>
                      <m:fName>
                        <m:r>
                          <m:rPr>
                            <m:sty m:val="p"/>
                          </m:rPr>
                          <a:rPr lang="en-US" altLang="zh-CN" i="0" smtClean="0">
                            <a:latin typeface="Cambria Math"/>
                          </a:rPr>
                          <m:t>tan</m:t>
                        </m:r>
                      </m:fName>
                      <m:e>
                        <m:r>
                          <a:rPr lang="en-US" altLang="zh-CN" b="0" i="1" smtClean="0">
                            <a:latin typeface="Cambria Math"/>
                          </a:rPr>
                          <m:t>𝑥</m:t>
                        </m:r>
                      </m:e>
                    </m:func>
                  </m:oMath>
                </a14:m>
                <a:r>
                  <a:rPr lang="zh-CN" altLang="en-US" dirty="0"/>
                  <a:t>，</a:t>
                </a:r>
                <a14:m>
                  <m:oMath xmlns:m="http://schemas.openxmlformats.org/officeDocument/2006/math">
                    <m:r>
                      <m:rPr>
                        <m:sty m:val="p"/>
                      </m:rPr>
                      <a:rPr lang="en-US" altLang="zh-CN" dirty="0">
                        <a:latin typeface="Cambria Math"/>
                      </a:rPr>
                      <m:t>d</m:t>
                    </m:r>
                    <m:r>
                      <a:rPr lang="en-US" altLang="zh-CN" i="1" dirty="0">
                        <a:latin typeface="Cambria Math"/>
                      </a:rPr>
                      <m:t>𝑓</m:t>
                    </m:r>
                    <m:r>
                      <a:rPr lang="en-US" altLang="zh-CN" i="1" dirty="0">
                        <a:latin typeface="Cambria Math"/>
                      </a:rPr>
                      <m:t>=</m:t>
                    </m:r>
                    <m:f>
                      <m:fPr>
                        <m:ctrlPr>
                          <a:rPr lang="en-US" altLang="zh-CN" i="1" dirty="0">
                            <a:latin typeface="Cambria Math"/>
                          </a:rPr>
                        </m:ctrlPr>
                      </m:fPr>
                      <m:num>
                        <m:r>
                          <a:rPr lang="en-US" altLang="zh-CN" i="1" dirty="0">
                            <a:latin typeface="Cambria Math"/>
                          </a:rPr>
                          <m:t>1</m:t>
                        </m:r>
                      </m:num>
                      <m:den>
                        <m:func>
                          <m:funcPr>
                            <m:ctrlPr>
                              <a:rPr lang="en-US" altLang="zh-CN" i="1" dirty="0" smtClean="0">
                                <a:latin typeface="Cambria Math"/>
                              </a:rPr>
                            </m:ctrlPr>
                          </m:funcPr>
                          <m:fName>
                            <m:sSup>
                              <m:sSupPr>
                                <m:ctrlPr>
                                  <a:rPr lang="en-US" altLang="zh-CN" i="1" dirty="0" smtClean="0">
                                    <a:latin typeface="Cambria Math"/>
                                  </a:rPr>
                                </m:ctrlPr>
                              </m:sSupPr>
                              <m:e>
                                <m:r>
                                  <m:rPr>
                                    <m:sty m:val="p"/>
                                  </m:rPr>
                                  <a:rPr lang="en-US" altLang="zh-CN" dirty="0">
                                    <a:latin typeface="Cambria Math"/>
                                  </a:rPr>
                                  <m:t>cos</m:t>
                                </m:r>
                              </m:e>
                              <m:sup>
                                <m:r>
                                  <a:rPr lang="en-US" altLang="zh-CN" b="0" i="1" dirty="0" smtClean="0">
                                    <a:latin typeface="Cambria Math"/>
                                  </a:rPr>
                                  <m:t>2</m:t>
                                </m:r>
                              </m:sup>
                            </m:sSup>
                          </m:fName>
                          <m:e>
                            <m:r>
                              <a:rPr lang="en-US" altLang="zh-CN" b="0" i="1" dirty="0" smtClean="0">
                                <a:latin typeface="Cambria Math"/>
                              </a:rPr>
                              <m:t>𝑥</m:t>
                            </m:r>
                          </m:e>
                        </m:func>
                      </m:den>
                    </m:f>
                    <m:r>
                      <m:rPr>
                        <m:sty m:val="p"/>
                      </m:rPr>
                      <a:rPr lang="en-US" altLang="zh-CN" dirty="0">
                        <a:latin typeface="Cambria Math"/>
                      </a:rPr>
                      <m:t>d</m:t>
                    </m:r>
                    <m:r>
                      <a:rPr lang="en-US" altLang="zh-CN" i="1" dirty="0">
                        <a:latin typeface="Cambria Math"/>
                      </a:rPr>
                      <m:t>𝑥</m:t>
                    </m:r>
                  </m:oMath>
                </a14:m>
                <a:r>
                  <a:rPr lang="zh-CN" altLang="en-US" dirty="0" smtClean="0"/>
                  <a:t>，</a:t>
                </a:r>
                <a:r>
                  <a:rPr lang="en-US" altLang="zh-CN" dirty="0"/>
                  <a:t> </a:t>
                </a:r>
                <a14:m>
                  <m:oMath xmlns:m="http://schemas.openxmlformats.org/officeDocument/2006/math">
                    <m:f>
                      <m:fPr>
                        <m:ctrlPr>
                          <a:rPr lang="en-US" altLang="zh-CN" i="1" dirty="0">
                            <a:latin typeface="Cambria Math"/>
                          </a:rPr>
                        </m:ctrlPr>
                      </m:fPr>
                      <m:num>
                        <m:r>
                          <m:rPr>
                            <m:sty m:val="p"/>
                          </m:rPr>
                          <a:rPr lang="en-US" altLang="zh-CN" dirty="0">
                            <a:latin typeface="Cambria Math"/>
                          </a:rPr>
                          <m:t>d</m:t>
                        </m:r>
                        <m:r>
                          <a:rPr lang="en-US" altLang="zh-CN" i="1" dirty="0">
                            <a:latin typeface="Cambria Math"/>
                          </a:rPr>
                          <m:t>𝑓</m:t>
                        </m:r>
                      </m:num>
                      <m:den>
                        <m:r>
                          <a:rPr lang="en-US" altLang="zh-CN" i="1" dirty="0">
                            <a:latin typeface="Cambria Math"/>
                          </a:rPr>
                          <m:t>𝑓</m:t>
                        </m:r>
                      </m:den>
                    </m:f>
                    <m:r>
                      <a:rPr lang="en-US" altLang="zh-CN" i="1" dirty="0">
                        <a:latin typeface="Cambria Math"/>
                      </a:rPr>
                      <m:t>=</m:t>
                    </m:r>
                    <m:f>
                      <m:fPr>
                        <m:ctrlPr>
                          <a:rPr lang="en-US" altLang="zh-CN" i="1" dirty="0">
                            <a:latin typeface="Cambria Math"/>
                          </a:rPr>
                        </m:ctrlPr>
                      </m:fPr>
                      <m:num>
                        <m:r>
                          <a:rPr lang="en-US" altLang="zh-CN" i="1" dirty="0">
                            <a:latin typeface="Cambria Math"/>
                          </a:rPr>
                          <m:t>1</m:t>
                        </m:r>
                      </m:num>
                      <m:den>
                        <m:func>
                          <m:funcPr>
                            <m:ctrlPr>
                              <a:rPr lang="en-US" altLang="zh-CN" i="1" dirty="0">
                                <a:latin typeface="Cambria Math"/>
                              </a:rPr>
                            </m:ctrlPr>
                          </m:funcPr>
                          <m:fName>
                            <m:sSup>
                              <m:sSupPr>
                                <m:ctrlPr>
                                  <a:rPr lang="en-US" altLang="zh-CN" i="1" dirty="0">
                                    <a:latin typeface="Cambria Math"/>
                                  </a:rPr>
                                </m:ctrlPr>
                              </m:sSupPr>
                              <m:e>
                                <m:r>
                                  <m:rPr>
                                    <m:sty m:val="p"/>
                                  </m:rPr>
                                  <a:rPr lang="en-US" altLang="zh-CN" dirty="0">
                                    <a:latin typeface="Cambria Math"/>
                                  </a:rPr>
                                  <m:t>cos</m:t>
                                </m:r>
                              </m:e>
                              <m:sup>
                                <m:r>
                                  <a:rPr lang="en-US" altLang="zh-CN" i="1" dirty="0">
                                    <a:latin typeface="Cambria Math"/>
                                  </a:rPr>
                                  <m:t>2</m:t>
                                </m:r>
                              </m:sup>
                            </m:sSup>
                          </m:fName>
                          <m:e>
                            <m:r>
                              <a:rPr lang="en-US" altLang="zh-CN" i="1" dirty="0">
                                <a:latin typeface="Cambria Math"/>
                              </a:rPr>
                              <m:t>𝑥</m:t>
                            </m:r>
                          </m:e>
                        </m:func>
                        <m:r>
                          <m:rPr>
                            <m:sty m:val="p"/>
                          </m:rPr>
                          <a:rPr lang="en-US" altLang="zh-CN" i="1" dirty="0" smtClean="0">
                            <a:latin typeface="Cambria Math"/>
                          </a:rPr>
                          <m:t>tan</m:t>
                        </m:r>
                        <m:r>
                          <a:rPr lang="en-US" altLang="zh-CN" b="0" i="1" dirty="0" smtClean="0">
                            <a:latin typeface="Cambria Math"/>
                          </a:rPr>
                          <m:t>𝑥</m:t>
                        </m:r>
                      </m:den>
                    </m:f>
                    <m:r>
                      <m:rPr>
                        <m:sty m:val="p"/>
                      </m:rPr>
                      <a:rPr lang="en-US" altLang="zh-CN" dirty="0">
                        <a:latin typeface="Cambria Math"/>
                      </a:rPr>
                      <m:t>d</m:t>
                    </m:r>
                    <m:r>
                      <a:rPr lang="en-US" altLang="zh-CN" i="1" dirty="0">
                        <a:latin typeface="Cambria Math"/>
                      </a:rPr>
                      <m:t>𝑥</m:t>
                    </m:r>
                  </m:oMath>
                </a14:m>
                <a:r>
                  <a:rPr lang="zh-CN" altLang="en-US" dirty="0" smtClean="0"/>
                  <a:t>　病态</a:t>
                </a:r>
                <a:endParaRPr lang="en-US" altLang="zh-CN"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r="-1152"/>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推导一些计算式的误差</a:t>
            </a:r>
            <a:endParaRPr lang="zh-CN" altLang="en-US" dirty="0"/>
          </a:p>
        </p:txBody>
      </p:sp>
    </p:spTree>
    <p:extLst>
      <p:ext uri="{BB962C8B-B14F-4D97-AF65-F5344CB8AC3E}">
        <p14:creationId xmlns:p14="http://schemas.microsoft.com/office/powerpoint/2010/main" val="3494756464"/>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dirty="0" smtClean="0"/>
              <a:t>double </a:t>
            </a:r>
            <a:r>
              <a:rPr lang="en-US" altLang="zh-CN" dirty="0" err="1" smtClean="0"/>
              <a:t>eps</a:t>
            </a:r>
            <a:r>
              <a:rPr lang="en-US" altLang="zh-CN" dirty="0" smtClean="0"/>
              <a:t> = 1e-8;</a:t>
            </a:r>
          </a:p>
          <a:p>
            <a:pPr marL="0" indent="0">
              <a:buNone/>
            </a:pPr>
            <a:r>
              <a:rPr lang="en-US" altLang="zh-CN" dirty="0" err="1" smtClean="0"/>
              <a:t>bool</a:t>
            </a:r>
            <a:r>
              <a:rPr lang="en-US" altLang="zh-CN" dirty="0" smtClean="0"/>
              <a:t> equal(double a, double b){</a:t>
            </a:r>
          </a:p>
          <a:p>
            <a:pPr marL="0" indent="0">
              <a:buNone/>
            </a:pPr>
            <a:r>
              <a:rPr lang="en-US" altLang="zh-CN" dirty="0" smtClean="0"/>
              <a:t>	return </a:t>
            </a:r>
            <a:r>
              <a:rPr lang="en-US" altLang="zh-CN" dirty="0" err="1" smtClean="0"/>
              <a:t>fabs</a:t>
            </a:r>
            <a:r>
              <a:rPr lang="en-US" altLang="zh-CN" dirty="0" smtClean="0"/>
              <a:t>(a - b) &lt; </a:t>
            </a:r>
            <a:r>
              <a:rPr lang="en-US" altLang="zh-CN" dirty="0" err="1" smtClean="0"/>
              <a:t>eps</a:t>
            </a:r>
            <a:r>
              <a:rPr lang="en-US" altLang="zh-CN" dirty="0" smtClean="0"/>
              <a:t>;</a:t>
            </a:r>
            <a:endParaRPr lang="en-US" altLang="zh-CN" dirty="0"/>
          </a:p>
          <a:p>
            <a:pPr marL="0" indent="0">
              <a:buNone/>
            </a:pPr>
            <a:r>
              <a:rPr lang="en-US" altLang="zh-CN" dirty="0" smtClean="0"/>
              <a:t>}</a:t>
            </a:r>
          </a:p>
          <a:p>
            <a:pPr marL="0" indent="0">
              <a:buNone/>
            </a:pPr>
            <a:r>
              <a:rPr lang="en-US" altLang="zh-CN" dirty="0" err="1" smtClean="0"/>
              <a:t>bool</a:t>
            </a:r>
            <a:r>
              <a:rPr lang="en-US" altLang="zh-CN" dirty="0" smtClean="0"/>
              <a:t> greater(double a, double b){</a:t>
            </a:r>
          </a:p>
          <a:p>
            <a:pPr marL="0" indent="0">
              <a:buNone/>
            </a:pPr>
            <a:r>
              <a:rPr lang="en-US" altLang="zh-CN" dirty="0" smtClean="0"/>
              <a:t>	return a &gt; b +</a:t>
            </a:r>
            <a:r>
              <a:rPr lang="zh-CN" altLang="en-US" dirty="0"/>
              <a:t> </a:t>
            </a:r>
            <a:r>
              <a:rPr lang="en-US" altLang="zh-CN" dirty="0" err="1" smtClean="0"/>
              <a:t>eps</a:t>
            </a:r>
            <a:r>
              <a:rPr lang="en-US" altLang="zh-CN" dirty="0"/>
              <a:t>;</a:t>
            </a:r>
          </a:p>
          <a:p>
            <a:pPr marL="0" indent="0">
              <a:buNone/>
            </a:pPr>
            <a:r>
              <a:rPr lang="en-US" altLang="zh-CN" dirty="0" smtClean="0"/>
              <a:t>}</a:t>
            </a:r>
          </a:p>
        </p:txBody>
      </p:sp>
      <p:sp>
        <p:nvSpPr>
          <p:cNvPr id="3" name="标题 2"/>
          <p:cNvSpPr>
            <a:spLocks noGrp="1"/>
          </p:cNvSpPr>
          <p:nvPr>
            <p:ph type="title"/>
          </p:nvPr>
        </p:nvSpPr>
        <p:spPr/>
        <p:txBody>
          <a:bodyPr/>
          <a:lstStyle/>
          <a:p>
            <a:r>
              <a:rPr lang="zh-CN" altLang="en-US" dirty="0" smtClean="0"/>
              <a:t>代码更加复杂</a:t>
            </a:r>
            <a:endParaRPr lang="zh-CN" altLang="en-US" dirty="0"/>
          </a:p>
        </p:txBody>
      </p:sp>
      <p:pic>
        <p:nvPicPr>
          <p:cNvPr id="4" name="Picture 1" descr="D:\QQFiles\405437719\Image\P~2%`@}TYRX)2P$MU}D~[Z5.tmp"/>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4848663"/>
            <a:ext cx="2160240"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155118"/>
      </p:ext>
    </p:extLst>
  </p:cSld>
  <p:clrMapOvr>
    <a:masterClrMapping/>
  </p:clrMapOvr>
  <p:transition spd="slow">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fontScale="92500" lnSpcReduction="10000"/>
              </a:bodyPr>
              <a:lstStyle/>
              <a:p>
                <a:r>
                  <a:rPr lang="zh-CN" altLang="en-US" dirty="0" smtClean="0"/>
                  <a:t>大多数运算可保证相对误差和绝对误差之一很小</a:t>
                </a:r>
                <a:endParaRPr lang="en-US" altLang="zh-CN" dirty="0" smtClean="0"/>
              </a:p>
              <a:p>
                <a:r>
                  <a:rPr lang="zh-CN" altLang="en-US" dirty="0" smtClean="0"/>
                  <a:t>如果是</a:t>
                </a:r>
                <a14:m>
                  <m:oMath xmlns:m="http://schemas.openxmlformats.org/officeDocument/2006/math">
                    <m:r>
                      <a:rPr lang="en-US" altLang="zh-CN" b="0" i="1" dirty="0" smtClean="0">
                        <a:latin typeface="Cambria Math"/>
                      </a:rPr>
                      <m:t>𝑝</m:t>
                    </m:r>
                  </m:oMath>
                </a14:m>
                <a:r>
                  <a:rPr lang="zh-CN" altLang="en-US" dirty="0" smtClean="0"/>
                  <a:t>个单纯的相对误差</a:t>
                </a:r>
                <a:r>
                  <a:rPr lang="en-US" altLang="zh-CN" dirty="0" smtClean="0"/>
                  <a:t>/</a:t>
                </a:r>
                <a:r>
                  <a:rPr lang="zh-CN" altLang="en-US" dirty="0" smtClean="0"/>
                  <a:t>绝对误差小的运算组合，其相对误差</a:t>
                </a:r>
                <a:r>
                  <a:rPr lang="en-US" altLang="zh-CN" dirty="0" smtClean="0"/>
                  <a:t>/</a:t>
                </a:r>
                <a:r>
                  <a:rPr lang="zh-CN" altLang="en-US" dirty="0" smtClean="0"/>
                  <a:t>绝对误差积累的平均速度为</a:t>
                </a:r>
                <a14:m>
                  <m:oMath xmlns:m="http://schemas.openxmlformats.org/officeDocument/2006/math">
                    <m:r>
                      <m:rPr>
                        <m:sty m:val="p"/>
                      </m:rPr>
                      <a:rPr lang="en-US" altLang="zh-CN" dirty="0">
                        <a:latin typeface="Cambria Math"/>
                      </a:rPr>
                      <m:t>O</m:t>
                    </m:r>
                    <m:d>
                      <m:dPr>
                        <m:ctrlPr>
                          <a:rPr lang="en-US" altLang="zh-CN" i="1" dirty="0">
                            <a:latin typeface="Cambria Math"/>
                          </a:rPr>
                        </m:ctrlPr>
                      </m:dPr>
                      <m:e>
                        <m:rad>
                          <m:radPr>
                            <m:degHide m:val="on"/>
                            <m:ctrlPr>
                              <a:rPr lang="en-US" altLang="zh-CN" i="1" dirty="0">
                                <a:latin typeface="Cambria Math"/>
                              </a:rPr>
                            </m:ctrlPr>
                          </m:radPr>
                          <m:deg/>
                          <m:e>
                            <m:r>
                              <a:rPr lang="en-US" altLang="zh-CN" i="1" dirty="0">
                                <a:latin typeface="Cambria Math"/>
                              </a:rPr>
                              <m:t>𝑝</m:t>
                            </m:r>
                          </m:e>
                        </m:rad>
                      </m:e>
                    </m:d>
                  </m:oMath>
                </a14:m>
                <a:endParaRPr lang="en-US" altLang="zh-CN" dirty="0" smtClean="0"/>
              </a:p>
              <a:p>
                <a:r>
                  <a:rPr lang="zh-CN" altLang="en-US" dirty="0" smtClean="0"/>
                  <a:t>如果既包含相对误差小的运算，又包含绝对误差小的运算，可取最坏情况：运算过程中产生的绝对值最大的数的基本误差的</a:t>
                </a:r>
                <a14:m>
                  <m:oMath xmlns:m="http://schemas.openxmlformats.org/officeDocument/2006/math">
                    <m:r>
                      <m:rPr>
                        <m:sty m:val="p"/>
                      </m:rPr>
                      <a:rPr lang="en-US" altLang="zh-CN" dirty="0">
                        <a:latin typeface="Cambria Math"/>
                      </a:rPr>
                      <m:t>O</m:t>
                    </m:r>
                    <m:d>
                      <m:dPr>
                        <m:ctrlPr>
                          <a:rPr lang="en-US" altLang="zh-CN" i="1" dirty="0">
                            <a:latin typeface="Cambria Math"/>
                          </a:rPr>
                        </m:ctrlPr>
                      </m:dPr>
                      <m:e>
                        <m:rad>
                          <m:radPr>
                            <m:degHide m:val="on"/>
                            <m:ctrlPr>
                              <a:rPr lang="en-US" altLang="zh-CN" i="1" dirty="0">
                                <a:latin typeface="Cambria Math"/>
                              </a:rPr>
                            </m:ctrlPr>
                          </m:radPr>
                          <m:deg/>
                          <m:e>
                            <m:r>
                              <a:rPr lang="en-US" altLang="zh-CN" i="1" dirty="0">
                                <a:latin typeface="Cambria Math"/>
                              </a:rPr>
                              <m:t>𝑝</m:t>
                            </m:r>
                          </m:e>
                        </m:rad>
                      </m:e>
                    </m:d>
                  </m:oMath>
                </a14:m>
                <a:r>
                  <a:rPr lang="zh-CN" altLang="en-US" dirty="0" smtClean="0"/>
                  <a:t>倍</a:t>
                </a:r>
                <a:endParaRPr lang="en-US" altLang="zh-CN" dirty="0" smtClean="0"/>
              </a:p>
              <a:p>
                <a:r>
                  <a:rPr lang="zh-CN" altLang="en-US" dirty="0"/>
                  <a:t>最坏情况</a:t>
                </a:r>
                <a:r>
                  <a:rPr lang="zh-CN" altLang="en-US" dirty="0" smtClean="0"/>
                  <a:t>下误差增长速度为</a:t>
                </a:r>
                <a14:m>
                  <m:oMath xmlns:m="http://schemas.openxmlformats.org/officeDocument/2006/math">
                    <m:r>
                      <m:rPr>
                        <m:sty m:val="p"/>
                      </m:rPr>
                      <a:rPr lang="en-US" altLang="zh-CN" dirty="0">
                        <a:latin typeface="Cambria Math"/>
                      </a:rPr>
                      <m:t>O</m:t>
                    </m:r>
                    <m:d>
                      <m:dPr>
                        <m:ctrlPr>
                          <a:rPr lang="en-US" altLang="zh-CN" i="1" dirty="0">
                            <a:latin typeface="Cambria Math"/>
                          </a:rPr>
                        </m:ctrlPr>
                      </m:dPr>
                      <m:e>
                        <m:r>
                          <a:rPr lang="en-US" altLang="zh-CN" b="0" i="1" dirty="0" smtClean="0">
                            <a:latin typeface="Cambria Math"/>
                          </a:rPr>
                          <m:t>𝑝</m:t>
                        </m:r>
                      </m:e>
                    </m:d>
                  </m:oMath>
                </a14:m>
                <a:r>
                  <a:rPr lang="zh-CN" altLang="en-US" dirty="0" smtClean="0"/>
                  <a:t>，但几乎不可能发生</a:t>
                </a:r>
                <a:endParaRPr lang="en-US" altLang="zh-CN" dirty="0" smtClean="0"/>
              </a:p>
              <a:p>
                <a:r>
                  <a:rPr lang="zh-CN" altLang="en-US" dirty="0" smtClean="0"/>
                  <a:t>少量的病态情况，绝对误差和相对误差都会在某些情况下快速增长</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070" t="-3004"/>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结论：用复杂度工具分析误差</a:t>
            </a:r>
            <a:endParaRPr lang="zh-CN" altLang="en-US" dirty="0"/>
          </a:p>
        </p:txBody>
      </p:sp>
    </p:spTree>
    <p:extLst>
      <p:ext uri="{BB962C8B-B14F-4D97-AF65-F5344CB8AC3E}">
        <p14:creationId xmlns:p14="http://schemas.microsoft.com/office/powerpoint/2010/main" val="2779181663"/>
      </p:ext>
    </p:extLst>
  </p:cSld>
  <p:clrMapOvr>
    <a:masterClrMapping/>
  </p:clrMapOvr>
  <p:transition spd="slow">
    <p:randomBa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r>
                  <a:rPr lang="zh-CN" altLang="en-US" dirty="0" smtClean="0"/>
                  <a:t>求向量的模的误差与参与运算的两个数的关系</a:t>
                </a:r>
                <a:endParaRPr lang="en-US" altLang="zh-CN" dirty="0" smtClean="0"/>
              </a:p>
              <a:p>
                <a:r>
                  <a:rPr lang="zh-CN" altLang="en-US" dirty="0" smtClean="0"/>
                  <a:t>已知一元</a:t>
                </a:r>
                <a14:m>
                  <m:oMath xmlns:m="http://schemas.openxmlformats.org/officeDocument/2006/math">
                    <m:r>
                      <a:rPr lang="en-US" altLang="zh-CN" b="0" i="1" smtClean="0">
                        <a:latin typeface="Cambria Math"/>
                      </a:rPr>
                      <m:t>𝑛</m:t>
                    </m:r>
                  </m:oMath>
                </a14:m>
                <a:r>
                  <a:rPr lang="zh-CN" altLang="en-US" dirty="0" smtClean="0"/>
                  <a:t>次实系数方程有</a:t>
                </a:r>
                <a14:m>
                  <m:oMath xmlns:m="http://schemas.openxmlformats.org/officeDocument/2006/math">
                    <m:r>
                      <a:rPr lang="en-US" altLang="zh-CN" i="1">
                        <a:latin typeface="Cambria Math"/>
                      </a:rPr>
                      <m:t>𝑛</m:t>
                    </m:r>
                  </m:oMath>
                </a14:m>
                <a:r>
                  <a:rPr lang="zh-CN" altLang="en-US" dirty="0" smtClean="0"/>
                  <a:t>个实根，都在</a:t>
                </a:r>
                <a14:m>
                  <m:oMath xmlns:m="http://schemas.openxmlformats.org/officeDocument/2006/math">
                    <m:d>
                      <m:dPr>
                        <m:begChr m:val="["/>
                        <m:endChr m:val="]"/>
                        <m:ctrlPr>
                          <a:rPr lang="en-US" altLang="zh-CN" i="1" smtClean="0">
                            <a:latin typeface="Cambria Math"/>
                          </a:rPr>
                        </m:ctrlPr>
                      </m:dPr>
                      <m:e>
                        <m:r>
                          <a:rPr lang="en-US" altLang="zh-CN" b="0" i="1" smtClean="0">
                            <a:latin typeface="Cambria Math"/>
                          </a:rPr>
                          <m:t>𝑙𝑜</m:t>
                        </m:r>
                        <m:r>
                          <a:rPr lang="en-US" altLang="zh-CN" b="0" i="1" smtClean="0">
                            <a:latin typeface="Cambria Math"/>
                          </a:rPr>
                          <m:t>,</m:t>
                        </m:r>
                        <m:r>
                          <a:rPr lang="en-US" altLang="zh-CN" b="0" i="1" smtClean="0">
                            <a:latin typeface="Cambria Math"/>
                          </a:rPr>
                          <m:t>h𝑖</m:t>
                        </m:r>
                      </m:e>
                    </m:d>
                  </m:oMath>
                </a14:m>
                <a:r>
                  <a:rPr lang="zh-CN" altLang="en-US" dirty="0" smtClean="0"/>
                  <a:t>的范围内，求这些根</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t="-247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探讨</a:t>
            </a:r>
            <a:endParaRPr lang="zh-CN" altLang="en-US" dirty="0"/>
          </a:p>
        </p:txBody>
      </p:sp>
    </p:spTree>
    <p:extLst>
      <p:ext uri="{BB962C8B-B14F-4D97-AF65-F5344CB8AC3E}">
        <p14:creationId xmlns:p14="http://schemas.microsoft.com/office/powerpoint/2010/main" val="416896436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怎么利用误差随机变量的公式推导平均误差的公式</a:t>
            </a:r>
            <a:endParaRPr lang="en-US" altLang="zh-CN" dirty="0" smtClean="0"/>
          </a:p>
          <a:p>
            <a:r>
              <a:rPr lang="zh-CN" altLang="en-US" dirty="0" smtClean="0"/>
              <a:t>怎样较好地定义非病态和病态函数（良置和非良置）</a:t>
            </a:r>
            <a:endParaRPr lang="en-US" altLang="zh-CN" dirty="0" smtClean="0"/>
          </a:p>
          <a:p>
            <a:r>
              <a:rPr lang="zh-CN" altLang="en-US" dirty="0" smtClean="0"/>
              <a:t>举出一些病态函数的例子</a:t>
            </a:r>
            <a:endParaRPr lang="en-US" altLang="zh-CN" dirty="0" smtClean="0"/>
          </a:p>
          <a:p>
            <a:r>
              <a:rPr lang="zh-CN" altLang="en-US" dirty="0" smtClean="0"/>
              <a:t>怎样避免使用病态函数</a:t>
            </a:r>
            <a:endParaRPr lang="zh-CN" altLang="en-US" dirty="0"/>
          </a:p>
        </p:txBody>
      </p:sp>
      <p:sp>
        <p:nvSpPr>
          <p:cNvPr id="3" name="标题 2"/>
          <p:cNvSpPr>
            <a:spLocks noGrp="1"/>
          </p:cNvSpPr>
          <p:nvPr>
            <p:ph type="title"/>
          </p:nvPr>
        </p:nvSpPr>
        <p:spPr/>
        <p:txBody>
          <a:bodyPr/>
          <a:lstStyle/>
          <a:p>
            <a:r>
              <a:rPr lang="zh-CN" altLang="en-US" dirty="0" smtClean="0"/>
              <a:t>思考</a:t>
            </a:r>
            <a:endParaRPr lang="zh-CN" altLang="en-US" dirty="0"/>
          </a:p>
        </p:txBody>
      </p:sp>
    </p:spTree>
    <p:extLst>
      <p:ext uri="{BB962C8B-B14F-4D97-AF65-F5344CB8AC3E}">
        <p14:creationId xmlns:p14="http://schemas.microsoft.com/office/powerpoint/2010/main" val="312981998"/>
      </p:ext>
    </p:extLst>
  </p:cSld>
  <p:clrMapOvr>
    <a:masterClrMapping/>
  </p:clrMapOvr>
  <p:transition spd="slow">
    <p:randomBa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78929893"/>
              </p:ext>
            </p:extLst>
          </p:nvPr>
        </p:nvGraphicFramePr>
        <p:xfrm>
          <a:off x="871538" y="2674938"/>
          <a:ext cx="7408862" cy="3451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浮点误差与误差复杂度</a:t>
            </a:r>
          </a:p>
        </p:txBody>
      </p:sp>
    </p:spTree>
    <p:extLst>
      <p:ext uri="{BB962C8B-B14F-4D97-AF65-F5344CB8AC3E}">
        <p14:creationId xmlns:p14="http://schemas.microsoft.com/office/powerpoint/2010/main" val="4126284068"/>
      </p:ext>
    </p:extLst>
  </p:cSld>
  <p:clrMapOvr>
    <a:masterClrMapping/>
  </p:clrMapOvr>
  <p:transition spd="slow">
    <p:push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2781842856"/>
              </p:ext>
            </p:extLst>
          </p:nvPr>
        </p:nvGraphicFramePr>
        <p:xfrm>
          <a:off x="871538" y="2674938"/>
          <a:ext cx="7408862" cy="3451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浮点误差与误差复杂度</a:t>
            </a:r>
          </a:p>
        </p:txBody>
      </p:sp>
    </p:spTree>
    <p:extLst>
      <p:ext uri="{BB962C8B-B14F-4D97-AF65-F5344CB8AC3E}">
        <p14:creationId xmlns:p14="http://schemas.microsoft.com/office/powerpoint/2010/main" val="4126284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避免除数中出现使绝对值变小的运算</a:t>
            </a:r>
            <a:endParaRPr lang="en-US" altLang="zh-CN" dirty="0" smtClean="0"/>
          </a:p>
          <a:p>
            <a:r>
              <a:rPr lang="zh-CN" altLang="en-US" dirty="0" smtClean="0"/>
              <a:t>避免使用</a:t>
            </a:r>
            <a:r>
              <a:rPr lang="en-US" altLang="zh-CN" dirty="0" smtClean="0"/>
              <a:t>tan</a:t>
            </a:r>
            <a:r>
              <a:rPr lang="zh-CN" altLang="en-US" dirty="0" smtClean="0"/>
              <a:t>及其反函数，而用</a:t>
            </a:r>
            <a:r>
              <a:rPr lang="en-US" altLang="zh-CN" dirty="0" smtClean="0"/>
              <a:t>sin</a:t>
            </a:r>
            <a:r>
              <a:rPr lang="zh-CN" altLang="en-US" dirty="0" smtClean="0"/>
              <a:t>和</a:t>
            </a:r>
            <a:r>
              <a:rPr lang="en-US" altLang="zh-CN" dirty="0" err="1" smtClean="0"/>
              <a:t>cos</a:t>
            </a:r>
            <a:endParaRPr lang="en-US" altLang="zh-CN" dirty="0" smtClean="0"/>
          </a:p>
          <a:p>
            <a:r>
              <a:rPr lang="zh-CN" altLang="en-US" dirty="0" smtClean="0"/>
              <a:t>使用</a:t>
            </a:r>
            <a:r>
              <a:rPr lang="en-US" altLang="zh-CN" dirty="0" smtClean="0"/>
              <a:t>sin</a:t>
            </a:r>
            <a:r>
              <a:rPr lang="zh-CN" altLang="en-US" dirty="0" smtClean="0"/>
              <a:t>和</a:t>
            </a:r>
            <a:r>
              <a:rPr lang="en-US" altLang="zh-CN" dirty="0" err="1" smtClean="0"/>
              <a:t>cos</a:t>
            </a:r>
            <a:r>
              <a:rPr lang="zh-CN" altLang="en-US" dirty="0" smtClean="0"/>
              <a:t>时利用周期性将角度控制在绝对值较小的范围内</a:t>
            </a:r>
            <a:endParaRPr lang="en-US" altLang="zh-CN" dirty="0" smtClean="0"/>
          </a:p>
          <a:p>
            <a:r>
              <a:rPr lang="zh-CN" altLang="en-US" dirty="0" smtClean="0"/>
              <a:t>如果难以避免使用病态函数，将其尽量控制在误差较小的区间内</a:t>
            </a:r>
            <a:endParaRPr lang="en-US" altLang="zh-CN" dirty="0" smtClean="0"/>
          </a:p>
          <a:p>
            <a:r>
              <a:rPr lang="zh-CN" altLang="en-US" dirty="0" smtClean="0"/>
              <a:t>还有什么其他的情况？</a:t>
            </a:r>
            <a:endParaRPr lang="zh-CN" altLang="en-US" dirty="0"/>
          </a:p>
        </p:txBody>
      </p:sp>
      <p:sp>
        <p:nvSpPr>
          <p:cNvPr id="3" name="标题 2"/>
          <p:cNvSpPr>
            <a:spLocks noGrp="1"/>
          </p:cNvSpPr>
          <p:nvPr>
            <p:ph type="title"/>
          </p:nvPr>
        </p:nvSpPr>
        <p:spPr/>
        <p:txBody>
          <a:bodyPr/>
          <a:lstStyle/>
          <a:p>
            <a:r>
              <a:rPr lang="zh-CN" altLang="en-US" dirty="0" smtClean="0"/>
              <a:t>避免可能产生病态的函数</a:t>
            </a:r>
            <a:endParaRPr lang="zh-CN" altLang="en-US" dirty="0"/>
          </a:p>
        </p:txBody>
      </p:sp>
    </p:spTree>
    <p:extLst>
      <p:ext uri="{BB962C8B-B14F-4D97-AF65-F5344CB8AC3E}">
        <p14:creationId xmlns:p14="http://schemas.microsoft.com/office/powerpoint/2010/main" val="3971978998"/>
      </p:ext>
    </p:extLst>
  </p:cSld>
  <p:clrMapOvr>
    <a:masterClrMapping/>
  </p:clrMapOvr>
  <p:transition spd="slow">
    <p:push/>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通过一些</a:t>
            </a:r>
            <a:r>
              <a:rPr lang="zh-CN" altLang="en-US" dirty="0" smtClean="0"/>
              <a:t>变换交换运算顺序</a:t>
            </a:r>
            <a:endParaRPr lang="en-US" altLang="zh-CN" dirty="0" smtClean="0"/>
          </a:p>
          <a:p>
            <a:r>
              <a:rPr lang="zh-CN" altLang="en-US" dirty="0" smtClean="0"/>
              <a:t>重点关注会影响结果主要部分的计算分支</a:t>
            </a:r>
            <a:endParaRPr lang="en-US" altLang="zh-CN" dirty="0" smtClean="0"/>
          </a:p>
          <a:p>
            <a:r>
              <a:rPr lang="zh-CN" altLang="en-US" dirty="0"/>
              <a:t>例如：高斯消元选择绝对值最大的数作为标准消其他</a:t>
            </a:r>
            <a:r>
              <a:rPr lang="zh-CN" altLang="en-US" dirty="0" smtClean="0"/>
              <a:t>数</a:t>
            </a:r>
            <a:endParaRPr lang="en-US" altLang="zh-CN" dirty="0"/>
          </a:p>
        </p:txBody>
      </p:sp>
      <p:sp>
        <p:nvSpPr>
          <p:cNvPr id="3" name="标题 2"/>
          <p:cNvSpPr>
            <a:spLocks noGrp="1"/>
          </p:cNvSpPr>
          <p:nvPr>
            <p:ph type="title"/>
          </p:nvPr>
        </p:nvSpPr>
        <p:spPr/>
        <p:txBody>
          <a:bodyPr/>
          <a:lstStyle/>
          <a:p>
            <a:r>
              <a:rPr lang="zh-CN" altLang="en-US" dirty="0" smtClean="0"/>
              <a:t>控制中间结果的指数</a:t>
            </a:r>
            <a:endParaRPr lang="zh-CN" altLang="en-US" dirty="0"/>
          </a:p>
        </p:txBody>
      </p:sp>
    </p:spTree>
    <p:extLst>
      <p:ext uri="{BB962C8B-B14F-4D97-AF65-F5344CB8AC3E}">
        <p14:creationId xmlns:p14="http://schemas.microsoft.com/office/powerpoint/2010/main" val="3003621013"/>
      </p:ext>
    </p:extLst>
  </p:cSld>
  <p:clrMapOvr>
    <a:masterClrMapping/>
  </p:clrMapOvr>
  <p:transition spd="slow">
    <p:randomBar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t>加减法</a:t>
                </a:r>
                <a:r>
                  <a:rPr lang="en-US" altLang="zh-CN" dirty="0" smtClean="0"/>
                  <a:t>/</a:t>
                </a:r>
                <a:r>
                  <a:rPr lang="zh-CN" altLang="en-US" dirty="0" smtClean="0"/>
                  <a:t>乘除法尽量隔离</a:t>
                </a:r>
                <a:endParaRPr lang="en-US" altLang="zh-CN" dirty="0" smtClean="0"/>
              </a:p>
              <a:p>
                <a:r>
                  <a:rPr lang="zh-CN" altLang="en-US" dirty="0" smtClean="0"/>
                  <a:t>例子：</a:t>
                </a:r>
                <a14:m>
                  <m:oMath xmlns:m="http://schemas.openxmlformats.org/officeDocument/2006/math">
                    <m:sSub>
                      <m:sSubPr>
                        <m:ctrlPr>
                          <a:rPr lang="en-US" altLang="zh-CN" i="1">
                            <a:latin typeface="Cambria Math"/>
                          </a:rPr>
                        </m:ctrlPr>
                      </m:sSubPr>
                      <m:e>
                        <m:r>
                          <a:rPr lang="en-US" altLang="zh-CN" i="1">
                            <a:latin typeface="Cambria Math"/>
                          </a:rPr>
                          <m:t>𝑠</m:t>
                        </m:r>
                      </m:e>
                      <m:sub>
                        <m:r>
                          <a:rPr lang="en-US" altLang="zh-CN" b="0" i="1" smtClean="0">
                            <a:latin typeface="Cambria Math"/>
                          </a:rPr>
                          <m:t>0</m:t>
                        </m:r>
                      </m:sub>
                    </m:sSub>
                    <m:r>
                      <a:rPr lang="en-US" altLang="zh-CN" b="0" i="1" smtClean="0">
                        <a:latin typeface="Cambria Math"/>
                      </a:rPr>
                      <m:t>=0</m:t>
                    </m:r>
                  </m:oMath>
                </a14:m>
                <a:r>
                  <a:rPr lang="zh-CN" altLang="en-US" dirty="0"/>
                  <a:t>，</a:t>
                </a:r>
                <a14:m>
                  <m:oMath xmlns:m="http://schemas.openxmlformats.org/officeDocument/2006/math">
                    <m:sSub>
                      <m:sSubPr>
                        <m:ctrlPr>
                          <a:rPr lang="en-US" altLang="zh-CN" i="1" smtClean="0">
                            <a:latin typeface="Cambria Math"/>
                          </a:rPr>
                        </m:ctrlPr>
                      </m:sSubPr>
                      <m:e>
                        <m:r>
                          <a:rPr lang="en-US" altLang="zh-CN" b="0" i="1" smtClean="0">
                            <a:latin typeface="Cambria Math"/>
                          </a:rPr>
                          <m:t>𝑠</m:t>
                        </m:r>
                      </m:e>
                      <m:sub>
                        <m:r>
                          <a:rPr lang="en-US" altLang="zh-CN" b="0" i="1" smtClean="0">
                            <a:latin typeface="Cambria Math"/>
                          </a:rPr>
                          <m:t>𝑖</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𝑠</m:t>
                        </m:r>
                      </m:e>
                      <m:sub>
                        <m:r>
                          <a:rPr lang="en-US" altLang="zh-CN" b="0" i="1" smtClean="0">
                            <a:latin typeface="Cambria Math"/>
                          </a:rPr>
                          <m:t>𝑖</m:t>
                        </m:r>
                        <m:r>
                          <a:rPr lang="en-US" altLang="zh-CN" b="0" i="1" smtClean="0">
                            <a:latin typeface="Cambria Math"/>
                          </a:rPr>
                          <m:t>−1</m:t>
                        </m:r>
                      </m:sub>
                    </m:sSub>
                    <m:r>
                      <a:rPr lang="en-US" altLang="zh-CN" b="0" i="1" smtClean="0">
                        <a:latin typeface="Cambria Math"/>
                        <a:ea typeface="Cambria Math"/>
                      </a:rPr>
                      <m:t>×</m:t>
                    </m:r>
                    <m:sSub>
                      <m:sSubPr>
                        <m:ctrlPr>
                          <a:rPr lang="en-US" altLang="zh-CN" b="0" i="1" smtClean="0">
                            <a:latin typeface="Cambria Math"/>
                            <a:ea typeface="Cambria Math"/>
                          </a:rPr>
                        </m:ctrlPr>
                      </m:sSubPr>
                      <m:e>
                        <m:r>
                          <a:rPr lang="en-US" altLang="zh-CN" b="0" i="1" smtClean="0">
                            <a:latin typeface="Cambria Math"/>
                            <a:ea typeface="Cambria Math"/>
                          </a:rPr>
                          <m:t>𝑎</m:t>
                        </m:r>
                      </m:e>
                      <m:sub>
                        <m:r>
                          <a:rPr lang="en-US" altLang="zh-CN" b="0" i="1" smtClean="0">
                            <a:latin typeface="Cambria Math"/>
                            <a:ea typeface="Cambria Math"/>
                          </a:rPr>
                          <m:t>𝑖</m:t>
                        </m:r>
                      </m:sub>
                    </m:sSub>
                    <m:r>
                      <a:rPr lang="en-US" altLang="zh-CN" b="0" i="1" smtClean="0">
                        <a:latin typeface="Cambria Math"/>
                        <a:ea typeface="Cambria Math"/>
                      </a:rPr>
                      <m:t>+</m:t>
                    </m:r>
                    <m:sSub>
                      <m:sSubPr>
                        <m:ctrlPr>
                          <a:rPr lang="en-US" altLang="zh-CN" b="0" i="1" smtClean="0">
                            <a:latin typeface="Cambria Math"/>
                            <a:ea typeface="Cambria Math"/>
                          </a:rPr>
                        </m:ctrlPr>
                      </m:sSubPr>
                      <m:e>
                        <m:r>
                          <a:rPr lang="en-US" altLang="zh-CN" b="0" i="1" smtClean="0">
                            <a:latin typeface="Cambria Math"/>
                            <a:ea typeface="Cambria Math"/>
                          </a:rPr>
                          <m:t>𝑏</m:t>
                        </m:r>
                      </m:e>
                      <m:sub>
                        <m:r>
                          <a:rPr lang="en-US" altLang="zh-CN" b="0" i="1" smtClean="0">
                            <a:latin typeface="Cambria Math"/>
                            <a:ea typeface="Cambria Math"/>
                          </a:rPr>
                          <m:t>𝑖</m:t>
                        </m:r>
                      </m:sub>
                    </m:sSub>
                  </m:oMath>
                </a14:m>
                <a:r>
                  <a:rPr lang="zh-CN" altLang="en-US" dirty="0" smtClean="0"/>
                  <a:t>，用下式计算</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𝑠</m:t>
                          </m:r>
                        </m:e>
                        <m:sub>
                          <m:r>
                            <a:rPr lang="en-US" altLang="zh-CN" b="0" i="1" smtClean="0">
                              <a:latin typeface="Cambria Math"/>
                            </a:rPr>
                            <m:t>𝑛</m:t>
                          </m:r>
                        </m:sub>
                      </m:sSub>
                      <m:r>
                        <a:rPr lang="en-US" altLang="zh-CN" b="0" i="1" smtClean="0">
                          <a:latin typeface="Cambria Math"/>
                        </a:rPr>
                        <m:t>=</m:t>
                      </m:r>
                      <m:nary>
                        <m:naryPr>
                          <m:chr m:val="∑"/>
                          <m:ctrlPr>
                            <a:rPr lang="en-US" altLang="zh-CN" b="0"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𝑛</m:t>
                          </m:r>
                        </m:sup>
                        <m:e>
                          <m:d>
                            <m:dPr>
                              <m:begChr m:val="{"/>
                              <m:endChr m:val="}"/>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a:rPr>
                                    <m:t>𝑏</m:t>
                                  </m:r>
                                </m:e>
                                <m:sub>
                                  <m:r>
                                    <a:rPr lang="en-US" altLang="zh-CN" b="0" i="1" smtClean="0">
                                      <a:latin typeface="Cambria Math"/>
                                    </a:rPr>
                                    <m:t>𝑖</m:t>
                                  </m:r>
                                </m:sub>
                              </m:sSub>
                              <m:nary>
                                <m:naryPr>
                                  <m:chr m:val="∏"/>
                                  <m:ctrlPr>
                                    <a:rPr lang="en-US" altLang="zh-CN" i="1">
                                      <a:latin typeface="Cambria Math"/>
                                    </a:rPr>
                                  </m:ctrlPr>
                                </m:naryPr>
                                <m:sub>
                                  <m:r>
                                    <m:rPr>
                                      <m:brk m:alnAt="23"/>
                                    </m:rPr>
                                    <a:rPr lang="en-US" altLang="zh-CN" b="0" i="1" smtClean="0">
                                      <a:latin typeface="Cambria Math"/>
                                    </a:rPr>
                                    <m:t>𝑗</m:t>
                                  </m:r>
                                  <m:r>
                                    <a:rPr lang="en-US" altLang="zh-CN" b="0" i="1" smtClean="0">
                                      <a:latin typeface="Cambria Math"/>
                                    </a:rPr>
                                    <m:t>=</m:t>
                                  </m:r>
                                  <m:r>
                                    <a:rPr lang="en-US" altLang="zh-CN" b="0" i="1" smtClean="0">
                                      <a:latin typeface="Cambria Math"/>
                                    </a:rPr>
                                    <m:t>𝑖</m:t>
                                  </m:r>
                                  <m:r>
                                    <a:rPr lang="en-US" altLang="zh-CN" b="0" i="1" smtClean="0">
                                      <a:latin typeface="Cambria Math"/>
                                    </a:rPr>
                                    <m:t>+1</m:t>
                                  </m:r>
                                </m:sub>
                                <m:sup>
                                  <m:r>
                                    <a:rPr lang="en-US" altLang="zh-CN" b="0" i="1" smtClean="0">
                                      <a:latin typeface="Cambria Math"/>
                                    </a:rPr>
                                    <m:t>𝑛</m:t>
                                  </m:r>
                                </m:sup>
                                <m:e>
                                  <m:sSub>
                                    <m:sSubPr>
                                      <m:ctrlPr>
                                        <a:rPr lang="en-US" altLang="zh-CN" i="1" smtClean="0">
                                          <a:latin typeface="Cambria Math"/>
                                        </a:rPr>
                                      </m:ctrlPr>
                                    </m:sSubPr>
                                    <m:e>
                                      <m:r>
                                        <a:rPr lang="en-US" altLang="zh-CN" b="0" i="1" smtClean="0">
                                          <a:latin typeface="Cambria Math"/>
                                        </a:rPr>
                                        <m:t>𝑎</m:t>
                                      </m:r>
                                    </m:e>
                                    <m:sub>
                                      <m:r>
                                        <a:rPr lang="en-US" altLang="zh-CN" b="0" i="1" smtClean="0">
                                          <a:latin typeface="Cambria Math"/>
                                        </a:rPr>
                                        <m:t>𝑗</m:t>
                                      </m:r>
                                    </m:sub>
                                  </m:sSub>
                                </m:e>
                              </m:nary>
                            </m:e>
                          </m:d>
                        </m:e>
                      </m:nary>
                    </m:oMath>
                  </m:oMathPara>
                </a14:m>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t="-2473"/>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fontScale="90000"/>
          </a:bodyPr>
          <a:lstStyle/>
          <a:p>
            <a:r>
              <a:rPr lang="zh-CN" altLang="en-US" dirty="0" smtClean="0"/>
              <a:t>避免交替使用相对误差类运算和绝对误差类运算</a:t>
            </a:r>
            <a:endParaRPr lang="zh-CN" altLang="en-US" dirty="0"/>
          </a:p>
        </p:txBody>
      </p:sp>
    </p:spTree>
    <p:extLst>
      <p:ext uri="{BB962C8B-B14F-4D97-AF65-F5344CB8AC3E}">
        <p14:creationId xmlns:p14="http://schemas.microsoft.com/office/powerpoint/2010/main" val="4169277437"/>
      </p:ext>
    </p:extLst>
  </p:cSld>
  <p:clrMapOvr>
    <a:masterClrMapping/>
  </p:clrMapOvr>
  <p:transition spd="slow">
    <p:randomBar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例如：二分</a:t>
            </a:r>
            <a:r>
              <a:rPr lang="zh-CN" altLang="en-US" dirty="0"/>
              <a:t>，</a:t>
            </a:r>
            <a:r>
              <a:rPr lang="zh-CN" altLang="en-US" dirty="0" smtClean="0"/>
              <a:t>三分，牛顿迭代等算法</a:t>
            </a:r>
            <a:endParaRPr lang="en-US" altLang="zh-CN" dirty="0" smtClean="0"/>
          </a:p>
          <a:p>
            <a:r>
              <a:rPr lang="zh-CN" altLang="en-US" dirty="0"/>
              <a:t>精度</a:t>
            </a:r>
            <a:r>
              <a:rPr lang="zh-CN" altLang="en-US" dirty="0" smtClean="0"/>
              <a:t>往往与时间消耗正相关，要找到较好的平衡点</a:t>
            </a:r>
            <a:endParaRPr lang="en-US" altLang="zh-CN" dirty="0" smtClean="0"/>
          </a:p>
          <a:p>
            <a:r>
              <a:rPr lang="zh-CN" altLang="en-US" dirty="0" smtClean="0"/>
              <a:t>建议用相对精确度而非绝对精确度</a:t>
            </a:r>
            <a:endParaRPr lang="zh-CN" altLang="en-US" dirty="0"/>
          </a:p>
        </p:txBody>
      </p:sp>
      <p:sp>
        <p:nvSpPr>
          <p:cNvPr id="3" name="标题 2"/>
          <p:cNvSpPr>
            <a:spLocks noGrp="1"/>
          </p:cNvSpPr>
          <p:nvPr>
            <p:ph type="title"/>
          </p:nvPr>
        </p:nvSpPr>
        <p:spPr/>
        <p:txBody>
          <a:bodyPr/>
          <a:lstStyle/>
          <a:p>
            <a:r>
              <a:rPr lang="zh-CN" altLang="en-US" dirty="0" smtClean="0"/>
              <a:t>了解自己设计的浮点算法的误差</a:t>
            </a:r>
            <a:endParaRPr lang="zh-CN" altLang="en-US" dirty="0"/>
          </a:p>
        </p:txBody>
      </p:sp>
    </p:spTree>
    <p:extLst>
      <p:ext uri="{BB962C8B-B14F-4D97-AF65-F5344CB8AC3E}">
        <p14:creationId xmlns:p14="http://schemas.microsoft.com/office/powerpoint/2010/main" val="3531826211"/>
      </p:ext>
    </p:extLst>
  </p:cSld>
  <p:clrMapOvr>
    <a:masterClrMapping/>
  </p:clrMapOvr>
  <p:transition spd="slow">
    <p:randomBar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t>判等的两值的差值不小于</a:t>
                </a:r>
                <a14:m>
                  <m:oMath xmlns:m="http://schemas.openxmlformats.org/officeDocument/2006/math">
                    <m:r>
                      <a:rPr lang="zh-CN" altLang="en-US" i="1">
                        <a:latin typeface="Cambria Math"/>
                      </a:rPr>
                      <m:t>𝜀</m:t>
                    </m:r>
                  </m:oMath>
                </a14:m>
                <a:endParaRPr lang="en-US" altLang="zh-CN" dirty="0" smtClean="0"/>
              </a:p>
              <a:p>
                <a:r>
                  <a:rPr lang="zh-CN" altLang="en-US" dirty="0" smtClean="0"/>
                  <a:t>运算的误差不大于</a:t>
                </a:r>
                <a14:m>
                  <m:oMath xmlns:m="http://schemas.openxmlformats.org/officeDocument/2006/math">
                    <m:r>
                      <a:rPr lang="zh-CN" altLang="en-US" i="1">
                        <a:latin typeface="Cambria Math"/>
                      </a:rPr>
                      <m:t>𝜀</m:t>
                    </m:r>
                  </m:oMath>
                </a14:m>
                <a:endParaRPr lang="en-US" altLang="zh-CN" dirty="0" smtClean="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t="-247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合理设置判等极小值</a:t>
            </a:r>
            <a:endParaRPr lang="zh-CN" altLang="en-US" dirty="0"/>
          </a:p>
        </p:txBody>
      </p:sp>
    </p:spTree>
    <p:extLst>
      <p:ext uri="{BB962C8B-B14F-4D97-AF65-F5344CB8AC3E}">
        <p14:creationId xmlns:p14="http://schemas.microsoft.com/office/powerpoint/2010/main" val="2377961821"/>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t>如果结果是</a:t>
                </a:r>
                <a:r>
                  <a:rPr lang="en-US" altLang="zh-CN" dirty="0" smtClean="0"/>
                  <a:t>1</a:t>
                </a:r>
                <a:r>
                  <a:rPr lang="zh-CN" altLang="en-US" dirty="0" smtClean="0"/>
                  <a:t>，输出“</a:t>
                </a:r>
                <a:r>
                  <a:rPr lang="en-US" altLang="zh-CN" dirty="0" smtClean="0"/>
                  <a:t>Yes</a:t>
                </a:r>
                <a:r>
                  <a:rPr lang="zh-CN" altLang="en-US" dirty="0" smtClean="0"/>
                  <a:t>”，否则输出“</a:t>
                </a:r>
                <a:r>
                  <a:rPr lang="en-US" altLang="zh-CN" dirty="0" smtClean="0"/>
                  <a:t>No</a:t>
                </a:r>
                <a:r>
                  <a:rPr lang="zh-CN" altLang="en-US" dirty="0" smtClean="0"/>
                  <a:t>”。</a:t>
                </a:r>
                <a:endParaRPr lang="en-US" altLang="zh-CN" dirty="0" smtClean="0"/>
              </a:p>
              <a:p>
                <a:r>
                  <a:rPr lang="zh-CN" altLang="en-US" dirty="0"/>
                  <a:t>计算</a:t>
                </a:r>
                <a:r>
                  <a:rPr lang="zh-CN" altLang="en-US" dirty="0" smtClean="0"/>
                  <a:t>结果：</a:t>
                </a:r>
                <a:r>
                  <a:rPr lang="en-US" altLang="zh-CN" dirty="0" smtClean="0"/>
                  <a:t>		0.9998</a:t>
                </a:r>
                <a:endParaRPr lang="en-US" altLang="zh-CN" dirty="0"/>
              </a:p>
              <a:p>
                <a14:m>
                  <m:oMath xmlns:m="http://schemas.openxmlformats.org/officeDocument/2006/math">
                    <m:r>
                      <a:rPr lang="zh-CN" altLang="en-US" i="1" smtClean="0">
                        <a:latin typeface="Cambria Math"/>
                      </a:rPr>
                      <m:t>𝜀</m:t>
                    </m:r>
                  </m:oMath>
                </a14:m>
                <a:r>
                  <a:rPr lang="zh-CN" altLang="en-US" dirty="0" smtClean="0"/>
                  <a:t>：</a:t>
                </a:r>
                <a:r>
                  <a:rPr lang="en-US" altLang="zh-CN" dirty="0" smtClean="0"/>
                  <a:t>			1e-4</a:t>
                </a:r>
              </a:p>
              <a:p>
                <a:r>
                  <a:rPr lang="zh-CN" altLang="en-US" dirty="0" smtClean="0"/>
                  <a:t>输出：</a:t>
                </a:r>
                <a:r>
                  <a:rPr lang="en-US" altLang="zh-CN" dirty="0" smtClean="0"/>
                  <a:t>		No</a:t>
                </a:r>
              </a:p>
              <a:p>
                <a:r>
                  <a:rPr lang="zh-CN" altLang="en-US" dirty="0" smtClean="0"/>
                  <a:t>结果：</a:t>
                </a:r>
                <a:r>
                  <a:rPr lang="en-US" altLang="zh-CN" dirty="0" smtClean="0"/>
                  <a:t>		Wrong</a:t>
                </a:r>
                <a:r>
                  <a:rPr lang="zh-CN" altLang="en-US" dirty="0" smtClean="0"/>
                  <a:t> </a:t>
                </a:r>
                <a:r>
                  <a:rPr lang="en-US" altLang="zh-CN" dirty="0" smtClean="0"/>
                  <a:t>Answer</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t="-247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将误差放大成错误</a:t>
            </a:r>
            <a:endParaRPr lang="zh-CN" altLang="en-US" dirty="0"/>
          </a:p>
        </p:txBody>
      </p:sp>
      <p:pic>
        <p:nvPicPr>
          <p:cNvPr id="5" name="Picture 4" descr="D:\QQFiles\405437719\Image\{]M}@S}88_1H~2G8]_{`))U.tmp"/>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4880804"/>
            <a:ext cx="1683990" cy="1683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39541"/>
      </p:ext>
    </p:extLst>
  </p:cSld>
  <p:clrMapOvr>
    <a:masterClrMapping/>
  </p:clrMapOvr>
  <p:transition spd="slow">
    <p:randomBar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t>大多数运算可以保证相对误差不快速增长</a:t>
                </a:r>
                <a:endParaRPr lang="en-US" altLang="zh-CN" dirty="0" smtClean="0"/>
              </a:p>
              <a:p>
                <a:r>
                  <a:rPr lang="zh-CN" altLang="en-US" dirty="0" smtClean="0"/>
                  <a:t>平方、开方等操作会使指数发生巨大改变，需要分辨的最小差值和误差也会随着发生巨大改变，但相对误差却是逐渐积累</a:t>
                </a:r>
                <a:endParaRPr lang="en-US" altLang="zh-CN" dirty="0" smtClean="0"/>
              </a:p>
              <a:p>
                <a:r>
                  <a:rPr lang="zh-CN" altLang="en-US" dirty="0" smtClean="0"/>
                  <a:t>例子：判点是否在直线上，用垂足</a:t>
                </a:r>
                <a:r>
                  <a:rPr lang="en-US" altLang="zh-CN" dirty="0" smtClean="0"/>
                  <a:t>+</a:t>
                </a:r>
                <a:r>
                  <a:rPr lang="zh-CN" altLang="en-US" dirty="0" smtClean="0"/>
                  <a:t>距离的办法因为误差过大判断错误，用叉积的方法正确</a:t>
                </a:r>
                <a:endParaRPr lang="en-US" altLang="zh-CN" dirty="0" smtClean="0"/>
              </a:p>
              <a:p>
                <a:r>
                  <a:rPr lang="zh-CN" altLang="en-US" dirty="0" smtClean="0"/>
                  <a:t>错误原因：前者含有平方，但用一个较小的绝对</a:t>
                </a:r>
                <a14:m>
                  <m:oMath xmlns:m="http://schemas.openxmlformats.org/officeDocument/2006/math">
                    <m:r>
                      <a:rPr lang="zh-CN" altLang="en-US" i="1">
                        <a:latin typeface="Cambria Math"/>
                      </a:rPr>
                      <m:t>𝜀</m:t>
                    </m:r>
                  </m:oMath>
                </a14:m>
                <a:r>
                  <a:rPr lang="zh-CN" altLang="en-US" dirty="0" smtClean="0"/>
                  <a:t>作为判等标准</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t="-2473" r="-4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使用相对</a:t>
                </a:r>
                <a14:m>
                  <m:oMath xmlns:m="http://schemas.openxmlformats.org/officeDocument/2006/math">
                    <m:r>
                      <a:rPr lang="zh-CN" altLang="en-US" i="1">
                        <a:latin typeface="Cambria Math"/>
                      </a:rPr>
                      <m:t>𝜀</m:t>
                    </m:r>
                  </m:oMath>
                </a14:m>
                <a:r>
                  <a:rPr lang="zh-CN" altLang="en-US" dirty="0" smtClean="0"/>
                  <a:t>判相等</a:t>
                </a: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rotWithShape="1">
                <a:blip r:embed="rId3"/>
                <a:stretch>
                  <a:fillRect b="-24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4048286"/>
      </p:ext>
    </p:extLst>
  </p:cSld>
  <p:clrMapOvr>
    <a:masterClrMapping/>
  </p:clrMapOvr>
  <p:transition spd="slow">
    <p:randomBar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APIO2010</a:t>
            </a:r>
            <a:r>
              <a:rPr lang="zh-CN" altLang="en-US" dirty="0"/>
              <a:t>　信号</a:t>
            </a:r>
            <a:r>
              <a:rPr lang="zh-CN" altLang="en-US" dirty="0" smtClean="0"/>
              <a:t>覆盖</a:t>
            </a:r>
            <a:endParaRPr lang="en-US" altLang="zh-CN" dirty="0" smtClean="0"/>
          </a:p>
          <a:p>
            <a:r>
              <a:rPr lang="en-US" altLang="zh-CN" dirty="0"/>
              <a:t>2013</a:t>
            </a:r>
            <a:r>
              <a:rPr lang="zh-CN" altLang="en-US" dirty="0"/>
              <a:t>届集训队集训　阳光</a:t>
            </a:r>
          </a:p>
        </p:txBody>
      </p:sp>
      <p:sp>
        <p:nvSpPr>
          <p:cNvPr id="3" name="标题 2"/>
          <p:cNvSpPr>
            <a:spLocks noGrp="1"/>
          </p:cNvSpPr>
          <p:nvPr>
            <p:ph type="title"/>
          </p:nvPr>
        </p:nvSpPr>
        <p:spPr/>
        <p:txBody>
          <a:bodyPr/>
          <a:lstStyle/>
          <a:p>
            <a:r>
              <a:rPr lang="zh-CN" altLang="en-US" dirty="0" smtClean="0"/>
              <a:t>两道例题</a:t>
            </a:r>
            <a:endParaRPr lang="zh-CN" altLang="en-US" dirty="0"/>
          </a:p>
        </p:txBody>
      </p:sp>
    </p:spTree>
    <p:extLst>
      <p:ext uri="{BB962C8B-B14F-4D97-AF65-F5344CB8AC3E}">
        <p14:creationId xmlns:p14="http://schemas.microsoft.com/office/powerpoint/2010/main" val="2339598731"/>
      </p:ext>
    </p:extLst>
  </p:cSld>
  <p:clrMapOvr>
    <a:masterClrMapping/>
  </p:clrMapOvr>
  <p:transition spd="slow">
    <p:randomBar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14:m>
                  <m:oMath xmlns:m="http://schemas.openxmlformats.org/officeDocument/2006/math">
                    <m:r>
                      <a:rPr lang="en-US" altLang="zh-CN" i="1" dirty="0" smtClean="0">
                        <a:latin typeface="Cambria Math"/>
                      </a:rPr>
                      <m:t>𝑛</m:t>
                    </m:r>
                  </m:oMath>
                </a14:m>
                <a:r>
                  <a:rPr lang="zh-CN" altLang="en-US" dirty="0" smtClean="0"/>
                  <a:t>（</a:t>
                </a:r>
                <a14:m>
                  <m:oMath xmlns:m="http://schemas.openxmlformats.org/officeDocument/2006/math">
                    <m:r>
                      <a:rPr lang="zh-CN" altLang="en-US" i="1" dirty="0" smtClean="0">
                        <a:latin typeface="Cambria Math"/>
                      </a:rPr>
                      <m:t>≤</m:t>
                    </m:r>
                    <m:r>
                      <a:rPr lang="en-US" altLang="zh-CN" b="0" i="1" dirty="0" smtClean="0">
                        <a:latin typeface="Cambria Math"/>
                      </a:rPr>
                      <m:t>1500</m:t>
                    </m:r>
                  </m:oMath>
                </a14:m>
                <a:r>
                  <a:rPr lang="zh-CN" altLang="en-US" dirty="0" smtClean="0"/>
                  <a:t>）个平面整点（坐标绝对值不超过</a:t>
                </a:r>
                <a14:m>
                  <m:oMath xmlns:m="http://schemas.openxmlformats.org/officeDocument/2006/math">
                    <m:sSup>
                      <m:sSupPr>
                        <m:ctrlPr>
                          <a:rPr lang="en-US" altLang="zh-CN" i="1" smtClean="0">
                            <a:latin typeface="Cambria Math"/>
                          </a:rPr>
                        </m:ctrlPr>
                      </m:sSupPr>
                      <m:e>
                        <m:r>
                          <a:rPr lang="en-US" altLang="zh-CN" b="0" i="1" smtClean="0">
                            <a:latin typeface="Cambria Math"/>
                          </a:rPr>
                          <m:t>10</m:t>
                        </m:r>
                      </m:e>
                      <m:sup>
                        <m:r>
                          <a:rPr lang="en-US" altLang="zh-CN" b="0" i="1" smtClean="0">
                            <a:latin typeface="Cambria Math"/>
                          </a:rPr>
                          <m:t>6</m:t>
                        </m:r>
                      </m:sup>
                    </m:sSup>
                  </m:oMath>
                </a14:m>
                <a:r>
                  <a:rPr lang="zh-CN" altLang="en-US" dirty="0" smtClean="0"/>
                  <a:t>）</a:t>
                </a:r>
                <a:endParaRPr lang="en-US" altLang="zh-CN" dirty="0" smtClean="0"/>
              </a:p>
              <a:p>
                <a:r>
                  <a:rPr lang="zh-CN" altLang="en-US" dirty="0" smtClean="0"/>
                  <a:t>任意三个点可作外接圆（不共线）</a:t>
                </a:r>
                <a:endParaRPr lang="en-US" altLang="zh-CN" dirty="0" smtClean="0"/>
              </a:p>
              <a:p>
                <a:r>
                  <a:rPr lang="zh-CN" altLang="en-US" dirty="0" smtClean="0"/>
                  <a:t>每个圆可以覆盖一些其他点</a:t>
                </a:r>
                <a:endParaRPr lang="en-US" altLang="zh-CN" dirty="0" smtClean="0"/>
              </a:p>
              <a:p>
                <a:r>
                  <a:rPr lang="zh-CN" altLang="en-US" dirty="0" smtClean="0"/>
                  <a:t>求所有圆覆盖点数的平均值</a:t>
                </a:r>
              </a:p>
              <a:p>
                <a:r>
                  <a:rPr lang="zh-CN" altLang="en-US" dirty="0" smtClean="0"/>
                  <a:t>任意四点不共圆</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t="-247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en-US" altLang="zh-CN" dirty="0" smtClean="0"/>
              <a:t>APIO2010</a:t>
            </a:r>
            <a:r>
              <a:rPr lang="zh-CN" altLang="en-US" dirty="0" smtClean="0"/>
              <a:t>　信号覆盖</a:t>
            </a:r>
            <a:endParaRPr lang="zh-CN" altLang="en-US" dirty="0"/>
          </a:p>
        </p:txBody>
      </p:sp>
    </p:spTree>
    <p:extLst>
      <p:ext uri="{BB962C8B-B14F-4D97-AF65-F5344CB8AC3E}">
        <p14:creationId xmlns:p14="http://schemas.microsoft.com/office/powerpoint/2010/main" val="905392862"/>
      </p:ext>
    </p:extLst>
  </p:cSld>
  <p:clrMapOvr>
    <a:masterClrMapping/>
  </p:clrMapOvr>
  <p:transition spd="slow">
    <p:randomBar dir="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求任意三点的外接圆，判断其它每个点是否在圆内</a:t>
            </a:r>
            <a:endParaRPr lang="en-US" altLang="zh-CN" dirty="0" smtClean="0"/>
          </a:p>
          <a:p>
            <a:r>
              <a:rPr lang="zh-CN" altLang="en-US" dirty="0" smtClean="0"/>
              <a:t>圆用圆心</a:t>
            </a:r>
            <a:r>
              <a:rPr lang="en-US" altLang="zh-CN" dirty="0" smtClean="0"/>
              <a:t>+</a:t>
            </a:r>
            <a:r>
              <a:rPr lang="zh-CN" altLang="en-US" dirty="0" smtClean="0"/>
              <a:t>半径的方法表示</a:t>
            </a:r>
            <a:endParaRPr lang="en-US" altLang="zh-CN" dirty="0" smtClean="0"/>
          </a:p>
          <a:p>
            <a:r>
              <a:rPr lang="zh-CN" altLang="en-US" dirty="0" smtClean="0"/>
              <a:t>用中垂线交点求圆心</a:t>
            </a:r>
            <a:endParaRPr lang="zh-CN" altLang="en-US" dirty="0"/>
          </a:p>
        </p:txBody>
      </p:sp>
      <p:sp>
        <p:nvSpPr>
          <p:cNvPr id="3" name="标题 2"/>
          <p:cNvSpPr>
            <a:spLocks noGrp="1"/>
          </p:cNvSpPr>
          <p:nvPr>
            <p:ph type="title"/>
          </p:nvPr>
        </p:nvSpPr>
        <p:spPr/>
        <p:txBody>
          <a:bodyPr/>
          <a:lstStyle/>
          <a:p>
            <a:r>
              <a:rPr lang="zh-CN" altLang="en-US" dirty="0" smtClean="0"/>
              <a:t>暴力做法</a:t>
            </a:r>
            <a:endParaRPr lang="zh-CN" altLang="en-US" dirty="0"/>
          </a:p>
        </p:txBody>
      </p:sp>
    </p:spTree>
    <p:extLst>
      <p:ext uri="{BB962C8B-B14F-4D97-AF65-F5344CB8AC3E}">
        <p14:creationId xmlns:p14="http://schemas.microsoft.com/office/powerpoint/2010/main" val="2678055804"/>
      </p:ext>
    </p:extLst>
  </p:cSld>
  <p:clrMapOvr>
    <a:masterClrMapping/>
  </p:clrMapOvr>
  <p:transition spd="slow">
    <p:randomBar dir="ver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当三个点接近构成直线时，圆心坐标绝对值极大，不满足绝对误差小</a:t>
            </a:r>
            <a:endParaRPr lang="en-US" altLang="zh-CN" dirty="0" smtClean="0"/>
          </a:p>
          <a:p>
            <a:r>
              <a:rPr lang="zh-CN" altLang="en-US" dirty="0" smtClean="0"/>
              <a:t>“中间”的一个点移动线性级的距离，会导致圆心坐标指数级变化，不满足相对误差小</a:t>
            </a:r>
            <a:endParaRPr lang="en-US" altLang="zh-CN" dirty="0" smtClean="0"/>
          </a:p>
        </p:txBody>
      </p:sp>
      <p:sp>
        <p:nvSpPr>
          <p:cNvPr id="3" name="标题 2"/>
          <p:cNvSpPr>
            <a:spLocks noGrp="1"/>
          </p:cNvSpPr>
          <p:nvPr>
            <p:ph type="title"/>
          </p:nvPr>
        </p:nvSpPr>
        <p:spPr/>
        <p:txBody>
          <a:bodyPr/>
          <a:lstStyle/>
          <a:p>
            <a:r>
              <a:rPr lang="zh-CN" altLang="en-US" dirty="0" smtClean="0"/>
              <a:t>求圆心的病态性</a:t>
            </a:r>
            <a:endParaRPr lang="zh-CN" altLang="en-US" dirty="0"/>
          </a:p>
        </p:txBody>
      </p:sp>
    </p:spTree>
    <p:extLst>
      <p:ext uri="{BB962C8B-B14F-4D97-AF65-F5344CB8AC3E}">
        <p14:creationId xmlns:p14="http://schemas.microsoft.com/office/powerpoint/2010/main" val="3671355876"/>
      </p:ext>
    </p:extLst>
  </p:cSld>
  <p:clrMapOvr>
    <a:masterClrMapping/>
  </p:clrMapOvr>
  <p:transition spd="slow">
    <p:randomBar dir="ver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fontScale="92500" lnSpcReduction="10000"/>
              </a:bodyPr>
              <a:lstStyle/>
              <a:p>
                <a14:m>
                  <m:oMath xmlns:m="http://schemas.openxmlformats.org/officeDocument/2006/math">
                    <m:d>
                      <m:dPr>
                        <m:ctrlPr>
                          <a:rPr lang="en-US" altLang="zh-CN" i="1" smtClean="0">
                            <a:latin typeface="Cambria Math"/>
                          </a:rPr>
                        </m:ctrlPr>
                      </m:dPr>
                      <m:e>
                        <m:r>
                          <a:rPr lang="en-US" altLang="zh-CN" i="1">
                            <a:latin typeface="Cambria Math"/>
                          </a:rPr>
                          <m:t>−</m:t>
                        </m:r>
                        <m:sSup>
                          <m:sSupPr>
                            <m:ctrlPr>
                              <a:rPr lang="en-US" altLang="zh-CN" i="1">
                                <a:latin typeface="Cambria Math"/>
                              </a:rPr>
                            </m:ctrlPr>
                          </m:sSupPr>
                          <m:e>
                            <m:r>
                              <a:rPr lang="en-US" altLang="zh-CN" i="1">
                                <a:latin typeface="Cambria Math"/>
                              </a:rPr>
                              <m:t>10</m:t>
                            </m:r>
                          </m:e>
                          <m:sup>
                            <m:r>
                              <a:rPr lang="en-US" altLang="zh-CN" i="1">
                                <a:latin typeface="Cambria Math"/>
                              </a:rPr>
                              <m:t>6</m:t>
                            </m:r>
                          </m:sup>
                        </m:sSup>
                        <m:r>
                          <a:rPr lang="en-US" altLang="zh-CN" i="1">
                            <a:latin typeface="Cambria Math"/>
                          </a:rPr>
                          <m:t>,−</m:t>
                        </m:r>
                        <m:sSup>
                          <m:sSupPr>
                            <m:ctrlPr>
                              <a:rPr lang="en-US" altLang="zh-CN" i="1">
                                <a:latin typeface="Cambria Math"/>
                              </a:rPr>
                            </m:ctrlPr>
                          </m:sSupPr>
                          <m:e>
                            <m:r>
                              <a:rPr lang="en-US" altLang="zh-CN" i="1">
                                <a:latin typeface="Cambria Math"/>
                              </a:rPr>
                              <m:t>10</m:t>
                            </m:r>
                          </m:e>
                          <m:sup>
                            <m:r>
                              <a:rPr lang="en-US" altLang="zh-CN" i="1">
                                <a:latin typeface="Cambria Math"/>
                              </a:rPr>
                              <m:t>6</m:t>
                            </m:r>
                          </m:sup>
                        </m:sSup>
                      </m:e>
                    </m:d>
                    <m:r>
                      <a:rPr lang="en-US" altLang="zh-CN" i="1">
                        <a:latin typeface="Cambria Math"/>
                      </a:rPr>
                      <m:t>,</m:t>
                    </m:r>
                    <m:d>
                      <m:dPr>
                        <m:ctrlPr>
                          <a:rPr lang="en-US" altLang="zh-CN" i="1">
                            <a:latin typeface="Cambria Math"/>
                          </a:rPr>
                        </m:ctrlPr>
                      </m:dPr>
                      <m:e>
                        <m:r>
                          <a:rPr lang="en-US" altLang="zh-CN" i="1">
                            <a:latin typeface="Cambria Math"/>
                          </a:rPr>
                          <m:t>0,1</m:t>
                        </m:r>
                      </m:e>
                    </m:d>
                    <m:r>
                      <a:rPr lang="en-US" altLang="zh-CN" i="1">
                        <a:latin typeface="Cambria Math"/>
                      </a:rPr>
                      <m:t>,</m:t>
                    </m:r>
                    <m:d>
                      <m:dPr>
                        <m:ctrlPr>
                          <a:rPr lang="en-US" altLang="zh-CN" i="1">
                            <a:latin typeface="Cambria Math"/>
                          </a:rPr>
                        </m:ctrlPr>
                      </m:dPr>
                      <m:e>
                        <m:sSup>
                          <m:sSupPr>
                            <m:ctrlPr>
                              <a:rPr lang="en-US" altLang="zh-CN" i="1">
                                <a:latin typeface="Cambria Math"/>
                              </a:rPr>
                            </m:ctrlPr>
                          </m:sSupPr>
                          <m:e>
                            <m:r>
                              <a:rPr lang="en-US" altLang="zh-CN" i="1">
                                <a:latin typeface="Cambria Math"/>
                              </a:rPr>
                              <m:t>10</m:t>
                            </m:r>
                          </m:e>
                          <m:sup>
                            <m:r>
                              <a:rPr lang="en-US" altLang="zh-CN" i="1">
                                <a:latin typeface="Cambria Math"/>
                              </a:rPr>
                              <m:t>6</m:t>
                            </m:r>
                          </m:sup>
                        </m:sSup>
                        <m:r>
                          <a:rPr lang="en-US" altLang="zh-CN" i="1">
                            <a:latin typeface="Cambria Math"/>
                          </a:rPr>
                          <m:t>,</m:t>
                        </m:r>
                        <m:sSup>
                          <m:sSupPr>
                            <m:ctrlPr>
                              <a:rPr lang="en-US" altLang="zh-CN" i="1">
                                <a:latin typeface="Cambria Math"/>
                              </a:rPr>
                            </m:ctrlPr>
                          </m:sSupPr>
                          <m:e>
                            <m:r>
                              <a:rPr lang="en-US" altLang="zh-CN" i="1">
                                <a:latin typeface="Cambria Math"/>
                              </a:rPr>
                              <m:t>10</m:t>
                            </m:r>
                          </m:e>
                          <m:sup>
                            <m:r>
                              <a:rPr lang="en-US" altLang="zh-CN" i="1">
                                <a:latin typeface="Cambria Math"/>
                              </a:rPr>
                              <m:t>6</m:t>
                            </m:r>
                          </m:sup>
                        </m:sSup>
                      </m:e>
                    </m:d>
                  </m:oMath>
                </a14:m>
                <a:endParaRPr lang="en-US" altLang="zh-CN" dirty="0"/>
              </a:p>
              <a:p>
                <a:r>
                  <a:rPr lang="zh-CN" altLang="en-US" dirty="0"/>
                  <a:t>圆心坐标、半径：</a:t>
                </a:r>
                <a:r>
                  <a:rPr lang="zh-CN" altLang="en-US" dirty="0" smtClean="0"/>
                  <a:t>不超过</a:t>
                </a:r>
                <a14:m>
                  <m:oMath xmlns:m="http://schemas.openxmlformats.org/officeDocument/2006/math">
                    <m:sSup>
                      <m:sSupPr>
                        <m:ctrlPr>
                          <a:rPr lang="en-US" altLang="zh-CN" i="1">
                            <a:latin typeface="Cambria Math"/>
                          </a:rPr>
                        </m:ctrlPr>
                      </m:sSupPr>
                      <m:e>
                        <m:r>
                          <a:rPr lang="en-US" altLang="zh-CN" i="1">
                            <a:latin typeface="Cambria Math"/>
                          </a:rPr>
                          <m:t>10</m:t>
                        </m:r>
                      </m:e>
                      <m:sup>
                        <m:r>
                          <a:rPr lang="en-US" altLang="zh-CN" i="1">
                            <a:latin typeface="Cambria Math"/>
                          </a:rPr>
                          <m:t>12</m:t>
                        </m:r>
                      </m:sup>
                    </m:sSup>
                  </m:oMath>
                </a14:m>
                <a:endParaRPr lang="en-US" altLang="zh-CN" dirty="0"/>
              </a:p>
              <a:p>
                <a:r>
                  <a:rPr lang="zh-CN" altLang="en-US" dirty="0"/>
                  <a:t>判等时平方后的数：</a:t>
                </a:r>
                <a:r>
                  <a:rPr lang="zh-CN" altLang="en-US" dirty="0" smtClean="0"/>
                  <a:t>不超过</a:t>
                </a:r>
                <a14:m>
                  <m:oMath xmlns:m="http://schemas.openxmlformats.org/officeDocument/2006/math">
                    <m:sSup>
                      <m:sSupPr>
                        <m:ctrlPr>
                          <a:rPr lang="en-US" altLang="zh-CN" i="1">
                            <a:latin typeface="Cambria Math"/>
                          </a:rPr>
                        </m:ctrlPr>
                      </m:sSupPr>
                      <m:e>
                        <m:r>
                          <a:rPr lang="en-US" altLang="zh-CN" i="1">
                            <a:latin typeface="Cambria Math"/>
                          </a:rPr>
                          <m:t>10</m:t>
                        </m:r>
                      </m:e>
                      <m:sup>
                        <m:r>
                          <a:rPr lang="en-US" altLang="zh-CN" i="1">
                            <a:latin typeface="Cambria Math"/>
                          </a:rPr>
                          <m:t>24</m:t>
                        </m:r>
                      </m:sup>
                    </m:sSup>
                  </m:oMath>
                </a14:m>
                <a:endParaRPr lang="en-US" altLang="zh-CN" dirty="0"/>
              </a:p>
              <a:p>
                <a:r>
                  <a:rPr lang="zh-CN" altLang="en-US" dirty="0"/>
                  <a:t>此时的误差：</a:t>
                </a:r>
                <a:r>
                  <a:rPr lang="zh-CN" altLang="en-US" dirty="0" smtClean="0"/>
                  <a:t>不超过</a:t>
                </a:r>
                <a14:m>
                  <m:oMath xmlns:m="http://schemas.openxmlformats.org/officeDocument/2006/math">
                    <m:sSup>
                      <m:sSupPr>
                        <m:ctrlPr>
                          <a:rPr lang="en-US" altLang="zh-CN" i="1">
                            <a:latin typeface="Cambria Math"/>
                          </a:rPr>
                        </m:ctrlPr>
                      </m:sSupPr>
                      <m:e>
                        <m:r>
                          <a:rPr lang="en-US" altLang="zh-CN" i="1">
                            <a:latin typeface="Cambria Math"/>
                          </a:rPr>
                          <m:t>10</m:t>
                        </m:r>
                      </m:e>
                      <m:sup>
                        <m:r>
                          <a:rPr lang="en-US" altLang="zh-CN" i="1">
                            <a:latin typeface="Cambria Math"/>
                          </a:rPr>
                          <m:t>24−15+1</m:t>
                        </m:r>
                      </m:sup>
                    </m:sSup>
                    <m:r>
                      <a:rPr lang="en-US" altLang="zh-CN" i="1">
                        <a:latin typeface="Cambria Math"/>
                      </a:rPr>
                      <m:t>=</m:t>
                    </m:r>
                    <m:sSup>
                      <m:sSupPr>
                        <m:ctrlPr>
                          <a:rPr lang="en-US" altLang="zh-CN" i="1">
                            <a:latin typeface="Cambria Math"/>
                          </a:rPr>
                        </m:ctrlPr>
                      </m:sSupPr>
                      <m:e>
                        <m:r>
                          <a:rPr lang="en-US" altLang="zh-CN" i="1">
                            <a:latin typeface="Cambria Math"/>
                          </a:rPr>
                          <m:t>10</m:t>
                        </m:r>
                      </m:e>
                      <m:sup>
                        <m:r>
                          <a:rPr lang="en-US" altLang="zh-CN" i="1">
                            <a:latin typeface="Cambria Math"/>
                          </a:rPr>
                          <m:t>10</m:t>
                        </m:r>
                      </m:sup>
                    </m:sSup>
                  </m:oMath>
                </a14:m>
                <a:r>
                  <a:rPr lang="zh-CN" altLang="en-US" dirty="0" smtClean="0"/>
                  <a:t>（</a:t>
                </a:r>
                <a:r>
                  <a:rPr lang="zh-CN" altLang="en-US" dirty="0"/>
                  <a:t>设相对误差放大为原来的</a:t>
                </a:r>
                <a14:m>
                  <m:oMath xmlns:m="http://schemas.openxmlformats.org/officeDocument/2006/math">
                    <m:sSup>
                      <m:sSupPr>
                        <m:ctrlPr>
                          <a:rPr lang="en-US" altLang="zh-CN" i="1">
                            <a:latin typeface="Cambria Math"/>
                          </a:rPr>
                        </m:ctrlPr>
                      </m:sSupPr>
                      <m:e>
                        <m:r>
                          <a:rPr lang="en-US" altLang="zh-CN" i="1">
                            <a:latin typeface="Cambria Math"/>
                          </a:rPr>
                          <m:t>10</m:t>
                        </m:r>
                      </m:e>
                      <m:sup>
                        <m:r>
                          <a:rPr lang="en-US" altLang="zh-CN" i="1">
                            <a:latin typeface="Cambria Math"/>
                          </a:rPr>
                          <m:t>1</m:t>
                        </m:r>
                      </m:sup>
                    </m:sSup>
                  </m:oMath>
                </a14:m>
                <a:r>
                  <a:rPr lang="zh-CN" altLang="en-US" dirty="0" smtClean="0"/>
                  <a:t>倍），相对</a:t>
                </a:r>
                <a14:m>
                  <m:oMath xmlns:m="http://schemas.openxmlformats.org/officeDocument/2006/math">
                    <m:sSup>
                      <m:sSupPr>
                        <m:ctrlPr>
                          <a:rPr lang="en-US" altLang="zh-CN" i="1">
                            <a:latin typeface="Cambria Math"/>
                          </a:rPr>
                        </m:ctrlPr>
                      </m:sSupPr>
                      <m:e>
                        <m:r>
                          <a:rPr lang="en-US" altLang="zh-CN" i="1">
                            <a:latin typeface="Cambria Math"/>
                          </a:rPr>
                          <m:t>10</m:t>
                        </m:r>
                      </m:e>
                      <m:sup>
                        <m:r>
                          <a:rPr lang="en-US" altLang="zh-CN" b="0" i="1" smtClean="0">
                            <a:latin typeface="Cambria Math"/>
                          </a:rPr>
                          <m:t>−</m:t>
                        </m:r>
                        <m:r>
                          <a:rPr lang="en-US" altLang="zh-CN" i="1">
                            <a:latin typeface="Cambria Math"/>
                          </a:rPr>
                          <m:t>1</m:t>
                        </m:r>
                        <m:r>
                          <a:rPr lang="en-US" altLang="zh-CN" b="0" i="1" smtClean="0">
                            <a:latin typeface="Cambria Math"/>
                          </a:rPr>
                          <m:t>4</m:t>
                        </m:r>
                      </m:sup>
                    </m:sSup>
                  </m:oMath>
                </a14:m>
                <a:endParaRPr lang="en-US" altLang="zh-CN" dirty="0"/>
              </a:p>
              <a:p>
                <a:r>
                  <a:rPr lang="zh-CN" altLang="en-US" dirty="0"/>
                  <a:t>两个点坐标的最小</a:t>
                </a:r>
                <a:r>
                  <a:rPr lang="zh-CN" altLang="en-US" dirty="0" smtClean="0"/>
                  <a:t>差值（需要分辨的最小差值）：</a:t>
                </a:r>
                <a14:m>
                  <m:oMath xmlns:m="http://schemas.openxmlformats.org/officeDocument/2006/math">
                    <m:sSup>
                      <m:sSupPr>
                        <m:ctrlPr>
                          <a:rPr lang="en-US" altLang="zh-CN" i="1">
                            <a:latin typeface="Cambria Math"/>
                          </a:rPr>
                        </m:ctrlPr>
                      </m:sSupPr>
                      <m:e>
                        <m:r>
                          <a:rPr lang="en-US" altLang="zh-CN" i="1">
                            <a:latin typeface="Cambria Math"/>
                          </a:rPr>
                          <m:t>10</m:t>
                        </m:r>
                      </m:e>
                      <m:sup>
                        <m:r>
                          <a:rPr lang="en-US" altLang="zh-CN" i="1">
                            <a:latin typeface="Cambria Math"/>
                          </a:rPr>
                          <m:t>0</m:t>
                        </m:r>
                      </m:sup>
                    </m:sSup>
                  </m:oMath>
                </a14:m>
                <a:endParaRPr lang="en-US" altLang="zh-CN" dirty="0"/>
              </a:p>
              <a:p>
                <a:r>
                  <a:rPr lang="zh-CN" altLang="en-US" dirty="0" smtClean="0"/>
                  <a:t>与</a:t>
                </a:r>
                <a14:m>
                  <m:oMath xmlns:m="http://schemas.openxmlformats.org/officeDocument/2006/math">
                    <m:sSup>
                      <m:sSupPr>
                        <m:ctrlPr>
                          <a:rPr lang="en-US" altLang="zh-CN" i="1">
                            <a:latin typeface="Cambria Math"/>
                          </a:rPr>
                        </m:ctrlPr>
                      </m:sSupPr>
                      <m:e>
                        <m:r>
                          <a:rPr lang="en-US" altLang="zh-CN" i="1">
                            <a:latin typeface="Cambria Math"/>
                          </a:rPr>
                          <m:t>10</m:t>
                        </m:r>
                      </m:e>
                      <m:sup>
                        <m:r>
                          <a:rPr lang="en-US" altLang="zh-CN" i="1">
                            <a:latin typeface="Cambria Math"/>
                          </a:rPr>
                          <m:t>12</m:t>
                        </m:r>
                      </m:sup>
                    </m:sSup>
                  </m:oMath>
                </a14:m>
                <a:r>
                  <a:rPr lang="zh-CN" altLang="en-US" dirty="0" smtClean="0"/>
                  <a:t>相加并平方再相加后：</a:t>
                </a:r>
                <a14:m>
                  <m:oMath xmlns:m="http://schemas.openxmlformats.org/officeDocument/2006/math">
                    <m:r>
                      <a:rPr lang="en-US" altLang="zh-CN" dirty="0">
                        <a:latin typeface="Cambria Math"/>
                      </a:rPr>
                      <m:t>4</m:t>
                    </m:r>
                    <m:r>
                      <a:rPr lang="en-US" altLang="zh-CN" i="1">
                        <a:latin typeface="Cambria Math"/>
                        <a:ea typeface="Cambria Math"/>
                      </a:rPr>
                      <m:t>×</m:t>
                    </m:r>
                    <m:sSup>
                      <m:sSupPr>
                        <m:ctrlPr>
                          <a:rPr lang="en-US" altLang="zh-CN" i="1">
                            <a:latin typeface="Cambria Math"/>
                          </a:rPr>
                        </m:ctrlPr>
                      </m:sSupPr>
                      <m:e>
                        <m:r>
                          <a:rPr lang="en-US" altLang="zh-CN" i="1">
                            <a:latin typeface="Cambria Math"/>
                          </a:rPr>
                          <m:t>10</m:t>
                        </m:r>
                      </m:e>
                      <m:sup>
                        <m:r>
                          <a:rPr lang="en-US" altLang="zh-CN" i="1">
                            <a:latin typeface="Cambria Math"/>
                          </a:rPr>
                          <m:t>12</m:t>
                        </m:r>
                      </m:sup>
                    </m:sSup>
                  </m:oMath>
                </a14:m>
                <a:r>
                  <a:rPr lang="zh-CN" altLang="en-US" dirty="0" smtClean="0"/>
                  <a:t>，</a:t>
                </a:r>
                <a14:m>
                  <m:oMath xmlns:m="http://schemas.openxmlformats.org/officeDocument/2006/math">
                    <m:r>
                      <a:rPr lang="en-US" altLang="zh-CN" dirty="0" smtClean="0">
                        <a:latin typeface="Cambria Math"/>
                      </a:rPr>
                      <m:t>4</m:t>
                    </m:r>
                    <m:r>
                      <a:rPr lang="en-US" altLang="zh-CN" i="1">
                        <a:latin typeface="Cambria Math"/>
                        <a:ea typeface="Cambria Math"/>
                      </a:rPr>
                      <m:t>×</m:t>
                    </m:r>
                    <m:sSup>
                      <m:sSupPr>
                        <m:ctrlPr>
                          <a:rPr lang="en-US" altLang="zh-CN" i="1">
                            <a:latin typeface="Cambria Math"/>
                          </a:rPr>
                        </m:ctrlPr>
                      </m:sSupPr>
                      <m:e>
                        <m:r>
                          <a:rPr lang="en-US" altLang="zh-CN" i="1">
                            <a:latin typeface="Cambria Math"/>
                          </a:rPr>
                          <m:t>10</m:t>
                        </m:r>
                      </m:e>
                      <m:sup>
                        <m:r>
                          <a:rPr lang="en-US" altLang="zh-CN" b="0" i="1" smtClean="0">
                            <a:latin typeface="Cambria Math"/>
                          </a:rPr>
                          <m:t>−</m:t>
                        </m:r>
                        <m:r>
                          <a:rPr lang="en-US" altLang="zh-CN" i="1">
                            <a:latin typeface="Cambria Math"/>
                          </a:rPr>
                          <m:t>12</m:t>
                        </m:r>
                      </m:sup>
                    </m:sSup>
                  </m:oMath>
                </a14:m>
                <a:endParaRPr lang="en-US" altLang="zh-CN" dirty="0" smtClean="0"/>
              </a:p>
              <a:p>
                <a:r>
                  <a:rPr lang="zh-CN" altLang="en-US" dirty="0" smtClean="0"/>
                  <a:t>结论：相对</a:t>
                </a:r>
                <a14:m>
                  <m:oMath xmlns:m="http://schemas.openxmlformats.org/officeDocument/2006/math">
                    <m:r>
                      <a:rPr lang="zh-CN" altLang="en-US" i="1">
                        <a:latin typeface="Cambria Math"/>
                      </a:rPr>
                      <m:t>𝜀</m:t>
                    </m:r>
                  </m:oMath>
                </a14:m>
                <a:r>
                  <a:rPr lang="zh-CN" altLang="en-US" dirty="0" smtClean="0"/>
                  <a:t>设在</a:t>
                </a:r>
                <a14:m>
                  <m:oMath xmlns:m="http://schemas.openxmlformats.org/officeDocument/2006/math">
                    <m:sSup>
                      <m:sSupPr>
                        <m:ctrlPr>
                          <a:rPr lang="en-US" altLang="zh-CN" i="1">
                            <a:latin typeface="Cambria Math"/>
                          </a:rPr>
                        </m:ctrlPr>
                      </m:sSupPr>
                      <m:e>
                        <m:r>
                          <a:rPr lang="en-US" altLang="zh-CN" i="1">
                            <a:latin typeface="Cambria Math"/>
                          </a:rPr>
                          <m:t>10</m:t>
                        </m:r>
                      </m:e>
                      <m:sup>
                        <m:r>
                          <a:rPr lang="en-US" altLang="zh-CN" b="0" i="1" smtClean="0">
                            <a:latin typeface="Cambria Math"/>
                          </a:rPr>
                          <m:t>−</m:t>
                        </m:r>
                        <m:r>
                          <a:rPr lang="en-US" altLang="zh-CN" i="1">
                            <a:latin typeface="Cambria Math"/>
                          </a:rPr>
                          <m:t>1</m:t>
                        </m:r>
                        <m:r>
                          <a:rPr lang="en-US" altLang="zh-CN" b="0" i="1" smtClean="0">
                            <a:latin typeface="Cambria Math"/>
                          </a:rPr>
                          <m:t>3</m:t>
                        </m:r>
                      </m:sup>
                    </m:sSup>
                  </m:oMath>
                </a14:m>
                <a:r>
                  <a:rPr lang="zh-CN" altLang="en-US" dirty="0" smtClean="0"/>
                  <a:t>左右比较合理</a:t>
                </a:r>
                <a:endParaRPr lang="en-US" altLang="zh-CN" dirty="0" smtClean="0"/>
              </a:p>
              <a:p>
                <a:r>
                  <a:rPr lang="zh-CN" altLang="en-US" dirty="0" smtClean="0"/>
                  <a:t>偏大偏小一点在这种情况下都不能保证答案的正确性</a:t>
                </a: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070" t="-2120"/>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极端情况分析</a:t>
            </a:r>
            <a:endParaRPr lang="zh-CN" altLang="en-US" dirty="0"/>
          </a:p>
        </p:txBody>
      </p:sp>
    </p:spTree>
    <p:extLst>
      <p:ext uri="{BB962C8B-B14F-4D97-AF65-F5344CB8AC3E}">
        <p14:creationId xmlns:p14="http://schemas.microsoft.com/office/powerpoint/2010/main" val="944410912"/>
      </p:ext>
    </p:extLst>
  </p:cSld>
  <p:clrMapOvr>
    <a:masterClrMapping/>
  </p:clrMapOvr>
  <p:transition spd="slow">
    <p:randomBar dir="ver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pPr>
                  <a:lnSpc>
                    <a:spcPct val="150000"/>
                  </a:lnSpc>
                </a:pPr>
                <a:r>
                  <a:rPr lang="zh-CN" altLang="en-US" dirty="0" smtClean="0"/>
                  <a:t>给定一个顶点满足极角序的</a:t>
                </a:r>
                <a14:m>
                  <m:oMath xmlns:m="http://schemas.openxmlformats.org/officeDocument/2006/math">
                    <m:r>
                      <a:rPr lang="en-US" altLang="zh-CN" i="1">
                        <a:latin typeface="Cambria Math"/>
                      </a:rPr>
                      <m:t>𝑛</m:t>
                    </m:r>
                  </m:oMath>
                </a14:m>
                <a:r>
                  <a:rPr lang="zh-CN" altLang="en-US" dirty="0"/>
                  <a:t>边</a:t>
                </a:r>
                <a:r>
                  <a:rPr lang="zh-CN" altLang="en-US" dirty="0" smtClean="0"/>
                  <a:t>形</a:t>
                </a:r>
                <a14:m>
                  <m:oMath xmlns:m="http://schemas.openxmlformats.org/officeDocument/2006/math">
                    <m:r>
                      <a:rPr lang="en-US" altLang="zh-CN" b="0" i="1" smtClean="0">
                        <a:latin typeface="Cambria Math"/>
                      </a:rPr>
                      <m:t>𝐴</m:t>
                    </m:r>
                  </m:oMath>
                </a14:m>
                <a:endParaRPr lang="en-US" altLang="zh-CN" dirty="0"/>
              </a:p>
              <a:p>
                <a:pPr>
                  <a:lnSpc>
                    <a:spcPct val="150000"/>
                  </a:lnSpc>
                </a:pPr>
                <a:r>
                  <a:rPr lang="zh-CN" altLang="en-US" dirty="0"/>
                  <a:t>给定一个以原点为圆心半径</a:t>
                </a:r>
                <a:r>
                  <a:rPr lang="zh-CN" altLang="en-US" dirty="0" smtClean="0"/>
                  <a:t>为</a:t>
                </a:r>
                <a14:m>
                  <m:oMath xmlns:m="http://schemas.openxmlformats.org/officeDocument/2006/math">
                    <m:r>
                      <a:rPr lang="en-US" altLang="zh-CN" b="0" i="1" smtClean="0">
                        <a:latin typeface="Cambria Math"/>
                      </a:rPr>
                      <m:t>𝑟</m:t>
                    </m:r>
                  </m:oMath>
                </a14:m>
                <a:r>
                  <a:rPr lang="zh-CN" altLang="en-US" dirty="0" smtClean="0"/>
                  <a:t>的圆</a:t>
                </a:r>
                <a14:m>
                  <m:oMath xmlns:m="http://schemas.openxmlformats.org/officeDocument/2006/math">
                    <m:r>
                      <a:rPr lang="en-US" altLang="zh-CN" b="0" i="1" smtClean="0">
                        <a:latin typeface="Cambria Math"/>
                      </a:rPr>
                      <m:t>𝐶</m:t>
                    </m:r>
                  </m:oMath>
                </a14:m>
                <a:endParaRPr lang="en-US" altLang="zh-CN" dirty="0"/>
              </a:p>
              <a:p>
                <a:pPr>
                  <a:lnSpc>
                    <a:spcPct val="150000"/>
                  </a:lnSpc>
                </a:pPr>
                <a:r>
                  <a:rPr lang="zh-CN" altLang="en-US" dirty="0"/>
                  <a:t>要求</a:t>
                </a:r>
                <a:r>
                  <a:rPr lang="zh-CN" altLang="en-US" dirty="0" smtClean="0"/>
                  <a:t>构造</a:t>
                </a:r>
                <a14:m>
                  <m:oMath xmlns:m="http://schemas.openxmlformats.org/officeDocument/2006/math">
                    <m:r>
                      <a:rPr lang="en-US" altLang="zh-CN" b="0" i="1" smtClean="0">
                        <a:latin typeface="Cambria Math"/>
                      </a:rPr>
                      <m:t>𝐶</m:t>
                    </m:r>
                  </m:oMath>
                </a14:m>
                <a:r>
                  <a:rPr lang="zh-CN" altLang="en-US" dirty="0" smtClean="0"/>
                  <a:t>的</a:t>
                </a:r>
                <a:r>
                  <a:rPr lang="zh-CN" altLang="en-US" dirty="0"/>
                  <a:t>内接</a:t>
                </a:r>
                <a:r>
                  <a:rPr lang="zh-CN" altLang="en-US" dirty="0" smtClean="0"/>
                  <a:t>正</a:t>
                </a:r>
                <a14:m>
                  <m:oMath xmlns:m="http://schemas.openxmlformats.org/officeDocument/2006/math">
                    <m:r>
                      <a:rPr lang="en-US" altLang="zh-CN" b="0" i="1" smtClean="0">
                        <a:latin typeface="Cambria Math"/>
                      </a:rPr>
                      <m:t>𝑚</m:t>
                    </m:r>
                  </m:oMath>
                </a14:m>
                <a:r>
                  <a:rPr lang="zh-CN" altLang="en-US" dirty="0" smtClean="0"/>
                  <a:t>边形</a:t>
                </a:r>
                <a14:m>
                  <m:oMath xmlns:m="http://schemas.openxmlformats.org/officeDocument/2006/math">
                    <m:r>
                      <a:rPr lang="en-US" altLang="zh-CN" b="0" i="1" smtClean="0">
                        <a:latin typeface="Cambria Math"/>
                      </a:rPr>
                      <m:t>𝐵</m:t>
                    </m:r>
                  </m:oMath>
                </a14:m>
                <a:endParaRPr lang="en-US" altLang="zh-CN" dirty="0"/>
              </a:p>
              <a:p>
                <a:pPr>
                  <a:lnSpc>
                    <a:spcPct val="150000"/>
                  </a:lnSpc>
                </a:pPr>
                <a:r>
                  <a:rPr lang="zh-CN" altLang="en-US" dirty="0" smtClean="0"/>
                  <a:t>使</a:t>
                </a:r>
                <a14:m>
                  <m:oMath xmlns:m="http://schemas.openxmlformats.org/officeDocument/2006/math">
                    <m:r>
                      <a:rPr lang="en-US" altLang="zh-CN" b="0" i="1" smtClean="0">
                        <a:latin typeface="Cambria Math"/>
                      </a:rPr>
                      <m:t>𝐵</m:t>
                    </m:r>
                  </m:oMath>
                </a14:m>
                <a:r>
                  <a:rPr lang="zh-CN" altLang="en-US" dirty="0" smtClean="0"/>
                  <a:t>的</a:t>
                </a:r>
                <a:r>
                  <a:rPr lang="zh-CN" altLang="en-US" dirty="0"/>
                  <a:t>顶点尽可能多地落</a:t>
                </a:r>
                <a:r>
                  <a:rPr lang="zh-CN" altLang="en-US" dirty="0" smtClean="0"/>
                  <a:t>在</a:t>
                </a:r>
                <a14:m>
                  <m:oMath xmlns:m="http://schemas.openxmlformats.org/officeDocument/2006/math">
                    <m:r>
                      <a:rPr lang="en-US" altLang="zh-CN" b="0" i="1" smtClean="0">
                        <a:latin typeface="Cambria Math"/>
                      </a:rPr>
                      <m:t>𝐴</m:t>
                    </m:r>
                  </m:oMath>
                </a14:m>
                <a:r>
                  <a:rPr lang="zh-CN" altLang="en-US" dirty="0" smtClean="0"/>
                  <a:t>内部</a:t>
                </a:r>
                <a:r>
                  <a:rPr lang="zh-CN" altLang="en-US" dirty="0"/>
                  <a:t>（含边界）</a:t>
                </a:r>
                <a:endParaRPr lang="en-US" altLang="zh-CN" dirty="0"/>
              </a:p>
              <a:p>
                <a:pPr>
                  <a:lnSpc>
                    <a:spcPct val="150000"/>
                  </a:lnSpc>
                </a:pPr>
                <a14:m>
                  <m:oMath xmlns:m="http://schemas.openxmlformats.org/officeDocument/2006/math">
                    <m:r>
                      <a:rPr lang="en-US" altLang="zh-CN" b="0" i="1" smtClean="0">
                        <a:latin typeface="Cambria Math"/>
                      </a:rPr>
                      <m:t>𝑛</m:t>
                    </m:r>
                    <m:r>
                      <a:rPr lang="en-US" altLang="zh-CN" b="0" i="1" smtClean="0">
                        <a:latin typeface="Cambria Math"/>
                      </a:rPr>
                      <m:t>,</m:t>
                    </m:r>
                    <m:r>
                      <a:rPr lang="en-US" altLang="zh-CN" b="0" i="1" smtClean="0">
                        <a:latin typeface="Cambria Math"/>
                      </a:rPr>
                      <m:t>𝑚</m:t>
                    </m:r>
                    <m:r>
                      <a:rPr lang="en-US" altLang="zh-CN" b="0" i="1" smtClean="0">
                        <a:latin typeface="Cambria Math"/>
                        <a:ea typeface="Cambria Math"/>
                      </a:rPr>
                      <m:t>≤</m:t>
                    </m:r>
                    <m:sSup>
                      <m:sSupPr>
                        <m:ctrlPr>
                          <a:rPr lang="en-US" altLang="zh-CN" b="0" i="1" smtClean="0">
                            <a:latin typeface="Cambria Math"/>
                            <a:ea typeface="Cambria Math"/>
                          </a:rPr>
                        </m:ctrlPr>
                      </m:sSupPr>
                      <m:e>
                        <m:r>
                          <a:rPr lang="en-US" altLang="zh-CN" b="0" i="1" smtClean="0">
                            <a:latin typeface="Cambria Math"/>
                            <a:ea typeface="Cambria Math"/>
                          </a:rPr>
                          <m:t>10</m:t>
                        </m:r>
                      </m:e>
                      <m:sup>
                        <m:r>
                          <a:rPr lang="en-US" altLang="zh-CN" b="0" i="1" smtClean="0">
                            <a:latin typeface="Cambria Math"/>
                            <a:ea typeface="Cambria Math"/>
                          </a:rPr>
                          <m:t>5</m:t>
                        </m:r>
                      </m:sup>
                    </m:sSup>
                  </m:oMath>
                </a14:m>
                <a:endParaRPr lang="en-US" altLang="zh-CN"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en-US" altLang="zh-CN" dirty="0" smtClean="0"/>
              <a:t>2013</a:t>
            </a:r>
            <a:r>
              <a:rPr lang="zh-CN" altLang="en-US" dirty="0" smtClean="0"/>
              <a:t>届集训队集训　阳光</a:t>
            </a:r>
            <a:endParaRPr lang="zh-CN" altLang="en-US" dirty="0"/>
          </a:p>
        </p:txBody>
      </p:sp>
    </p:spTree>
    <p:extLst>
      <p:ext uri="{BB962C8B-B14F-4D97-AF65-F5344CB8AC3E}">
        <p14:creationId xmlns:p14="http://schemas.microsoft.com/office/powerpoint/2010/main" val="1674797145"/>
      </p:ext>
    </p:extLst>
  </p:cSld>
  <p:clrMapOvr>
    <a:masterClrMapping/>
  </p:clrMapOvr>
  <p:transition spd="slow">
    <p:randomBar dir="ver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t>从题面看来，因为</a:t>
                </a:r>
                <a14:m>
                  <m:oMath xmlns:m="http://schemas.openxmlformats.org/officeDocument/2006/math">
                    <m:r>
                      <a:rPr lang="en-US" altLang="zh-CN" i="1">
                        <a:latin typeface="Cambria Math"/>
                      </a:rPr>
                      <m:t>𝑛</m:t>
                    </m:r>
                  </m:oMath>
                </a14:m>
                <a:r>
                  <a:rPr lang="zh-CN" altLang="en-US" dirty="0" smtClean="0"/>
                  <a:t>比较大，精度要求很高</a:t>
                </a:r>
                <a:endParaRPr lang="en-US" altLang="zh-CN" dirty="0" smtClean="0"/>
              </a:p>
              <a:p>
                <a:r>
                  <a:rPr lang="zh-CN" altLang="en-US" dirty="0" smtClean="0"/>
                  <a:t>没有告诉数据的精度范围，原因是希望队员们尽量优化算法</a:t>
                </a:r>
                <a:endParaRPr lang="en-US" altLang="zh-CN" dirty="0" smtClean="0"/>
              </a:p>
              <a:p>
                <a:r>
                  <a:rPr lang="zh-CN" altLang="en-US" dirty="0" smtClean="0"/>
                  <a:t>可以证明，完全精确的算法不存在</a:t>
                </a:r>
                <a:endParaRPr lang="en-US" altLang="zh-CN" dirty="0" smtClean="0"/>
              </a:p>
              <a:p>
                <a:r>
                  <a:rPr lang="zh-CN" altLang="en-US" dirty="0" smtClean="0"/>
                  <a:t>采用折衷的评测模式：对误差采取包容态度，精度越高得分越高，而非一票否决制</a:t>
                </a:r>
                <a:endParaRPr lang="en-US" altLang="zh-CN" dirty="0" smtClean="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t="-247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讨论</a:t>
            </a:r>
            <a:r>
              <a:rPr lang="zh-CN" altLang="en-US" dirty="0" smtClean="0"/>
              <a:t>过程</a:t>
            </a:r>
            <a:endParaRPr lang="zh-CN" altLang="en-US" dirty="0"/>
          </a:p>
        </p:txBody>
      </p:sp>
    </p:spTree>
    <p:extLst>
      <p:ext uri="{BB962C8B-B14F-4D97-AF65-F5344CB8AC3E}">
        <p14:creationId xmlns:p14="http://schemas.microsoft.com/office/powerpoint/2010/main" val="3249805361"/>
      </p:ext>
    </p:extLst>
  </p:cSld>
  <p:clrMapOvr>
    <a:masterClrMapping/>
  </p:clrMapOvr>
  <p:transition spd="slow">
    <p:randomBar dir="ver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zh-CN" altLang="en-US" dirty="0" smtClean="0"/>
                  <a:t>所有运算都不病态</a:t>
                </a:r>
                <a:endParaRPr lang="en-US" altLang="zh-CN" dirty="0" smtClean="0"/>
              </a:p>
              <a:p>
                <a:r>
                  <a:rPr lang="zh-CN" altLang="en-US" dirty="0" smtClean="0"/>
                  <a:t>计算角度时，使用乘法而非累加，误差由</a:t>
                </a:r>
                <a14:m>
                  <m:oMath xmlns:m="http://schemas.openxmlformats.org/officeDocument/2006/math">
                    <m:r>
                      <m:rPr>
                        <m:sty m:val="p"/>
                      </m:rPr>
                      <a:rPr lang="en-US" altLang="zh-CN" dirty="0">
                        <a:latin typeface="Cambria Math"/>
                      </a:rPr>
                      <m:t>O</m:t>
                    </m:r>
                    <m:d>
                      <m:dPr>
                        <m:ctrlPr>
                          <a:rPr lang="en-US" altLang="zh-CN" i="1" dirty="0">
                            <a:latin typeface="Cambria Math"/>
                          </a:rPr>
                        </m:ctrlPr>
                      </m:dPr>
                      <m:e>
                        <m:rad>
                          <m:radPr>
                            <m:degHide m:val="on"/>
                            <m:ctrlPr>
                              <a:rPr lang="en-US" altLang="zh-CN" i="1" dirty="0" smtClean="0">
                                <a:latin typeface="Cambria Math"/>
                              </a:rPr>
                            </m:ctrlPr>
                          </m:radPr>
                          <m:deg/>
                          <m:e>
                            <m:r>
                              <a:rPr lang="en-US" altLang="zh-CN" b="0" i="1" dirty="0" smtClean="0">
                                <a:latin typeface="Cambria Math"/>
                              </a:rPr>
                              <m:t>𝑛</m:t>
                            </m:r>
                          </m:e>
                        </m:rad>
                      </m:e>
                    </m:d>
                  </m:oMath>
                </a14:m>
                <a:r>
                  <a:rPr lang="zh-CN" altLang="en-US" dirty="0" smtClean="0"/>
                  <a:t>降低到</a:t>
                </a:r>
                <a14:m>
                  <m:oMath xmlns:m="http://schemas.openxmlformats.org/officeDocument/2006/math">
                    <m:r>
                      <m:rPr>
                        <m:sty m:val="p"/>
                      </m:rPr>
                      <a:rPr lang="en-US" altLang="zh-CN" dirty="0">
                        <a:latin typeface="Cambria Math"/>
                      </a:rPr>
                      <m:t>O</m:t>
                    </m:r>
                    <m:d>
                      <m:dPr>
                        <m:ctrlPr>
                          <a:rPr lang="en-US" altLang="zh-CN" i="1" dirty="0">
                            <a:latin typeface="Cambria Math"/>
                          </a:rPr>
                        </m:ctrlPr>
                      </m:dPr>
                      <m:e>
                        <m:r>
                          <a:rPr lang="en-US" altLang="zh-CN" b="0" i="1" dirty="0" smtClean="0">
                            <a:latin typeface="Cambria Math"/>
                          </a:rPr>
                          <m:t>1</m:t>
                        </m:r>
                      </m:e>
                    </m:d>
                  </m:oMath>
                </a14:m>
                <a:endParaRPr lang="en-US" altLang="zh-CN" dirty="0" smtClean="0"/>
              </a:p>
              <a:p>
                <a:r>
                  <a:rPr lang="zh-CN" altLang="en-US" dirty="0" smtClean="0"/>
                  <a:t>建堆以后不修改堆中元素的值，而修改总偏移量</a:t>
                </a:r>
                <a:endParaRPr lang="en-US" altLang="zh-CN" dirty="0" smtClean="0"/>
              </a:p>
              <a:p>
                <a:r>
                  <a:rPr lang="zh-CN" altLang="en-US" dirty="0" smtClean="0"/>
                  <a:t>算法中其他所有用到的数的误差积累次数都为</a:t>
                </a:r>
                <a14:m>
                  <m:oMath xmlns:m="http://schemas.openxmlformats.org/officeDocument/2006/math">
                    <m:r>
                      <m:rPr>
                        <m:sty m:val="p"/>
                      </m:rPr>
                      <a:rPr lang="en-US" altLang="zh-CN" dirty="0">
                        <a:latin typeface="Cambria Math"/>
                      </a:rPr>
                      <m:t>O</m:t>
                    </m:r>
                    <m:d>
                      <m:dPr>
                        <m:ctrlPr>
                          <a:rPr lang="en-US" altLang="zh-CN" i="1" dirty="0">
                            <a:latin typeface="Cambria Math"/>
                          </a:rPr>
                        </m:ctrlPr>
                      </m:dPr>
                      <m:e>
                        <m:r>
                          <a:rPr lang="en-US" altLang="zh-CN" b="0" i="1" dirty="0" smtClean="0">
                            <a:latin typeface="Cambria Math"/>
                          </a:rPr>
                          <m:t>1</m:t>
                        </m:r>
                      </m:e>
                    </m:d>
                  </m:oMath>
                </a14:m>
                <a:endParaRPr lang="en-US" altLang="zh-CN" dirty="0" smtClean="0"/>
              </a:p>
              <a:p>
                <a:r>
                  <a:rPr lang="zh-CN" altLang="en-US" dirty="0" smtClean="0"/>
                  <a:t>此外可能要优化误差积累次数的常数</a:t>
                </a:r>
                <a:endParaRPr lang="en-US" altLang="zh-CN" dirty="0" smtClean="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235" t="-2473" r="-988"/>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误差的避免</a:t>
            </a:r>
            <a:endParaRPr lang="zh-CN" altLang="en-US" dirty="0"/>
          </a:p>
        </p:txBody>
      </p:sp>
    </p:spTree>
    <p:extLst>
      <p:ext uri="{BB962C8B-B14F-4D97-AF65-F5344CB8AC3E}">
        <p14:creationId xmlns:p14="http://schemas.microsoft.com/office/powerpoint/2010/main" val="3315158789"/>
      </p:ext>
    </p:extLst>
  </p:cSld>
  <p:clrMapOvr>
    <a:masterClrMapping/>
  </p:clrMapOvr>
  <p:transition spd="slow">
    <p:randomBar dir="ver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为了避免浮点误差，有人提出了用高精度分数的方法，这样可以避免</a:t>
            </a:r>
            <a:r>
              <a:rPr lang="zh-CN" altLang="en-US" dirty="0" smtClean="0"/>
              <a:t>除法引起的误差，</a:t>
            </a:r>
            <a:r>
              <a:rPr lang="zh-CN" altLang="en-US" dirty="0"/>
              <a:t>探讨此种方法的</a:t>
            </a:r>
            <a:r>
              <a:rPr lang="zh-CN" altLang="en-US" dirty="0" smtClean="0"/>
              <a:t>优劣</a:t>
            </a:r>
            <a:endParaRPr lang="en-US" altLang="zh-CN" dirty="0" smtClean="0"/>
          </a:p>
          <a:p>
            <a:r>
              <a:rPr lang="zh-CN" altLang="en-US" dirty="0" smtClean="0"/>
              <a:t>你被浮点数坑了多少次？你最后又是怎么打败它的</a:t>
            </a:r>
            <a:r>
              <a:rPr lang="en-US" altLang="zh-CN" dirty="0" smtClean="0"/>
              <a:t>/</a:t>
            </a:r>
            <a:r>
              <a:rPr lang="zh-CN" altLang="en-US" dirty="0" smtClean="0"/>
              <a:t>被它打败的？分享你的经验</a:t>
            </a:r>
            <a:endParaRPr lang="zh-CN" altLang="en-US" dirty="0"/>
          </a:p>
        </p:txBody>
      </p:sp>
      <p:sp>
        <p:nvSpPr>
          <p:cNvPr id="3" name="标题 2"/>
          <p:cNvSpPr>
            <a:spLocks noGrp="1"/>
          </p:cNvSpPr>
          <p:nvPr>
            <p:ph type="title"/>
          </p:nvPr>
        </p:nvSpPr>
        <p:spPr/>
        <p:txBody>
          <a:bodyPr/>
          <a:lstStyle/>
          <a:p>
            <a:r>
              <a:rPr lang="zh-CN" altLang="en-US" dirty="0" smtClean="0"/>
              <a:t>探讨</a:t>
            </a:r>
            <a:endParaRPr lang="zh-CN" altLang="en-US" dirty="0"/>
          </a:p>
        </p:txBody>
      </p:sp>
    </p:spTree>
    <p:extLst>
      <p:ext uri="{BB962C8B-B14F-4D97-AF65-F5344CB8AC3E}">
        <p14:creationId xmlns:p14="http://schemas.microsoft.com/office/powerpoint/2010/main" val="4162061089"/>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要求：保留</a:t>
            </a:r>
            <a:r>
              <a:rPr lang="en-US" altLang="zh-CN" dirty="0" smtClean="0"/>
              <a:t>2</a:t>
            </a:r>
            <a:r>
              <a:rPr lang="zh-CN" altLang="en-US" dirty="0" smtClean="0"/>
              <a:t>位小数</a:t>
            </a:r>
            <a:endParaRPr lang="en-US" altLang="zh-CN" dirty="0" smtClean="0"/>
          </a:p>
          <a:p>
            <a:r>
              <a:rPr lang="zh-CN" altLang="en-US" dirty="0" smtClean="0"/>
              <a:t>答案</a:t>
            </a:r>
            <a:r>
              <a:rPr lang="en-US" altLang="zh-CN" dirty="0" smtClean="0"/>
              <a:t>A</a:t>
            </a:r>
            <a:r>
              <a:rPr lang="zh-CN" altLang="en-US" dirty="0" smtClean="0"/>
              <a:t>：</a:t>
            </a:r>
            <a:r>
              <a:rPr lang="en-US" altLang="zh-CN" dirty="0" smtClean="0"/>
              <a:t>1.00499999</a:t>
            </a:r>
            <a:r>
              <a:rPr lang="en-US" altLang="zh-CN" dirty="0"/>
              <a:t>	</a:t>
            </a:r>
            <a:r>
              <a:rPr lang="zh-CN" altLang="en-US" dirty="0" smtClean="0"/>
              <a:t>输出：</a:t>
            </a:r>
            <a:r>
              <a:rPr lang="en-US" altLang="zh-CN" dirty="0" smtClean="0"/>
              <a:t>1.00</a:t>
            </a:r>
          </a:p>
          <a:p>
            <a:r>
              <a:rPr lang="zh-CN" altLang="en-US" dirty="0" smtClean="0"/>
              <a:t>答案</a:t>
            </a:r>
            <a:r>
              <a:rPr lang="en-US" altLang="zh-CN" dirty="0" smtClean="0"/>
              <a:t>B</a:t>
            </a:r>
            <a:r>
              <a:rPr lang="zh-CN" altLang="en-US" dirty="0" smtClean="0"/>
              <a:t>：</a:t>
            </a:r>
            <a:r>
              <a:rPr lang="en-US" altLang="zh-CN" dirty="0" smtClean="0"/>
              <a:t>1.00500001	</a:t>
            </a:r>
            <a:r>
              <a:rPr lang="zh-CN" altLang="en-US" dirty="0" smtClean="0"/>
              <a:t>输出：</a:t>
            </a:r>
            <a:r>
              <a:rPr lang="en-US" altLang="zh-CN" dirty="0" smtClean="0"/>
              <a:t>1.01</a:t>
            </a:r>
          </a:p>
          <a:p>
            <a:r>
              <a:rPr lang="zh-CN" altLang="en-US" dirty="0" smtClean="0"/>
              <a:t>实际差值</a:t>
            </a:r>
            <a:r>
              <a:rPr lang="zh-CN" altLang="en-US" dirty="0"/>
              <a:t>≤</a:t>
            </a:r>
            <a:r>
              <a:rPr lang="en-US" altLang="zh-CN" dirty="0" smtClean="0"/>
              <a:t>3e-8</a:t>
            </a:r>
          </a:p>
          <a:p>
            <a:r>
              <a:rPr lang="zh-CN" altLang="en-US" dirty="0" smtClean="0"/>
              <a:t>导致结果：在</a:t>
            </a:r>
            <a:r>
              <a:rPr lang="en-US" altLang="zh-CN" dirty="0" smtClean="0"/>
              <a:t>1e-2</a:t>
            </a:r>
            <a:r>
              <a:rPr lang="zh-CN" altLang="en-US" dirty="0" smtClean="0"/>
              <a:t>的范围内错误</a:t>
            </a:r>
            <a:endParaRPr lang="zh-CN" altLang="en-US" dirty="0"/>
          </a:p>
        </p:txBody>
      </p:sp>
      <p:sp>
        <p:nvSpPr>
          <p:cNvPr id="3" name="标题 2"/>
          <p:cNvSpPr>
            <a:spLocks noGrp="1"/>
          </p:cNvSpPr>
          <p:nvPr>
            <p:ph type="title"/>
          </p:nvPr>
        </p:nvSpPr>
        <p:spPr/>
        <p:txBody>
          <a:bodyPr/>
          <a:lstStyle/>
          <a:p>
            <a:r>
              <a:rPr lang="zh-CN" altLang="en-US" dirty="0" smtClean="0"/>
              <a:t>难以控制的精度要求</a:t>
            </a:r>
            <a:endParaRPr lang="zh-CN" altLang="en-US" dirty="0"/>
          </a:p>
        </p:txBody>
      </p:sp>
      <p:pic>
        <p:nvPicPr>
          <p:cNvPr id="5121" name="Picture 1" descr="D:\QQFiles\405437719\Image\5S]U21W9F4@U@J$6RJ$7(KF.tmp"/>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5229200"/>
            <a:ext cx="2117035"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115896"/>
      </p:ext>
    </p:extLst>
  </p:cSld>
  <p:clrMapOvr>
    <a:masterClrMapping/>
  </p:clrMapOvr>
  <p:transition spd="slow">
    <p:randomBar dir="ver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IEEE 754/854</a:t>
            </a:r>
            <a:r>
              <a:rPr lang="zh-CN" altLang="en-US" dirty="0" smtClean="0"/>
              <a:t>标准</a:t>
            </a:r>
            <a:endParaRPr lang="en-US" altLang="zh-CN" dirty="0" smtClean="0"/>
          </a:p>
          <a:p>
            <a:r>
              <a:rPr lang="zh-CN" altLang="en-US" dirty="0"/>
              <a:t>多元微积分</a:t>
            </a:r>
            <a:endParaRPr lang="en-US" altLang="zh-CN" dirty="0" smtClean="0"/>
          </a:p>
          <a:p>
            <a:r>
              <a:rPr lang="zh-CN" altLang="en-US" dirty="0" smtClean="0"/>
              <a:t>概率论</a:t>
            </a:r>
            <a:r>
              <a:rPr lang="en-US" altLang="zh-CN" dirty="0" smtClean="0"/>
              <a:t>/</a:t>
            </a:r>
            <a:r>
              <a:rPr lang="zh-CN" altLang="en-US" dirty="0" smtClean="0"/>
              <a:t>随机数学</a:t>
            </a:r>
            <a:endParaRPr lang="en-US" altLang="zh-CN" dirty="0" smtClean="0"/>
          </a:p>
          <a:p>
            <a:r>
              <a:rPr lang="zh-CN" altLang="en-US" dirty="0" smtClean="0"/>
              <a:t>误差分析</a:t>
            </a:r>
            <a:endParaRPr lang="en-US" altLang="zh-CN" dirty="0" smtClean="0"/>
          </a:p>
          <a:p>
            <a:r>
              <a:rPr lang="zh-CN" altLang="en-US" dirty="0"/>
              <a:t>数值分析</a:t>
            </a:r>
          </a:p>
        </p:txBody>
      </p:sp>
      <p:sp>
        <p:nvSpPr>
          <p:cNvPr id="3" name="标题 2"/>
          <p:cNvSpPr>
            <a:spLocks noGrp="1"/>
          </p:cNvSpPr>
          <p:nvPr>
            <p:ph type="title"/>
          </p:nvPr>
        </p:nvSpPr>
        <p:spPr/>
        <p:txBody>
          <a:bodyPr/>
          <a:lstStyle/>
          <a:p>
            <a:r>
              <a:rPr lang="zh-CN" altLang="en-US" dirty="0"/>
              <a:t>了解更多？</a:t>
            </a:r>
          </a:p>
        </p:txBody>
      </p:sp>
      <p:sp>
        <p:nvSpPr>
          <p:cNvPr id="4" name="矩形 3"/>
          <p:cNvSpPr/>
          <p:nvPr/>
        </p:nvSpPr>
        <p:spPr>
          <a:xfrm>
            <a:off x="4788024" y="3573016"/>
            <a:ext cx="3663182" cy="923330"/>
          </a:xfrm>
          <a:prstGeom prst="rect">
            <a:avLst/>
          </a:prstGeom>
          <a:noFill/>
        </p:spPr>
        <p:txBody>
          <a:bodyPr wrap="none" lIns="91440" tIns="45720" rIns="91440" bIns="45720">
            <a:spAutoFit/>
          </a:bodyPr>
          <a:lstStyle/>
          <a:p>
            <a:pPr algn="ctr"/>
            <a:r>
              <a:rPr lang="zh-CN" alt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谢谢大家！</a:t>
            </a:r>
            <a:endParaRPr lang="zh-CN" alt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4112653308"/>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如果有多个满足要求的点，输出</a:t>
            </a:r>
            <a:r>
              <a:rPr lang="en-US" altLang="zh-CN" dirty="0" smtClean="0"/>
              <a:t>x</a:t>
            </a:r>
            <a:r>
              <a:rPr lang="zh-CN" altLang="en-US" dirty="0" smtClean="0"/>
              <a:t>最小的，如果</a:t>
            </a:r>
            <a:r>
              <a:rPr lang="en-US" altLang="zh-CN" dirty="0" smtClean="0"/>
              <a:t>x</a:t>
            </a:r>
            <a:r>
              <a:rPr lang="zh-CN" altLang="en-US" dirty="0" smtClean="0"/>
              <a:t>相等，输出</a:t>
            </a:r>
            <a:r>
              <a:rPr lang="en-US" altLang="zh-CN" dirty="0" smtClean="0"/>
              <a:t>y</a:t>
            </a:r>
            <a:r>
              <a:rPr lang="zh-CN" altLang="en-US" dirty="0" smtClean="0"/>
              <a:t>最小的。答案保留</a:t>
            </a:r>
            <a:r>
              <a:rPr lang="en-US" altLang="zh-CN" dirty="0" smtClean="0"/>
              <a:t>2</a:t>
            </a:r>
            <a:r>
              <a:rPr lang="zh-CN" altLang="en-US" dirty="0" smtClean="0"/>
              <a:t>位小数。</a:t>
            </a:r>
            <a:endParaRPr lang="en-US" altLang="zh-CN" dirty="0" smtClean="0"/>
          </a:p>
          <a:p>
            <a:r>
              <a:rPr lang="zh-CN" altLang="en-US" dirty="0" smtClean="0"/>
              <a:t>算得两个点</a:t>
            </a:r>
            <a:r>
              <a:rPr lang="en-US" altLang="zh-CN" dirty="0" smtClean="0"/>
              <a:t>(1.001, 0.000)</a:t>
            </a:r>
            <a:r>
              <a:rPr lang="zh-CN" altLang="en-US" dirty="0" smtClean="0"/>
              <a:t>和</a:t>
            </a:r>
            <a:r>
              <a:rPr lang="en-US" altLang="zh-CN" dirty="0" smtClean="0"/>
              <a:t>(1.000, 2.000)</a:t>
            </a:r>
          </a:p>
          <a:p>
            <a:r>
              <a:rPr lang="zh-CN" altLang="en-US" dirty="0" smtClean="0"/>
              <a:t>我们该保留哪一个呢？</a:t>
            </a:r>
            <a:endParaRPr lang="en-US" altLang="zh-CN" dirty="0" smtClean="0"/>
          </a:p>
          <a:p>
            <a:r>
              <a:rPr lang="zh-CN" altLang="en-US" dirty="0" smtClean="0"/>
              <a:t>引起的后果</a:t>
            </a:r>
            <a:endParaRPr lang="en-US" altLang="zh-CN" dirty="0" smtClean="0"/>
          </a:p>
          <a:p>
            <a:pPr lvl="1"/>
            <a:r>
              <a:rPr lang="en-US" altLang="zh-CN" dirty="0" smtClean="0"/>
              <a:t>A</a:t>
            </a:r>
            <a:r>
              <a:rPr lang="zh-CN" altLang="en-US" dirty="0" smtClean="0"/>
              <a:t>的精度比</a:t>
            </a:r>
            <a:r>
              <a:rPr lang="en-US" altLang="zh-CN" dirty="0" smtClean="0"/>
              <a:t>B</a:t>
            </a:r>
            <a:r>
              <a:rPr lang="zh-CN" altLang="en-US" dirty="0" smtClean="0"/>
              <a:t>的低，</a:t>
            </a:r>
            <a:r>
              <a:rPr lang="zh-CN" altLang="en-US" dirty="0" smtClean="0"/>
              <a:t>可能导致答案</a:t>
            </a:r>
            <a:r>
              <a:rPr lang="zh-CN" altLang="en-US" dirty="0" smtClean="0"/>
              <a:t>不同</a:t>
            </a:r>
            <a:endParaRPr lang="en-US" altLang="zh-CN" dirty="0" smtClean="0"/>
          </a:p>
          <a:p>
            <a:pPr lvl="1"/>
            <a:r>
              <a:rPr lang="en-US" altLang="zh-CN" dirty="0" smtClean="0"/>
              <a:t>A</a:t>
            </a:r>
            <a:r>
              <a:rPr lang="zh-CN" altLang="en-US" dirty="0" smtClean="0"/>
              <a:t>的精度比</a:t>
            </a:r>
            <a:r>
              <a:rPr lang="en-US" altLang="zh-CN" dirty="0" smtClean="0"/>
              <a:t>B</a:t>
            </a:r>
            <a:r>
              <a:rPr lang="zh-CN" altLang="en-US" dirty="0" smtClean="0"/>
              <a:t>的高，也可能导致答案不同</a:t>
            </a:r>
            <a:endParaRPr lang="en-US" altLang="zh-CN" dirty="0" smtClean="0"/>
          </a:p>
          <a:p>
            <a:pPr lvl="1"/>
            <a:r>
              <a:rPr lang="zh-CN" altLang="en-US" dirty="0"/>
              <a:t>必须</a:t>
            </a:r>
            <a:r>
              <a:rPr lang="zh-CN" altLang="en-US" dirty="0" smtClean="0"/>
              <a:t>两个人精度完全相同才能保证答案相同</a:t>
            </a:r>
            <a:endParaRPr lang="en-US" altLang="zh-CN" dirty="0"/>
          </a:p>
        </p:txBody>
      </p:sp>
      <p:sp>
        <p:nvSpPr>
          <p:cNvPr id="3" name="标题 2"/>
          <p:cNvSpPr>
            <a:spLocks noGrp="1"/>
          </p:cNvSpPr>
          <p:nvPr>
            <p:ph type="title"/>
          </p:nvPr>
        </p:nvSpPr>
        <p:spPr/>
        <p:txBody>
          <a:bodyPr/>
          <a:lstStyle/>
          <a:p>
            <a:r>
              <a:rPr lang="zh-CN" altLang="en-US" dirty="0" smtClean="0"/>
              <a:t>难以定义的取舍</a:t>
            </a:r>
            <a:endParaRPr lang="zh-CN" altLang="en-US" dirty="0"/>
          </a:p>
        </p:txBody>
      </p:sp>
      <p:pic>
        <p:nvPicPr>
          <p:cNvPr id="8" name="Picture 1" descr="D:\QQFiles\405437719\Image\[KF62W7R(J{%E7Y@W7U)NBO.tmp"/>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5013176"/>
            <a:ext cx="1814602"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354094"/>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自定义 2">
      <a:majorFont>
        <a:latin typeface="Century Gothic"/>
        <a:ea typeface="幼圆"/>
        <a:cs typeface=""/>
      </a:majorFont>
      <a:minorFont>
        <a:latin typeface="Courier New"/>
        <a:ea typeface="幼圆"/>
        <a:cs typeface=""/>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lnDef>
      <a:spPr>
        <a:ln w="5080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2710</TotalTime>
  <Words>4464</Words>
  <Application>Microsoft Office PowerPoint</Application>
  <PresentationFormat>全屏显示(4:3)</PresentationFormat>
  <Paragraphs>617</Paragraphs>
  <Slides>80</Slides>
  <Notes>1</Notes>
  <HiddenSlides>0</HiddenSlides>
  <MMClips>0</MMClips>
  <ScaleCrop>false</ScaleCrop>
  <HeadingPairs>
    <vt:vector size="4" baseType="variant">
      <vt:variant>
        <vt:lpstr>主题</vt:lpstr>
      </vt:variant>
      <vt:variant>
        <vt:i4>1</vt:i4>
      </vt:variant>
      <vt:variant>
        <vt:lpstr>幻灯片标题</vt:lpstr>
      </vt:variant>
      <vt:variant>
        <vt:i4>80</vt:i4>
      </vt:variant>
    </vt:vector>
  </HeadingPairs>
  <TitlesOfParts>
    <vt:vector size="81" baseType="lpstr">
      <vt:lpstr>波形</vt:lpstr>
      <vt:lpstr>上午例题补充说明</vt:lpstr>
      <vt:lpstr>浮点误差与误差复杂度</vt:lpstr>
      <vt:lpstr>浮点误差与误差复杂度</vt:lpstr>
      <vt:lpstr>你是否遇到过……</vt:lpstr>
      <vt:lpstr>浮点数给我们造成了哪些不便呢？</vt:lpstr>
      <vt:lpstr>代码更加复杂</vt:lpstr>
      <vt:lpstr>将误差放大成错误</vt:lpstr>
      <vt:lpstr>难以控制的精度要求</vt:lpstr>
      <vt:lpstr>难以定义的取舍</vt:lpstr>
      <vt:lpstr>浮点误差与误差复杂度</vt:lpstr>
      <vt:lpstr>浮点误差与误差复杂度</vt:lpstr>
      <vt:lpstr>什么是浮点数</vt:lpstr>
      <vt:lpstr>存储浮点数的基本思路</vt:lpstr>
      <vt:lpstr>浮点数的存储</vt:lpstr>
      <vt:lpstr>系数部分的存储</vt:lpstr>
      <vt:lpstr>指数部分的存储</vt:lpstr>
      <vt:lpstr>8位浮点数的例子</vt:lpstr>
      <vt:lpstr>更多的“浮点数”</vt:lpstr>
      <vt:lpstr>非规约数</vt:lpstr>
      <vt:lpstr>非规约数与渐进式下溢</vt:lpstr>
      <vt:lpstr>零</vt:lpstr>
      <vt:lpstr>无穷</vt:lpstr>
      <vt:lpstr>NaN（Not a Number）</vt:lpstr>
      <vt:lpstr>float的一些参数</vt:lpstr>
      <vt:lpstr>一个有趣的结论</vt:lpstr>
      <vt:lpstr>小练习</vt:lpstr>
      <vt:lpstr>思考</vt:lpstr>
      <vt:lpstr>浮点误差与误差复杂度</vt:lpstr>
      <vt:lpstr>浮点误差与误差复杂度</vt:lpstr>
      <vt:lpstr>舍入方式</vt:lpstr>
      <vt:lpstr>舍入到最近（round to nearest）</vt:lpstr>
      <vt:lpstr>一些误差的概念</vt:lpstr>
      <vt:lpstr>舍入误差与离散化误差</vt:lpstr>
      <vt:lpstr>绝对误差与相对误差</vt:lpstr>
      <vt:lpstr>误差的传递</vt:lpstr>
      <vt:lpstr>产生浮点误差的主要原因</vt:lpstr>
      <vt:lpstr>输入（十进制转二进制）：离散化误差和舍入误差</vt:lpstr>
      <vt:lpstr>运算：误差的传递、离散化误差和舍入误差</vt:lpstr>
      <vt:lpstr>探讨</vt:lpstr>
      <vt:lpstr>浮点误差与误差复杂度</vt:lpstr>
      <vt:lpstr>浮点误差与误差复杂度</vt:lpstr>
      <vt:lpstr>概率密度</vt:lpstr>
      <vt:lpstr>十进制转二进制误差</vt:lpstr>
      <vt:lpstr>加减法</vt:lpstr>
      <vt:lpstr>正数加法</vt:lpstr>
      <vt:lpstr>够减的正数减法</vt:lpstr>
      <vt:lpstr>为什么要舍入到最近</vt:lpstr>
      <vt:lpstr>两种情况下加法与减法误差的概率密度函数（设n-m=0）</vt:lpstr>
      <vt:lpstr>为什么要半值修正（例如五留双）</vt:lpstr>
      <vt:lpstr>累加的方差</vt:lpstr>
      <vt:lpstr>乘法</vt:lpstr>
      <vt:lpstr>除法</vt:lpstr>
      <vt:lpstr>一个简化的结论</vt:lpstr>
      <vt:lpstr>探讨</vt:lpstr>
      <vt:lpstr>浮点误差与误差复杂度</vt:lpstr>
      <vt:lpstr>浮点误差与误差复杂度</vt:lpstr>
      <vt:lpstr>一般的求误差传递的工具</vt:lpstr>
      <vt:lpstr>推导四则运算相对误差的结论</vt:lpstr>
      <vt:lpstr>推导一些计算式的误差</vt:lpstr>
      <vt:lpstr>结论：用复杂度工具分析误差</vt:lpstr>
      <vt:lpstr>探讨</vt:lpstr>
      <vt:lpstr>思考</vt:lpstr>
      <vt:lpstr>浮点误差与误差复杂度</vt:lpstr>
      <vt:lpstr>浮点误差与误差复杂度</vt:lpstr>
      <vt:lpstr>避免可能产生病态的函数</vt:lpstr>
      <vt:lpstr>控制中间结果的指数</vt:lpstr>
      <vt:lpstr>避免交替使用相对误差类运算和绝对误差类运算</vt:lpstr>
      <vt:lpstr>了解自己设计的浮点算法的误差</vt:lpstr>
      <vt:lpstr>合理设置判等极小值</vt:lpstr>
      <vt:lpstr>使用相对ε判相等</vt:lpstr>
      <vt:lpstr>两道例题</vt:lpstr>
      <vt:lpstr>APIO2010　信号覆盖</vt:lpstr>
      <vt:lpstr>暴力做法</vt:lpstr>
      <vt:lpstr>求圆心的病态性</vt:lpstr>
      <vt:lpstr>极端情况分析</vt:lpstr>
      <vt:lpstr>2013届集训队集训　阳光</vt:lpstr>
      <vt:lpstr>讨论过程</vt:lpstr>
      <vt:lpstr>误差的避免</vt:lpstr>
      <vt:lpstr>探讨</vt:lpstr>
      <vt:lpstr>了解更多？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浮点误差与误差分析</dc:title>
  <dc:creator>Mulab</dc:creator>
  <cp:lastModifiedBy>陈许旻</cp:lastModifiedBy>
  <cp:revision>644</cp:revision>
  <dcterms:created xsi:type="dcterms:W3CDTF">2013-01-18T05:39:55Z</dcterms:created>
  <dcterms:modified xsi:type="dcterms:W3CDTF">2013-01-26T04:29:18Z</dcterms:modified>
</cp:coreProperties>
</file>