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019925" cy="4859338"/>
  <p:notesSz cx="6858000" cy="9144000"/>
  <p:defaultTextStyle>
    <a:defPPr>
      <a:defRPr lang="de-DE"/>
    </a:defPPr>
    <a:lvl1pPr marL="0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353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2706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4059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5412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6765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8118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59471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0824" algn="l" defTabSz="502706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18"/>
    <a:srgbClr val="1F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2" autoAdjust="0"/>
    <p:restoredTop sz="94660"/>
  </p:normalViewPr>
  <p:slideViewPr>
    <p:cSldViewPr snapToGrid="0">
      <p:cViewPr>
        <p:scale>
          <a:sx n="150" d="100"/>
          <a:sy n="150" d="100"/>
        </p:scale>
        <p:origin x="2184" y="624"/>
      </p:cViewPr>
      <p:guideLst>
        <p:guide orient="horz" pos="1531"/>
        <p:guide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795267"/>
            <a:ext cx="5966936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2552278"/>
            <a:ext cx="5264944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0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85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258715"/>
            <a:ext cx="1513671" cy="41180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258715"/>
            <a:ext cx="4453265" cy="41180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8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4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1211462"/>
            <a:ext cx="6054685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3251933"/>
            <a:ext cx="6054685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2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1293574"/>
            <a:ext cx="2983468" cy="30832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1293574"/>
            <a:ext cx="2983468" cy="30832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258716"/>
            <a:ext cx="6054685" cy="9392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1191213"/>
            <a:ext cx="2969757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1775008"/>
            <a:ext cx="2969757" cy="261077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1191213"/>
            <a:ext cx="2984382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1775008"/>
            <a:ext cx="2984382" cy="261077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6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323956"/>
            <a:ext cx="2264109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699656"/>
            <a:ext cx="3553837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1457802"/>
            <a:ext cx="2264109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7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323956"/>
            <a:ext cx="2264109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699656"/>
            <a:ext cx="3553837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1457802"/>
            <a:ext cx="2264109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258716"/>
            <a:ext cx="6054685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1293574"/>
            <a:ext cx="6054685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4503887"/>
            <a:ext cx="1579483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090C-E192-43E6-A636-6EDFEDC55E43}" type="datetimeFigureOut">
              <a:rPr lang="de-DE" smtClean="0"/>
              <a:t>03.08.2017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4503887"/>
            <a:ext cx="2369225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4503887"/>
            <a:ext cx="1579483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43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850767" y="190593"/>
            <a:ext cx="63767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UG</a:t>
            </a:r>
            <a:endParaRPr lang="de-DE" sz="19900">
              <a:solidFill>
                <a:srgbClr val="1F65B8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0" y="2895943"/>
            <a:ext cx="7019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smtClean="0">
                <a:solidFill>
                  <a:srgbClr val="FFA418"/>
                </a:solidFill>
                <a:latin typeface="Arial Black" panose="020B0A04020102020204" pitchFamily="34" charset="0"/>
              </a:rPr>
              <a:t>R </a:t>
            </a:r>
            <a:r>
              <a:rPr lang="de-DE" sz="6000" smtClean="0">
                <a:solidFill>
                  <a:srgbClr val="FFA418"/>
                </a:solidFill>
                <a:latin typeface="Arial Black" panose="020B0A04020102020204" pitchFamily="34" charset="0"/>
              </a:rPr>
              <a:t>USER GROUP</a:t>
            </a:r>
          </a:p>
          <a:p>
            <a:pPr algn="ctr"/>
            <a:r>
              <a:rPr lang="de-DE" sz="6000" smtClean="0">
                <a:solidFill>
                  <a:srgbClr val="FFA418"/>
                </a:solidFill>
                <a:latin typeface="Arial Black" panose="020B0A04020102020204" pitchFamily="34" charset="0"/>
              </a:rPr>
              <a:t>ORGANIZERS</a:t>
            </a:r>
            <a:endParaRPr lang="de-DE" sz="6000">
              <a:solidFill>
                <a:srgbClr val="FFA418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" y="115794"/>
            <a:ext cx="2865665" cy="2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boessenkool</dc:creator>
  <cp:lastModifiedBy>boessenkool</cp:lastModifiedBy>
  <cp:revision>7</cp:revision>
  <dcterms:created xsi:type="dcterms:W3CDTF">2017-02-01T10:09:19Z</dcterms:created>
  <dcterms:modified xsi:type="dcterms:W3CDTF">2017-08-03T12:41:12Z</dcterms:modified>
</cp:coreProperties>
</file>