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3600450"/>
  <p:notesSz cx="6858000" cy="9144000"/>
  <p:defaultTextStyle>
    <a:defPPr>
      <a:defRPr lang="de-DE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4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8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090C-E192-43E6-A636-6EDFEDC55E43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7346" y="463495"/>
            <a:ext cx="985654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BE</a:t>
            </a:r>
            <a:r>
              <a:rPr lang="de-DE" sz="19900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RY</a:t>
            </a:r>
            <a:endParaRPr lang="de-DE" sz="19900">
              <a:solidFill>
                <a:srgbClr val="1F65B8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68" y="371480"/>
            <a:ext cx="2865665" cy="2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boessenkool</dc:creator>
  <cp:lastModifiedBy>boessenkool</cp:lastModifiedBy>
  <cp:revision>3</cp:revision>
  <dcterms:created xsi:type="dcterms:W3CDTF">2017-02-01T10:09:19Z</dcterms:created>
  <dcterms:modified xsi:type="dcterms:W3CDTF">2017-02-09T13:47:41Z</dcterms:modified>
</cp:coreProperties>
</file>