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799763" cy="4679950"/>
  <p:notesSz cx="6858000" cy="9144000"/>
  <p:defaultTextStyle>
    <a:defPPr>
      <a:defRPr lang="de-DE"/>
    </a:defPPr>
    <a:lvl1pPr marL="0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1pPr>
    <a:lvl2pPr marL="345597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2pPr>
    <a:lvl3pPr marL="691195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3pPr>
    <a:lvl4pPr marL="1036792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4pPr>
    <a:lvl5pPr marL="1382390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5pPr>
    <a:lvl6pPr marL="1727987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6pPr>
    <a:lvl7pPr marL="2073585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7pPr>
    <a:lvl8pPr marL="2419182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8pPr>
    <a:lvl9pPr marL="2764780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65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80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-96" y="-588"/>
      </p:cViewPr>
      <p:guideLst>
        <p:guide orient="horz" pos="1474"/>
        <p:guide pos="34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765910"/>
            <a:ext cx="8099822" cy="1629316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2458058"/>
            <a:ext cx="8099822" cy="112990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090C-E192-43E6-A636-6EDFEDC55E43}" type="datetimeFigureOut">
              <a:rPr lang="de-DE" smtClean="0"/>
              <a:t>21.07.2017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9995-F6BF-4248-9424-64A382321D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5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090C-E192-43E6-A636-6EDFEDC55E43}" type="datetimeFigureOut">
              <a:rPr lang="de-DE" smtClean="0"/>
              <a:t>21.07.2017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9995-F6BF-4248-9424-64A382321D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101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3" y="249165"/>
            <a:ext cx="2328699" cy="396604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249165"/>
            <a:ext cx="6851100" cy="396604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090C-E192-43E6-A636-6EDFEDC55E43}" type="datetimeFigureOut">
              <a:rPr lang="de-DE" smtClean="0"/>
              <a:t>21.07.2017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9995-F6BF-4248-9424-64A382321D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8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090C-E192-43E6-A636-6EDFEDC55E43}" type="datetimeFigureOut">
              <a:rPr lang="de-DE" smtClean="0"/>
              <a:t>21.07.2017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9995-F6BF-4248-9424-64A382321D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22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166740"/>
            <a:ext cx="9314796" cy="1946729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3131884"/>
            <a:ext cx="9314796" cy="102373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090C-E192-43E6-A636-6EDFEDC55E43}" type="datetimeFigureOut">
              <a:rPr lang="de-DE" smtClean="0"/>
              <a:t>21.07.2017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9995-F6BF-4248-9424-64A382321D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84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6" y="1245820"/>
            <a:ext cx="4589899" cy="296938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3" y="1245820"/>
            <a:ext cx="4589899" cy="296938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090C-E192-43E6-A636-6EDFEDC55E43}" type="datetimeFigureOut">
              <a:rPr lang="de-DE" smtClean="0"/>
              <a:t>21.07.2017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9995-F6BF-4248-9424-64A382321D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15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249165"/>
            <a:ext cx="9314796" cy="9045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147238"/>
            <a:ext cx="4568806" cy="56224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709481"/>
            <a:ext cx="4568806" cy="251439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147238"/>
            <a:ext cx="4591306" cy="56224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709481"/>
            <a:ext cx="4591306" cy="251439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090C-E192-43E6-A636-6EDFEDC55E43}" type="datetimeFigureOut">
              <a:rPr lang="de-DE" smtClean="0"/>
              <a:t>21.07.2017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9995-F6BF-4248-9424-64A382321D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8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090C-E192-43E6-A636-6EDFEDC55E43}" type="datetimeFigureOut">
              <a:rPr lang="de-DE" smtClean="0"/>
              <a:t>21.07.2017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9995-F6BF-4248-9424-64A382321D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9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090C-E192-43E6-A636-6EDFEDC55E43}" type="datetimeFigureOut">
              <a:rPr lang="de-DE" smtClean="0"/>
              <a:t>21.07.2017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9995-F6BF-4248-9424-64A382321D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80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311997"/>
            <a:ext cx="3483204" cy="1091989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673826"/>
            <a:ext cx="5467380" cy="3325798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403985"/>
            <a:ext cx="3483204" cy="2601056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090C-E192-43E6-A636-6EDFEDC55E43}" type="datetimeFigureOut">
              <a:rPr lang="de-DE" smtClean="0"/>
              <a:t>21.07.2017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9995-F6BF-4248-9424-64A382321D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311997"/>
            <a:ext cx="3483204" cy="1091989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673826"/>
            <a:ext cx="5467380" cy="3325798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403985"/>
            <a:ext cx="3483204" cy="2601056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090C-E192-43E6-A636-6EDFEDC55E43}" type="datetimeFigureOut">
              <a:rPr lang="de-DE" smtClean="0"/>
              <a:t>21.07.2017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9995-F6BF-4248-9424-64A382321D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13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249165"/>
            <a:ext cx="9314796" cy="904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245820"/>
            <a:ext cx="9314796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7" y="4337622"/>
            <a:ext cx="2429947" cy="2491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3090C-E192-43E6-A636-6EDFEDC55E43}" type="datetimeFigureOut">
              <a:rPr lang="de-DE" smtClean="0"/>
              <a:t>21.07.2017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4337622"/>
            <a:ext cx="3644920" cy="2491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5" y="4337622"/>
            <a:ext cx="2429947" cy="2491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F9995-F6BF-4248-9424-64A382321D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31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21336" y="359585"/>
            <a:ext cx="10818987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9900" smtClean="0">
                <a:solidFill>
                  <a:srgbClr val="1F65B8"/>
                </a:solidFill>
                <a:latin typeface="Arial Black" panose="020B0A04020102020204" pitchFamily="34" charset="0"/>
              </a:rPr>
              <a:t>BE</a:t>
            </a:r>
            <a:r>
              <a:rPr lang="de-DE" sz="19900" smtClean="0">
                <a:solidFill>
                  <a:schemeClr val="bg1"/>
                </a:solidFill>
                <a:latin typeface="Arial Black" panose="020B0A04020102020204" pitchFamily="34" charset="0"/>
              </a:rPr>
              <a:t>R</a:t>
            </a:r>
            <a:r>
              <a:rPr lang="de-DE" sz="19900" smtClean="0">
                <a:solidFill>
                  <a:srgbClr val="1F65B8"/>
                </a:solidFill>
                <a:latin typeface="Arial Black" panose="020B0A04020102020204" pitchFamily="34" charset="0"/>
              </a:rPr>
              <a:t>LIN</a:t>
            </a:r>
            <a:endParaRPr lang="de-DE" sz="19900">
              <a:solidFill>
                <a:srgbClr val="1F65B8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17452" y="3015531"/>
            <a:ext cx="10516020" cy="155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9500" smtClean="0">
                <a:solidFill>
                  <a:srgbClr val="1F65B8"/>
                </a:solidFill>
                <a:latin typeface="Arial Black" panose="020B0A04020102020204" pitchFamily="34" charset="0"/>
              </a:rPr>
              <a:t>R </a:t>
            </a:r>
            <a:r>
              <a:rPr lang="de-DE" sz="500" smtClean="0">
                <a:solidFill>
                  <a:srgbClr val="1F65B8"/>
                </a:solidFill>
                <a:latin typeface="Arial Black" panose="020B0A04020102020204" pitchFamily="34" charset="0"/>
              </a:rPr>
              <a:t> </a:t>
            </a:r>
            <a:r>
              <a:rPr lang="de-DE" sz="9500" smtClean="0">
                <a:solidFill>
                  <a:srgbClr val="1F65B8"/>
                </a:solidFill>
                <a:latin typeface="Arial Black" panose="020B0A04020102020204" pitchFamily="34" charset="0"/>
              </a:rPr>
              <a:t>USER </a:t>
            </a:r>
            <a:r>
              <a:rPr lang="de-DE" sz="800" smtClean="0">
                <a:solidFill>
                  <a:srgbClr val="1F65B8"/>
                </a:solidFill>
                <a:latin typeface="Arial Black" panose="020B0A04020102020204" pitchFamily="34" charset="0"/>
              </a:rPr>
              <a:t> </a:t>
            </a:r>
            <a:r>
              <a:rPr lang="de-DE" sz="9500" smtClean="0">
                <a:solidFill>
                  <a:srgbClr val="1F65B8"/>
                </a:solidFill>
                <a:latin typeface="Arial Black" panose="020B0A04020102020204" pitchFamily="34" charset="0"/>
              </a:rPr>
              <a:t>GROUP</a:t>
            </a:r>
            <a:endParaRPr lang="de-DE" sz="9500">
              <a:solidFill>
                <a:srgbClr val="1F65B8"/>
              </a:solidFill>
              <a:latin typeface="Arial Black" panose="020B0A04020102020204" pitchFamily="34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458" y="277961"/>
            <a:ext cx="2865665" cy="250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31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</Words>
  <Application>Microsoft Office PowerPoint</Application>
  <PresentationFormat>Benutzerdefiniert</PresentationFormat>
  <Paragraphs>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PowerPoint-Präsentation</vt:lpstr>
    </vt:vector>
  </TitlesOfParts>
  <Company>Uni Potsdam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boessenkool</dc:creator>
  <cp:lastModifiedBy>Berry Boessenkool</cp:lastModifiedBy>
  <cp:revision>4</cp:revision>
  <dcterms:created xsi:type="dcterms:W3CDTF">2017-02-01T10:09:19Z</dcterms:created>
  <dcterms:modified xsi:type="dcterms:W3CDTF">2017-07-21T08:00:26Z</dcterms:modified>
</cp:coreProperties>
</file>