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3600450"/>
  <p:notesSz cx="6858000" cy="9144000"/>
  <p:defaultTextStyle>
    <a:defPPr>
      <a:defRPr lang="de-DE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254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89241"/>
            <a:ext cx="8099822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1070"/>
            <a:ext cx="80998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0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91691"/>
            <a:ext cx="2328699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91"/>
            <a:ext cx="6851100" cy="305121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2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613"/>
            <a:ext cx="931479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468"/>
            <a:ext cx="931479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453"/>
            <a:ext cx="4589899" cy="228445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453"/>
            <a:ext cx="4589899" cy="228445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1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91"/>
            <a:ext cx="9314796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882610"/>
            <a:ext cx="45688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315164"/>
            <a:ext cx="4568806" cy="193440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882610"/>
            <a:ext cx="45913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315164"/>
            <a:ext cx="4591306" cy="193440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8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98"/>
            <a:ext cx="546738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98"/>
            <a:ext cx="546738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1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91"/>
            <a:ext cx="931479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453"/>
            <a:ext cx="931479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090C-E192-43E6-A636-6EDFEDC55E43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7084"/>
            <a:ext cx="36449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4464" y="463495"/>
            <a:ext cx="1081898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900" smtClean="0">
                <a:solidFill>
                  <a:srgbClr val="1F65B8"/>
                </a:solidFill>
                <a:latin typeface="Arial Black" panose="020B0A04020102020204" pitchFamily="34" charset="0"/>
              </a:rPr>
              <a:t>BE</a:t>
            </a:r>
            <a:r>
              <a:rPr lang="de-DE" sz="19900" smtClean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  <a:r>
              <a:rPr lang="de-DE" sz="19900" smtClean="0">
                <a:solidFill>
                  <a:srgbClr val="1F65B8"/>
                </a:solidFill>
                <a:latin typeface="Arial Black" panose="020B0A04020102020204" pitchFamily="34" charset="0"/>
              </a:rPr>
              <a:t>LIN</a:t>
            </a:r>
            <a:endParaRPr lang="de-DE" sz="19900">
              <a:solidFill>
                <a:srgbClr val="1F65B8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86" y="371480"/>
            <a:ext cx="2865665" cy="25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boessenkool</dc:creator>
  <cp:lastModifiedBy>boessenkool</cp:lastModifiedBy>
  <cp:revision>2</cp:revision>
  <dcterms:created xsi:type="dcterms:W3CDTF">2017-02-01T10:09:19Z</dcterms:created>
  <dcterms:modified xsi:type="dcterms:W3CDTF">2017-02-01T10:13:03Z</dcterms:modified>
</cp:coreProperties>
</file>