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1"/>
  </p:notesMasterIdLst>
  <p:handoutMasterIdLst>
    <p:handoutMasterId r:id="rId22"/>
  </p:handoutMasterIdLst>
  <p:sldIdLst>
    <p:sldId id="256" r:id="rId5"/>
    <p:sldId id="257" r:id="rId6"/>
    <p:sldId id="335" r:id="rId7"/>
    <p:sldId id="286" r:id="rId8"/>
    <p:sldId id="261" r:id="rId9"/>
    <p:sldId id="338" r:id="rId10"/>
    <p:sldId id="300" r:id="rId11"/>
    <p:sldId id="339" r:id="rId12"/>
    <p:sldId id="301" r:id="rId13"/>
    <p:sldId id="302" r:id="rId14"/>
    <p:sldId id="337" r:id="rId15"/>
    <p:sldId id="336" r:id="rId16"/>
    <p:sldId id="308" r:id="rId17"/>
    <p:sldId id="303" r:id="rId18"/>
    <p:sldId id="326"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cho Cotanda Portoles" initials="NCP" lastIdx="1" clrIdx="0">
    <p:extLst>
      <p:ext uri="{19B8F6BF-5375-455C-9EA6-DF929625EA0E}">
        <p15:presenceInfo xmlns:p15="http://schemas.microsoft.com/office/powerpoint/2012/main" userId="S::i.cotanda@aleson-itc.com::0263acea-b38e-4d86-986f-e9888e059c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91652F-F378-437C-A49D-05225B06EA02}" v="13" dt="2021-04-15T15:28:49.152"/>
    <p1510:client id="{68BD6E54-AD26-46BE-9719-F55F3934A393}" v="9" dt="2021-04-16T06:45:37.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448" autoAdjust="0"/>
  </p:normalViewPr>
  <p:slideViewPr>
    <p:cSldViewPr snapToGrid="0">
      <p:cViewPr>
        <p:scale>
          <a:sx n="100" d="100"/>
          <a:sy n="100" d="100"/>
        </p:scale>
        <p:origin x="936" y="72"/>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cho Cotanda Portoles" userId="0263acea-b38e-4d86-986f-e9888e059c59" providerId="ADAL" clId="{68BD6E54-AD26-46BE-9719-F55F3934A393}"/>
    <pc:docChg chg="undo custSel addSld delSld modSld">
      <pc:chgData name="Nacho Cotanda Portoles" userId="0263acea-b38e-4d86-986f-e9888e059c59" providerId="ADAL" clId="{68BD6E54-AD26-46BE-9719-F55F3934A393}" dt="2021-04-16T06:59:24.926" v="12291" actId="20577"/>
      <pc:docMkLst>
        <pc:docMk/>
      </pc:docMkLst>
      <pc:sldChg chg="modNotesTx">
        <pc:chgData name="Nacho Cotanda Portoles" userId="0263acea-b38e-4d86-986f-e9888e059c59" providerId="ADAL" clId="{68BD6E54-AD26-46BE-9719-F55F3934A393}" dt="2021-04-15T17:42:00.154" v="9672" actId="20577"/>
        <pc:sldMkLst>
          <pc:docMk/>
          <pc:sldMk cId="990148187" sldId="256"/>
        </pc:sldMkLst>
      </pc:sldChg>
      <pc:sldChg chg="modNotesTx">
        <pc:chgData name="Nacho Cotanda Portoles" userId="0263acea-b38e-4d86-986f-e9888e059c59" providerId="ADAL" clId="{68BD6E54-AD26-46BE-9719-F55F3934A393}" dt="2021-04-15T17:43:04.788" v="9905" actId="20577"/>
        <pc:sldMkLst>
          <pc:docMk/>
          <pc:sldMk cId="1905795534" sldId="257"/>
        </pc:sldMkLst>
      </pc:sldChg>
      <pc:sldChg chg="modSp mod modNotesTx">
        <pc:chgData name="Nacho Cotanda Portoles" userId="0263acea-b38e-4d86-986f-e9888e059c59" providerId="ADAL" clId="{68BD6E54-AD26-46BE-9719-F55F3934A393}" dt="2021-04-16T06:59:24.926" v="12291" actId="20577"/>
        <pc:sldMkLst>
          <pc:docMk/>
          <pc:sldMk cId="639709751" sldId="260"/>
        </pc:sldMkLst>
        <pc:spChg chg="mod">
          <ac:chgData name="Nacho Cotanda Portoles" userId="0263acea-b38e-4d86-986f-e9888e059c59" providerId="ADAL" clId="{68BD6E54-AD26-46BE-9719-F55F3934A393}" dt="2021-04-15T18:58:48.306" v="11238" actId="1076"/>
          <ac:spMkLst>
            <pc:docMk/>
            <pc:sldMk cId="639709751" sldId="260"/>
            <ac:spMk id="8" creationId="{6A0D33FD-36C7-426A-8C33-D80C59530B23}"/>
          </ac:spMkLst>
        </pc:spChg>
        <pc:spChg chg="mod">
          <ac:chgData name="Nacho Cotanda Portoles" userId="0263acea-b38e-4d86-986f-e9888e059c59" providerId="ADAL" clId="{68BD6E54-AD26-46BE-9719-F55F3934A393}" dt="2021-04-15T18:58:32.414" v="11234" actId="1076"/>
          <ac:spMkLst>
            <pc:docMk/>
            <pc:sldMk cId="639709751" sldId="260"/>
            <ac:spMk id="14" creationId="{347CCFBF-FBF5-4F2D-ADA9-A9F6F9C64B41}"/>
          </ac:spMkLst>
        </pc:spChg>
        <pc:spChg chg="mod">
          <ac:chgData name="Nacho Cotanda Portoles" userId="0263acea-b38e-4d86-986f-e9888e059c59" providerId="ADAL" clId="{68BD6E54-AD26-46BE-9719-F55F3934A393}" dt="2021-04-15T18:58:37.933" v="11235" actId="1076"/>
          <ac:spMkLst>
            <pc:docMk/>
            <pc:sldMk cId="639709751" sldId="260"/>
            <ac:spMk id="15" creationId="{FD8FE23E-C631-4B61-9E0E-8BF435894D15}"/>
          </ac:spMkLst>
        </pc:spChg>
        <pc:spChg chg="mod">
          <ac:chgData name="Nacho Cotanda Portoles" userId="0263acea-b38e-4d86-986f-e9888e059c59" providerId="ADAL" clId="{68BD6E54-AD26-46BE-9719-F55F3934A393}" dt="2021-04-15T18:58:41.252" v="11236" actId="1076"/>
          <ac:spMkLst>
            <pc:docMk/>
            <pc:sldMk cId="639709751" sldId="260"/>
            <ac:spMk id="16" creationId="{43DA536E-CA7D-435B-A184-51ECA160ED4F}"/>
          </ac:spMkLst>
        </pc:spChg>
        <pc:spChg chg="mod">
          <ac:chgData name="Nacho Cotanda Portoles" userId="0263acea-b38e-4d86-986f-e9888e059c59" providerId="ADAL" clId="{68BD6E54-AD26-46BE-9719-F55F3934A393}" dt="2021-04-15T18:58:18.492" v="11229" actId="1076"/>
          <ac:spMkLst>
            <pc:docMk/>
            <pc:sldMk cId="639709751" sldId="260"/>
            <ac:spMk id="17" creationId="{36779BD8-97F2-4E41-A5AB-90003A878681}"/>
          </ac:spMkLst>
        </pc:spChg>
        <pc:spChg chg="mod">
          <ac:chgData name="Nacho Cotanda Portoles" userId="0263acea-b38e-4d86-986f-e9888e059c59" providerId="ADAL" clId="{68BD6E54-AD26-46BE-9719-F55F3934A393}" dt="2021-04-15T18:58:45.043" v="11237" actId="1076"/>
          <ac:spMkLst>
            <pc:docMk/>
            <pc:sldMk cId="639709751" sldId="260"/>
            <ac:spMk id="18" creationId="{33BE44AD-BFD7-455C-884F-9152C4F4E764}"/>
          </ac:spMkLst>
        </pc:spChg>
        <pc:spChg chg="mod">
          <ac:chgData name="Nacho Cotanda Portoles" userId="0263acea-b38e-4d86-986f-e9888e059c59" providerId="ADAL" clId="{68BD6E54-AD26-46BE-9719-F55F3934A393}" dt="2021-04-15T18:58:21.281" v="11230" actId="1076"/>
          <ac:spMkLst>
            <pc:docMk/>
            <pc:sldMk cId="639709751" sldId="260"/>
            <ac:spMk id="20" creationId="{F0A8224C-8AF9-4528-9963-3811D95F87E4}"/>
          </ac:spMkLst>
        </pc:spChg>
        <pc:picChg chg="mod">
          <ac:chgData name="Nacho Cotanda Portoles" userId="0263acea-b38e-4d86-986f-e9888e059c59" providerId="ADAL" clId="{68BD6E54-AD26-46BE-9719-F55F3934A393}" dt="2021-04-15T18:58:52.995" v="11239" actId="1076"/>
          <ac:picMkLst>
            <pc:docMk/>
            <pc:sldMk cId="639709751" sldId="260"/>
            <ac:picMk id="7" creationId="{A8A34226-DCDD-44F2-B3D0-124396F0649F}"/>
          </ac:picMkLst>
        </pc:picChg>
        <pc:picChg chg="mod">
          <ac:chgData name="Nacho Cotanda Portoles" userId="0263acea-b38e-4d86-986f-e9888e059c59" providerId="ADAL" clId="{68BD6E54-AD26-46BE-9719-F55F3934A393}" dt="2021-04-15T18:58:26.276" v="11232" actId="1076"/>
          <ac:picMkLst>
            <pc:docMk/>
            <pc:sldMk cId="639709751" sldId="260"/>
            <ac:picMk id="9" creationId="{FB3482E2-FB72-4391-BF76-37DBEA9A81A7}"/>
          </ac:picMkLst>
        </pc:picChg>
        <pc:picChg chg="mod">
          <ac:chgData name="Nacho Cotanda Portoles" userId="0263acea-b38e-4d86-986f-e9888e059c59" providerId="ADAL" clId="{68BD6E54-AD26-46BE-9719-F55F3934A393}" dt="2021-04-15T18:58:23.817" v="11231" actId="1076"/>
          <ac:picMkLst>
            <pc:docMk/>
            <pc:sldMk cId="639709751" sldId="260"/>
            <ac:picMk id="11" creationId="{711C4135-D100-401B-813F-AB0EACB2883A}"/>
          </ac:picMkLst>
        </pc:picChg>
        <pc:picChg chg="mod">
          <ac:chgData name="Nacho Cotanda Portoles" userId="0263acea-b38e-4d86-986f-e9888e059c59" providerId="ADAL" clId="{68BD6E54-AD26-46BE-9719-F55F3934A393}" dt="2021-04-15T18:58:28.751" v="11233" actId="1076"/>
          <ac:picMkLst>
            <pc:docMk/>
            <pc:sldMk cId="639709751" sldId="260"/>
            <ac:picMk id="13" creationId="{8E386C50-991D-478B-ABEA-C93C202F8617}"/>
          </ac:picMkLst>
        </pc:picChg>
      </pc:sldChg>
      <pc:sldChg chg="addSp delSp modSp mod modNotesTx">
        <pc:chgData name="Nacho Cotanda Portoles" userId="0263acea-b38e-4d86-986f-e9888e059c59" providerId="ADAL" clId="{68BD6E54-AD26-46BE-9719-F55F3934A393}" dt="2021-04-15T16:51:10.587" v="30" actId="20577"/>
        <pc:sldMkLst>
          <pc:docMk/>
          <pc:sldMk cId="1824683128" sldId="261"/>
        </pc:sldMkLst>
        <pc:spChg chg="mod">
          <ac:chgData name="Nacho Cotanda Portoles" userId="0263acea-b38e-4d86-986f-e9888e059c59" providerId="ADAL" clId="{68BD6E54-AD26-46BE-9719-F55F3934A393}" dt="2021-04-15T16:51:10.587" v="30" actId="20577"/>
          <ac:spMkLst>
            <pc:docMk/>
            <pc:sldMk cId="1824683128" sldId="261"/>
            <ac:spMk id="9" creationId="{F54331E3-2156-4985-8FF0-1C4AE7C2111E}"/>
          </ac:spMkLst>
        </pc:spChg>
        <pc:picChg chg="add del">
          <ac:chgData name="Nacho Cotanda Portoles" userId="0263acea-b38e-4d86-986f-e9888e059c59" providerId="ADAL" clId="{68BD6E54-AD26-46BE-9719-F55F3934A393}" dt="2021-04-15T16:51:05.520" v="26" actId="478"/>
          <ac:picMkLst>
            <pc:docMk/>
            <pc:sldMk cId="1824683128" sldId="261"/>
            <ac:picMk id="6" creationId="{B0B68683-0A43-4A87-8D58-FBD7241818F4}"/>
          </ac:picMkLst>
        </pc:picChg>
      </pc:sldChg>
      <pc:sldChg chg="modNotesTx">
        <pc:chgData name="Nacho Cotanda Portoles" userId="0263acea-b38e-4d86-986f-e9888e059c59" providerId="ADAL" clId="{68BD6E54-AD26-46BE-9719-F55F3934A393}" dt="2021-04-16T06:49:30.174" v="11768" actId="20577"/>
        <pc:sldMkLst>
          <pc:docMk/>
          <pc:sldMk cId="309616855" sldId="300"/>
        </pc:sldMkLst>
      </pc:sldChg>
      <pc:sldChg chg="modNotesTx">
        <pc:chgData name="Nacho Cotanda Portoles" userId="0263acea-b38e-4d86-986f-e9888e059c59" providerId="ADAL" clId="{68BD6E54-AD26-46BE-9719-F55F3934A393}" dt="2021-04-16T06:52:05.879" v="11967" actId="20577"/>
        <pc:sldMkLst>
          <pc:docMk/>
          <pc:sldMk cId="37209545" sldId="301"/>
        </pc:sldMkLst>
      </pc:sldChg>
      <pc:sldChg chg="modNotesTx">
        <pc:chgData name="Nacho Cotanda Portoles" userId="0263acea-b38e-4d86-986f-e9888e059c59" providerId="ADAL" clId="{68BD6E54-AD26-46BE-9719-F55F3934A393}" dt="2021-04-16T06:53:44.409" v="11993" actId="20577"/>
        <pc:sldMkLst>
          <pc:docMk/>
          <pc:sldMk cId="1435504786" sldId="302"/>
        </pc:sldMkLst>
      </pc:sldChg>
      <pc:sldChg chg="modNotesTx">
        <pc:chgData name="Nacho Cotanda Portoles" userId="0263acea-b38e-4d86-986f-e9888e059c59" providerId="ADAL" clId="{68BD6E54-AD26-46BE-9719-F55F3934A393}" dt="2021-04-16T06:58:11.747" v="12276" actId="20577"/>
        <pc:sldMkLst>
          <pc:docMk/>
          <pc:sldMk cId="1105884731" sldId="303"/>
        </pc:sldMkLst>
      </pc:sldChg>
      <pc:sldChg chg="modNotesTx">
        <pc:chgData name="Nacho Cotanda Portoles" userId="0263acea-b38e-4d86-986f-e9888e059c59" providerId="ADAL" clId="{68BD6E54-AD26-46BE-9719-F55F3934A393}" dt="2021-04-15T17:39:33.123" v="9286" actId="20577"/>
        <pc:sldMkLst>
          <pc:docMk/>
          <pc:sldMk cId="2137202695" sldId="326"/>
        </pc:sldMkLst>
      </pc:sldChg>
      <pc:sldChg chg="addSp modSp mod modNotesTx">
        <pc:chgData name="Nacho Cotanda Portoles" userId="0263acea-b38e-4d86-986f-e9888e059c59" providerId="ADAL" clId="{68BD6E54-AD26-46BE-9719-F55F3934A393}" dt="2021-04-15T17:43:22.504" v="9941" actId="20577"/>
        <pc:sldMkLst>
          <pc:docMk/>
          <pc:sldMk cId="1924646633" sldId="335"/>
        </pc:sldMkLst>
        <pc:spChg chg="mod">
          <ac:chgData name="Nacho Cotanda Portoles" userId="0263acea-b38e-4d86-986f-e9888e059c59" providerId="ADAL" clId="{68BD6E54-AD26-46BE-9719-F55F3934A393}" dt="2021-04-15T16:38:50.528" v="9" actId="6549"/>
          <ac:spMkLst>
            <pc:docMk/>
            <pc:sldMk cId="1924646633" sldId="335"/>
            <ac:spMk id="9" creationId="{F54331E3-2156-4985-8FF0-1C4AE7C2111E}"/>
          </ac:spMkLst>
        </pc:spChg>
        <pc:picChg chg="add mod">
          <ac:chgData name="Nacho Cotanda Portoles" userId="0263acea-b38e-4d86-986f-e9888e059c59" providerId="ADAL" clId="{68BD6E54-AD26-46BE-9719-F55F3934A393}" dt="2021-04-15T16:38:38.638" v="2" actId="1076"/>
          <ac:picMkLst>
            <pc:docMk/>
            <pc:sldMk cId="1924646633" sldId="335"/>
            <ac:picMk id="13" creationId="{30B5903B-A5EA-477A-8695-90968CB25345}"/>
          </ac:picMkLst>
        </pc:picChg>
        <pc:picChg chg="mod">
          <ac:chgData name="Nacho Cotanda Portoles" userId="0263acea-b38e-4d86-986f-e9888e059c59" providerId="ADAL" clId="{68BD6E54-AD26-46BE-9719-F55F3934A393}" dt="2021-04-15T16:39:03.449" v="12" actId="1076"/>
          <ac:picMkLst>
            <pc:docMk/>
            <pc:sldMk cId="1924646633" sldId="335"/>
            <ac:picMk id="19" creationId="{8169191C-136F-4600-BF4B-79DFF5FC3C72}"/>
          </ac:picMkLst>
        </pc:picChg>
        <pc:picChg chg="mod">
          <ac:chgData name="Nacho Cotanda Portoles" userId="0263acea-b38e-4d86-986f-e9888e059c59" providerId="ADAL" clId="{68BD6E54-AD26-46BE-9719-F55F3934A393}" dt="2021-04-15T16:38:56.308" v="11" actId="1076"/>
          <ac:picMkLst>
            <pc:docMk/>
            <pc:sldMk cId="1924646633" sldId="335"/>
            <ac:picMk id="20" creationId="{409CC56C-7AA9-4B7B-B53D-D006504B62AF}"/>
          </ac:picMkLst>
        </pc:picChg>
      </pc:sldChg>
      <pc:sldChg chg="modNotesTx">
        <pc:chgData name="Nacho Cotanda Portoles" userId="0263acea-b38e-4d86-986f-e9888e059c59" providerId="ADAL" clId="{68BD6E54-AD26-46BE-9719-F55F3934A393}" dt="2021-04-15T17:27:07.310" v="7580" actId="20577"/>
        <pc:sldMkLst>
          <pc:docMk/>
          <pc:sldMk cId="1308026749" sldId="336"/>
        </pc:sldMkLst>
      </pc:sldChg>
      <pc:sldChg chg="modNotesTx">
        <pc:chgData name="Nacho Cotanda Portoles" userId="0263acea-b38e-4d86-986f-e9888e059c59" providerId="ADAL" clId="{68BD6E54-AD26-46BE-9719-F55F3934A393}" dt="2021-04-16T06:54:45.158" v="12027" actId="20577"/>
        <pc:sldMkLst>
          <pc:docMk/>
          <pc:sldMk cId="3735107851" sldId="337"/>
        </pc:sldMkLst>
      </pc:sldChg>
      <pc:sldChg chg="new del">
        <pc:chgData name="Nacho Cotanda Portoles" userId="0263acea-b38e-4d86-986f-e9888e059c59" providerId="ADAL" clId="{68BD6E54-AD26-46BE-9719-F55F3934A393}" dt="2021-04-15T16:49:30.993" v="18" actId="680"/>
        <pc:sldMkLst>
          <pc:docMk/>
          <pc:sldMk cId="1117398470" sldId="338"/>
        </pc:sldMkLst>
      </pc:sldChg>
      <pc:sldChg chg="addSp delSp modSp add mod modNotesTx">
        <pc:chgData name="Nacho Cotanda Portoles" userId="0263acea-b38e-4d86-986f-e9888e059c59" providerId="ADAL" clId="{68BD6E54-AD26-46BE-9719-F55F3934A393}" dt="2021-04-16T06:46:57.033" v="11677" actId="20577"/>
        <pc:sldMkLst>
          <pc:docMk/>
          <pc:sldMk cId="1980946209" sldId="338"/>
        </pc:sldMkLst>
        <pc:spChg chg="del">
          <ac:chgData name="Nacho Cotanda Portoles" userId="0263acea-b38e-4d86-986f-e9888e059c59" providerId="ADAL" clId="{68BD6E54-AD26-46BE-9719-F55F3934A393}" dt="2021-04-15T16:49:42.122" v="21" actId="478"/>
          <ac:spMkLst>
            <pc:docMk/>
            <pc:sldMk cId="1980946209" sldId="338"/>
            <ac:spMk id="9" creationId="{F54331E3-2156-4985-8FF0-1C4AE7C2111E}"/>
          </ac:spMkLst>
        </pc:spChg>
        <pc:picChg chg="mod">
          <ac:chgData name="Nacho Cotanda Portoles" userId="0263acea-b38e-4d86-986f-e9888e059c59" providerId="ADAL" clId="{68BD6E54-AD26-46BE-9719-F55F3934A393}" dt="2021-04-15T16:50:52.092" v="25" actId="14100"/>
          <ac:picMkLst>
            <pc:docMk/>
            <pc:sldMk cId="1980946209" sldId="338"/>
            <ac:picMk id="6" creationId="{B0B68683-0A43-4A87-8D58-FBD7241818F4}"/>
          </ac:picMkLst>
        </pc:picChg>
        <pc:cxnChg chg="add del mod">
          <ac:chgData name="Nacho Cotanda Portoles" userId="0263acea-b38e-4d86-986f-e9888e059c59" providerId="ADAL" clId="{68BD6E54-AD26-46BE-9719-F55F3934A393}" dt="2021-04-15T16:55:14.485" v="416" actId="478"/>
          <ac:cxnSpMkLst>
            <pc:docMk/>
            <pc:sldMk cId="1980946209" sldId="338"/>
            <ac:cxnSpMk id="8" creationId="{559C7C45-5EC0-4287-913E-5A9C2062F7B2}"/>
          </ac:cxnSpMkLst>
        </pc:cxnChg>
      </pc:sldChg>
      <pc:sldChg chg="modSp add mod">
        <pc:chgData name="Nacho Cotanda Portoles" userId="0263acea-b38e-4d86-986f-e9888e059c59" providerId="ADAL" clId="{68BD6E54-AD26-46BE-9719-F55F3934A393}" dt="2021-04-15T17:53:05.726" v="10864" actId="20577"/>
        <pc:sldMkLst>
          <pc:docMk/>
          <pc:sldMk cId="3482018791" sldId="339"/>
        </pc:sldMkLst>
        <pc:spChg chg="mod">
          <ac:chgData name="Nacho Cotanda Portoles" userId="0263acea-b38e-4d86-986f-e9888e059c59" providerId="ADAL" clId="{68BD6E54-AD26-46BE-9719-F55F3934A393}" dt="2021-04-15T17:53:05.726" v="10864" actId="20577"/>
          <ac:spMkLst>
            <pc:docMk/>
            <pc:sldMk cId="3482018791" sldId="339"/>
            <ac:spMk id="3" creationId="{02A8E88D-8338-4225-9DF9-30379044B039}"/>
          </ac:spMkLst>
        </pc:spChg>
      </pc:sldChg>
    </pc:docChg>
  </pc:docChgLst>
  <pc:docChgLst>
    <pc:chgData name="Nacho Cotanda Portoles" userId="0263acea-b38e-4d86-986f-e9888e059c59" providerId="ADAL" clId="{5E91652F-F378-437C-A49D-05225B06EA02}"/>
    <pc:docChg chg="undo custSel addSld delSld modSld sldOrd">
      <pc:chgData name="Nacho Cotanda Portoles" userId="0263acea-b38e-4d86-986f-e9888e059c59" providerId="ADAL" clId="{5E91652F-F378-437C-A49D-05225B06EA02}" dt="2021-04-15T15:33:19.388" v="2225" actId="1076"/>
      <pc:docMkLst>
        <pc:docMk/>
      </pc:docMkLst>
      <pc:sldChg chg="modSp mod">
        <pc:chgData name="Nacho Cotanda Portoles" userId="0263acea-b38e-4d86-986f-e9888e059c59" providerId="ADAL" clId="{5E91652F-F378-437C-A49D-05225B06EA02}" dt="2021-04-15T11:54:45.263" v="1653" actId="1076"/>
        <pc:sldMkLst>
          <pc:docMk/>
          <pc:sldMk cId="639709751" sldId="260"/>
        </pc:sldMkLst>
        <pc:spChg chg="mod">
          <ac:chgData name="Nacho Cotanda Portoles" userId="0263acea-b38e-4d86-986f-e9888e059c59" providerId="ADAL" clId="{5E91652F-F378-437C-A49D-05225B06EA02}" dt="2021-04-15T11:54:45.263" v="1653" actId="1076"/>
          <ac:spMkLst>
            <pc:docMk/>
            <pc:sldMk cId="639709751" sldId="260"/>
            <ac:spMk id="17" creationId="{36779BD8-97F2-4E41-A5AB-90003A878681}"/>
          </ac:spMkLst>
        </pc:spChg>
        <pc:picChg chg="mod">
          <ac:chgData name="Nacho Cotanda Portoles" userId="0263acea-b38e-4d86-986f-e9888e059c59" providerId="ADAL" clId="{5E91652F-F378-437C-A49D-05225B06EA02}" dt="2021-04-15T11:54:37.324" v="1651" actId="1076"/>
          <ac:picMkLst>
            <pc:docMk/>
            <pc:sldMk cId="639709751" sldId="260"/>
            <ac:picMk id="19" creationId="{5D339ABD-A0E7-4B94-8976-A989C934566F}"/>
          </ac:picMkLst>
        </pc:picChg>
      </pc:sldChg>
      <pc:sldChg chg="addSp delSp modSp mod modNotesTx">
        <pc:chgData name="Nacho Cotanda Portoles" userId="0263acea-b38e-4d86-986f-e9888e059c59" providerId="ADAL" clId="{5E91652F-F378-437C-A49D-05225B06EA02}" dt="2021-04-15T15:20:35.217" v="1909" actId="1076"/>
        <pc:sldMkLst>
          <pc:docMk/>
          <pc:sldMk cId="1824683128" sldId="261"/>
        </pc:sldMkLst>
        <pc:spChg chg="mod">
          <ac:chgData name="Nacho Cotanda Portoles" userId="0263acea-b38e-4d86-986f-e9888e059c59" providerId="ADAL" clId="{5E91652F-F378-437C-A49D-05225B06EA02}" dt="2021-04-15T15:20:32.594" v="1908" actId="403"/>
          <ac:spMkLst>
            <pc:docMk/>
            <pc:sldMk cId="1824683128" sldId="261"/>
            <ac:spMk id="9" creationId="{F54331E3-2156-4985-8FF0-1C4AE7C2111E}"/>
          </ac:spMkLst>
        </pc:spChg>
        <pc:picChg chg="add mod modCrop">
          <ac:chgData name="Nacho Cotanda Portoles" userId="0263acea-b38e-4d86-986f-e9888e059c59" providerId="ADAL" clId="{5E91652F-F378-437C-A49D-05225B06EA02}" dt="2021-04-15T15:20:35.217" v="1909" actId="1076"/>
          <ac:picMkLst>
            <pc:docMk/>
            <pc:sldMk cId="1824683128" sldId="261"/>
            <ac:picMk id="6" creationId="{B0B68683-0A43-4A87-8D58-FBD7241818F4}"/>
          </ac:picMkLst>
        </pc:picChg>
        <pc:picChg chg="del">
          <ac:chgData name="Nacho Cotanda Portoles" userId="0263acea-b38e-4d86-986f-e9888e059c59" providerId="ADAL" clId="{5E91652F-F378-437C-A49D-05225B06EA02}" dt="2021-04-15T10:58:30.093" v="1" actId="478"/>
          <ac:picMkLst>
            <pc:docMk/>
            <pc:sldMk cId="1824683128" sldId="261"/>
            <ac:picMk id="1026" creationId="{EB10F09A-399D-4B48-A9B5-B99EE407AC20}"/>
          </ac:picMkLst>
        </pc:picChg>
      </pc:sldChg>
      <pc:sldChg chg="delSp modSp mod">
        <pc:chgData name="Nacho Cotanda Portoles" userId="0263acea-b38e-4d86-986f-e9888e059c59" providerId="ADAL" clId="{5E91652F-F378-437C-A49D-05225B06EA02}" dt="2021-04-15T12:05:48.216" v="1870" actId="313"/>
        <pc:sldMkLst>
          <pc:docMk/>
          <pc:sldMk cId="309616855" sldId="300"/>
        </pc:sldMkLst>
        <pc:spChg chg="mod">
          <ac:chgData name="Nacho Cotanda Portoles" userId="0263acea-b38e-4d86-986f-e9888e059c59" providerId="ADAL" clId="{5E91652F-F378-437C-A49D-05225B06EA02}" dt="2021-04-15T12:05:48.216" v="1870" actId="313"/>
          <ac:spMkLst>
            <pc:docMk/>
            <pc:sldMk cId="309616855" sldId="300"/>
            <ac:spMk id="3" creationId="{273582F9-822B-45F9-AF78-78D91A5D1D0D}"/>
          </ac:spMkLst>
        </pc:spChg>
        <pc:spChg chg="mod">
          <ac:chgData name="Nacho Cotanda Portoles" userId="0263acea-b38e-4d86-986f-e9888e059c59" providerId="ADAL" clId="{5E91652F-F378-437C-A49D-05225B06EA02}" dt="2021-04-15T11:17:48.699" v="851" actId="20577"/>
          <ac:spMkLst>
            <pc:docMk/>
            <pc:sldMk cId="309616855" sldId="300"/>
            <ac:spMk id="9" creationId="{F54331E3-2156-4985-8FF0-1C4AE7C2111E}"/>
          </ac:spMkLst>
        </pc:spChg>
        <pc:picChg chg="del">
          <ac:chgData name="Nacho Cotanda Portoles" userId="0263acea-b38e-4d86-986f-e9888e059c59" providerId="ADAL" clId="{5E91652F-F378-437C-A49D-05225B06EA02}" dt="2021-04-15T11:01:01.629" v="59" actId="478"/>
          <ac:picMkLst>
            <pc:docMk/>
            <pc:sldMk cId="309616855" sldId="300"/>
            <ac:picMk id="6" creationId="{5CC65DF1-F587-4705-A8D2-0DC8DA11075E}"/>
          </ac:picMkLst>
        </pc:picChg>
      </pc:sldChg>
      <pc:sldChg chg="addSp delSp modSp mod">
        <pc:chgData name="Nacho Cotanda Portoles" userId="0263acea-b38e-4d86-986f-e9888e059c59" providerId="ADAL" clId="{5E91652F-F378-437C-A49D-05225B06EA02}" dt="2021-04-15T12:00:16.499" v="1710" actId="108"/>
        <pc:sldMkLst>
          <pc:docMk/>
          <pc:sldMk cId="37209545" sldId="301"/>
        </pc:sldMkLst>
        <pc:spChg chg="mod">
          <ac:chgData name="Nacho Cotanda Portoles" userId="0263acea-b38e-4d86-986f-e9888e059c59" providerId="ADAL" clId="{5E91652F-F378-437C-A49D-05225B06EA02}" dt="2021-04-15T12:00:16.499" v="1710" actId="108"/>
          <ac:spMkLst>
            <pc:docMk/>
            <pc:sldMk cId="37209545" sldId="301"/>
            <ac:spMk id="3" creationId="{273582F9-822B-45F9-AF78-78D91A5D1D0D}"/>
          </ac:spMkLst>
        </pc:spChg>
        <pc:spChg chg="mod">
          <ac:chgData name="Nacho Cotanda Portoles" userId="0263acea-b38e-4d86-986f-e9888e059c59" providerId="ADAL" clId="{5E91652F-F378-437C-A49D-05225B06EA02}" dt="2021-04-15T11:05:09.197" v="183" actId="6549"/>
          <ac:spMkLst>
            <pc:docMk/>
            <pc:sldMk cId="37209545" sldId="301"/>
            <ac:spMk id="9" creationId="{F54331E3-2156-4985-8FF0-1C4AE7C2111E}"/>
          </ac:spMkLst>
        </pc:spChg>
        <pc:spChg chg="add mod">
          <ac:chgData name="Nacho Cotanda Portoles" userId="0263acea-b38e-4d86-986f-e9888e059c59" providerId="ADAL" clId="{5E91652F-F378-437C-A49D-05225B06EA02}" dt="2021-04-15T11:56:38.284" v="1687" actId="5793"/>
          <ac:spMkLst>
            <pc:docMk/>
            <pc:sldMk cId="37209545" sldId="301"/>
            <ac:spMk id="10" creationId="{B3671B5A-0951-4A11-9479-0D7FFA642AA2}"/>
          </ac:spMkLst>
        </pc:spChg>
        <pc:picChg chg="mod">
          <ac:chgData name="Nacho Cotanda Portoles" userId="0263acea-b38e-4d86-986f-e9888e059c59" providerId="ADAL" clId="{5E91652F-F378-437C-A49D-05225B06EA02}" dt="2021-04-15T11:05:19.258" v="187" actId="1076"/>
          <ac:picMkLst>
            <pc:docMk/>
            <pc:sldMk cId="37209545" sldId="301"/>
            <ac:picMk id="4" creationId="{D069FA35-7741-4A9C-ABAB-2E19D4DDE2BA}"/>
          </ac:picMkLst>
        </pc:picChg>
        <pc:picChg chg="del">
          <ac:chgData name="Nacho Cotanda Portoles" userId="0263acea-b38e-4d86-986f-e9888e059c59" providerId="ADAL" clId="{5E91652F-F378-437C-A49D-05225B06EA02}" dt="2021-04-15T11:05:10.597" v="184" actId="478"/>
          <ac:picMkLst>
            <pc:docMk/>
            <pc:sldMk cId="37209545" sldId="301"/>
            <ac:picMk id="8" creationId="{F58E9231-0BFB-4D9B-8519-0904EE96452A}"/>
          </ac:picMkLst>
        </pc:picChg>
      </pc:sldChg>
      <pc:sldChg chg="addSp delSp modSp mod">
        <pc:chgData name="Nacho Cotanda Portoles" userId="0263acea-b38e-4d86-986f-e9888e059c59" providerId="ADAL" clId="{5E91652F-F378-437C-A49D-05225B06EA02}" dt="2021-04-15T15:31:54.508" v="2052" actId="1076"/>
        <pc:sldMkLst>
          <pc:docMk/>
          <pc:sldMk cId="1435504786" sldId="302"/>
        </pc:sldMkLst>
        <pc:spChg chg="mod">
          <ac:chgData name="Nacho Cotanda Portoles" userId="0263acea-b38e-4d86-986f-e9888e059c59" providerId="ADAL" clId="{5E91652F-F378-437C-A49D-05225B06EA02}" dt="2021-04-15T15:31:54.508" v="2052" actId="1076"/>
          <ac:spMkLst>
            <pc:docMk/>
            <pc:sldMk cId="1435504786" sldId="302"/>
            <ac:spMk id="3" creationId="{273582F9-822B-45F9-AF78-78D91A5D1D0D}"/>
          </ac:spMkLst>
        </pc:spChg>
        <pc:spChg chg="mod">
          <ac:chgData name="Nacho Cotanda Portoles" userId="0263acea-b38e-4d86-986f-e9888e059c59" providerId="ADAL" clId="{5E91652F-F378-437C-A49D-05225B06EA02}" dt="2021-04-15T11:24:28.550" v="889" actId="6549"/>
          <ac:spMkLst>
            <pc:docMk/>
            <pc:sldMk cId="1435504786" sldId="302"/>
            <ac:spMk id="9" creationId="{F54331E3-2156-4985-8FF0-1C4AE7C2111E}"/>
          </ac:spMkLst>
        </pc:spChg>
        <pc:spChg chg="add del mod">
          <ac:chgData name="Nacho Cotanda Portoles" userId="0263acea-b38e-4d86-986f-e9888e059c59" providerId="ADAL" clId="{5E91652F-F378-437C-A49D-05225B06EA02}" dt="2021-04-15T15:28:38.052" v="1916" actId="478"/>
          <ac:spMkLst>
            <pc:docMk/>
            <pc:sldMk cId="1435504786" sldId="302"/>
            <ac:spMk id="13" creationId="{41FEEDA1-0A62-405B-8487-ED2ED7A44882}"/>
          </ac:spMkLst>
        </pc:spChg>
        <pc:spChg chg="add mod">
          <ac:chgData name="Nacho Cotanda Portoles" userId="0263acea-b38e-4d86-986f-e9888e059c59" providerId="ADAL" clId="{5E91652F-F378-437C-A49D-05225B06EA02}" dt="2021-04-15T15:31:20.924" v="2050" actId="1076"/>
          <ac:spMkLst>
            <pc:docMk/>
            <pc:sldMk cId="1435504786" sldId="302"/>
            <ac:spMk id="17" creationId="{4DF9C2BF-BD24-40B8-AA96-2C243E54BA43}"/>
          </ac:spMkLst>
        </pc:spChg>
        <pc:spChg chg="add mod">
          <ac:chgData name="Nacho Cotanda Portoles" userId="0263acea-b38e-4d86-986f-e9888e059c59" providerId="ADAL" clId="{5E91652F-F378-437C-A49D-05225B06EA02}" dt="2021-04-15T15:31:12.840" v="2049" actId="5793"/>
          <ac:spMkLst>
            <pc:docMk/>
            <pc:sldMk cId="1435504786" sldId="302"/>
            <ac:spMk id="18" creationId="{78EF4982-01E9-4CBD-BC6C-F20502E19CB9}"/>
          </ac:spMkLst>
        </pc:spChg>
        <pc:picChg chg="mod">
          <ac:chgData name="Nacho Cotanda Portoles" userId="0263acea-b38e-4d86-986f-e9888e059c59" providerId="ADAL" clId="{5E91652F-F378-437C-A49D-05225B06EA02}" dt="2021-04-15T15:31:07.501" v="2047" actId="1076"/>
          <ac:picMkLst>
            <pc:docMk/>
            <pc:sldMk cId="1435504786" sldId="302"/>
            <ac:picMk id="4" creationId="{D069FA35-7741-4A9C-ABAB-2E19D4DDE2BA}"/>
          </ac:picMkLst>
        </pc:picChg>
        <pc:picChg chg="del">
          <ac:chgData name="Nacho Cotanda Portoles" userId="0263acea-b38e-4d86-986f-e9888e059c59" providerId="ADAL" clId="{5E91652F-F378-437C-A49D-05225B06EA02}" dt="2021-04-15T11:24:30.193" v="890" actId="478"/>
          <ac:picMkLst>
            <pc:docMk/>
            <pc:sldMk cId="1435504786" sldId="302"/>
            <ac:picMk id="6" creationId="{5D3A7060-DBCA-41EB-8A3D-5C28D6E0CFEC}"/>
          </ac:picMkLst>
        </pc:picChg>
        <pc:picChg chg="add del mod">
          <ac:chgData name="Nacho Cotanda Portoles" userId="0263acea-b38e-4d86-986f-e9888e059c59" providerId="ADAL" clId="{5E91652F-F378-437C-A49D-05225B06EA02}" dt="2021-04-15T15:28:30.417" v="1914" actId="478"/>
          <ac:picMkLst>
            <pc:docMk/>
            <pc:sldMk cId="1435504786" sldId="302"/>
            <ac:picMk id="10" creationId="{B0473461-D41E-4EEB-806A-C4AF4C8767CB}"/>
          </ac:picMkLst>
        </pc:picChg>
        <pc:picChg chg="del">
          <ac:chgData name="Nacho Cotanda Portoles" userId="0263acea-b38e-4d86-986f-e9888e059c59" providerId="ADAL" clId="{5E91652F-F378-437C-A49D-05225B06EA02}" dt="2021-04-15T11:24:31.316" v="891" actId="478"/>
          <ac:picMkLst>
            <pc:docMk/>
            <pc:sldMk cId="1435504786" sldId="302"/>
            <ac:picMk id="12" creationId="{5A2DF616-EB27-464B-AA25-F09D1655C41F}"/>
          </ac:picMkLst>
        </pc:picChg>
        <pc:picChg chg="del">
          <ac:chgData name="Nacho Cotanda Portoles" userId="0263acea-b38e-4d86-986f-e9888e059c59" providerId="ADAL" clId="{5E91652F-F378-437C-A49D-05225B06EA02}" dt="2021-04-15T11:24:31.899" v="892" actId="478"/>
          <ac:picMkLst>
            <pc:docMk/>
            <pc:sldMk cId="1435504786" sldId="302"/>
            <ac:picMk id="14" creationId="{250E5A8C-E27B-41F1-9C14-A1A959B69893}"/>
          </ac:picMkLst>
        </pc:picChg>
        <pc:picChg chg="del">
          <ac:chgData name="Nacho Cotanda Portoles" userId="0263acea-b38e-4d86-986f-e9888e059c59" providerId="ADAL" clId="{5E91652F-F378-437C-A49D-05225B06EA02}" dt="2021-04-15T11:24:32.577" v="893" actId="478"/>
          <ac:picMkLst>
            <pc:docMk/>
            <pc:sldMk cId="1435504786" sldId="302"/>
            <ac:picMk id="16" creationId="{5A30445A-06AE-4EE1-85B7-969836D27090}"/>
          </ac:picMkLst>
        </pc:picChg>
      </pc:sldChg>
      <pc:sldChg chg="addSp delSp modSp mod addCm delCm modCm modNotesTx">
        <pc:chgData name="Nacho Cotanda Portoles" userId="0263acea-b38e-4d86-986f-e9888e059c59" providerId="ADAL" clId="{5E91652F-F378-437C-A49D-05225B06EA02}" dt="2021-04-15T15:19:53.644" v="1902" actId="14734"/>
        <pc:sldMkLst>
          <pc:docMk/>
          <pc:sldMk cId="1105884731" sldId="303"/>
        </pc:sldMkLst>
        <pc:spChg chg="mod">
          <ac:chgData name="Nacho Cotanda Portoles" userId="0263acea-b38e-4d86-986f-e9888e059c59" providerId="ADAL" clId="{5E91652F-F378-437C-A49D-05225B06EA02}" dt="2021-04-15T11:25:18.193" v="923" actId="20577"/>
          <ac:spMkLst>
            <pc:docMk/>
            <pc:sldMk cId="1105884731" sldId="303"/>
            <ac:spMk id="3" creationId="{273582F9-822B-45F9-AF78-78D91A5D1D0D}"/>
          </ac:spMkLst>
        </pc:spChg>
        <pc:spChg chg="mod">
          <ac:chgData name="Nacho Cotanda Portoles" userId="0263acea-b38e-4d86-986f-e9888e059c59" providerId="ADAL" clId="{5E91652F-F378-437C-A49D-05225B06EA02}" dt="2021-04-15T11:27:07.568" v="924" actId="6549"/>
          <ac:spMkLst>
            <pc:docMk/>
            <pc:sldMk cId="1105884731" sldId="303"/>
            <ac:spMk id="9" creationId="{F54331E3-2156-4985-8FF0-1C4AE7C2111E}"/>
          </ac:spMkLst>
        </pc:spChg>
        <pc:spChg chg="add mod">
          <ac:chgData name="Nacho Cotanda Portoles" userId="0263acea-b38e-4d86-986f-e9888e059c59" providerId="ADAL" clId="{5E91652F-F378-437C-A49D-05225B06EA02}" dt="2021-04-15T12:12:55.028" v="1890" actId="20577"/>
          <ac:spMkLst>
            <pc:docMk/>
            <pc:sldMk cId="1105884731" sldId="303"/>
            <ac:spMk id="14" creationId="{6093CA2E-C131-4575-8DE1-A381E7315EBF}"/>
          </ac:spMkLst>
        </pc:spChg>
        <pc:graphicFrameChg chg="add del mod">
          <ac:chgData name="Nacho Cotanda Portoles" userId="0263acea-b38e-4d86-986f-e9888e059c59" providerId="ADAL" clId="{5E91652F-F378-437C-A49D-05225B06EA02}" dt="2021-04-15T11:27:34.996" v="934" actId="478"/>
          <ac:graphicFrameMkLst>
            <pc:docMk/>
            <pc:sldMk cId="1105884731" sldId="303"/>
            <ac:graphicFrameMk id="2" creationId="{4C9A2FF6-42B1-4719-ACC6-11AC62B2BC0A}"/>
          </ac:graphicFrameMkLst>
        </pc:graphicFrameChg>
        <pc:graphicFrameChg chg="add mod modGraphic">
          <ac:chgData name="Nacho Cotanda Portoles" userId="0263acea-b38e-4d86-986f-e9888e059c59" providerId="ADAL" clId="{5E91652F-F378-437C-A49D-05225B06EA02}" dt="2021-04-15T15:19:53.644" v="1902" actId="14734"/>
          <ac:graphicFrameMkLst>
            <pc:docMk/>
            <pc:sldMk cId="1105884731" sldId="303"/>
            <ac:graphicFrameMk id="6" creationId="{19FF7BC6-1A84-4249-B0F0-84319273C63F}"/>
          </ac:graphicFrameMkLst>
        </pc:graphicFrameChg>
        <pc:picChg chg="mod">
          <ac:chgData name="Nacho Cotanda Portoles" userId="0263acea-b38e-4d86-986f-e9888e059c59" providerId="ADAL" clId="{5E91652F-F378-437C-A49D-05225B06EA02}" dt="2021-04-15T11:53:22.477" v="1616" actId="1076"/>
          <ac:picMkLst>
            <pc:docMk/>
            <pc:sldMk cId="1105884731" sldId="303"/>
            <ac:picMk id="4" creationId="{D069FA35-7741-4A9C-ABAB-2E19D4DDE2BA}"/>
          </ac:picMkLst>
        </pc:picChg>
        <pc:picChg chg="del mod">
          <ac:chgData name="Nacho Cotanda Portoles" userId="0263acea-b38e-4d86-986f-e9888e059c59" providerId="ADAL" clId="{5E91652F-F378-437C-A49D-05225B06EA02}" dt="2021-04-15T11:27:08.218" v="926" actId="478"/>
          <ac:picMkLst>
            <pc:docMk/>
            <pc:sldMk cId="1105884731" sldId="303"/>
            <ac:picMk id="8" creationId="{65E64275-DBE8-4B96-9948-99857248E0AC}"/>
          </ac:picMkLst>
        </pc:picChg>
        <pc:picChg chg="del">
          <ac:chgData name="Nacho Cotanda Portoles" userId="0263acea-b38e-4d86-986f-e9888e059c59" providerId="ADAL" clId="{5E91652F-F378-437C-A49D-05225B06EA02}" dt="2021-04-15T11:27:08.705" v="927" actId="478"/>
          <ac:picMkLst>
            <pc:docMk/>
            <pc:sldMk cId="1105884731" sldId="303"/>
            <ac:picMk id="15" creationId="{2D6D66D6-F3C0-4031-980F-55482FF7B067}"/>
          </ac:picMkLst>
        </pc:picChg>
        <pc:picChg chg="del">
          <ac:chgData name="Nacho Cotanda Portoles" userId="0263acea-b38e-4d86-986f-e9888e059c59" providerId="ADAL" clId="{5E91652F-F378-437C-A49D-05225B06EA02}" dt="2021-04-15T11:27:09.100" v="928" actId="478"/>
          <ac:picMkLst>
            <pc:docMk/>
            <pc:sldMk cId="1105884731" sldId="303"/>
            <ac:picMk id="18" creationId="{1F02D058-D980-4E65-AD41-EBE1BDC5EBF5}"/>
          </ac:picMkLst>
        </pc:picChg>
        <pc:picChg chg="del">
          <ac:chgData name="Nacho Cotanda Portoles" userId="0263acea-b38e-4d86-986f-e9888e059c59" providerId="ADAL" clId="{5E91652F-F378-437C-A49D-05225B06EA02}" dt="2021-04-15T11:27:09.609" v="929" actId="478"/>
          <ac:picMkLst>
            <pc:docMk/>
            <pc:sldMk cId="1105884731" sldId="303"/>
            <ac:picMk id="20" creationId="{ABCF2DDF-75CE-4F14-BFF4-0E0969D02D4B}"/>
          </ac:picMkLst>
        </pc:picChg>
        <pc:picChg chg="del">
          <ac:chgData name="Nacho Cotanda Portoles" userId="0263acea-b38e-4d86-986f-e9888e059c59" providerId="ADAL" clId="{5E91652F-F378-437C-A49D-05225B06EA02}" dt="2021-04-15T11:27:10" v="930" actId="478"/>
          <ac:picMkLst>
            <pc:docMk/>
            <pc:sldMk cId="1105884731" sldId="303"/>
            <ac:picMk id="22" creationId="{0D363C8C-C124-4B7A-80A5-E8EFBDEAF139}"/>
          </ac:picMkLst>
        </pc:picChg>
      </pc:sldChg>
      <pc:sldChg chg="del ord">
        <pc:chgData name="Nacho Cotanda Portoles" userId="0263acea-b38e-4d86-986f-e9888e059c59" providerId="ADAL" clId="{5E91652F-F378-437C-A49D-05225B06EA02}" dt="2021-04-15T11:54:09.008" v="1641" actId="47"/>
        <pc:sldMkLst>
          <pc:docMk/>
          <pc:sldMk cId="1961216202" sldId="304"/>
        </pc:sldMkLst>
      </pc:sldChg>
      <pc:sldChg chg="del">
        <pc:chgData name="Nacho Cotanda Portoles" userId="0263acea-b38e-4d86-986f-e9888e059c59" providerId="ADAL" clId="{5E91652F-F378-437C-A49D-05225B06EA02}" dt="2021-04-15T11:53:47.999" v="1631" actId="47"/>
        <pc:sldMkLst>
          <pc:docMk/>
          <pc:sldMk cId="1853793996" sldId="305"/>
        </pc:sldMkLst>
      </pc:sldChg>
      <pc:sldChg chg="del">
        <pc:chgData name="Nacho Cotanda Portoles" userId="0263acea-b38e-4d86-986f-e9888e059c59" providerId="ADAL" clId="{5E91652F-F378-437C-A49D-05225B06EA02}" dt="2021-04-15T11:53:46.695" v="1630" actId="47"/>
        <pc:sldMkLst>
          <pc:docMk/>
          <pc:sldMk cId="536418778" sldId="306"/>
        </pc:sldMkLst>
      </pc:sldChg>
      <pc:sldChg chg="del">
        <pc:chgData name="Nacho Cotanda Portoles" userId="0263acea-b38e-4d86-986f-e9888e059c59" providerId="ADAL" clId="{5E91652F-F378-437C-A49D-05225B06EA02}" dt="2021-04-15T11:53:45.508" v="1629" actId="47"/>
        <pc:sldMkLst>
          <pc:docMk/>
          <pc:sldMk cId="1066228279" sldId="307"/>
        </pc:sldMkLst>
      </pc:sldChg>
      <pc:sldChg chg="ord">
        <pc:chgData name="Nacho Cotanda Portoles" userId="0263acea-b38e-4d86-986f-e9888e059c59" providerId="ADAL" clId="{5E91652F-F378-437C-A49D-05225B06EA02}" dt="2021-04-15T11:54:07.898" v="1640"/>
        <pc:sldMkLst>
          <pc:docMk/>
          <pc:sldMk cId="4237616235" sldId="308"/>
        </pc:sldMkLst>
      </pc:sldChg>
      <pc:sldChg chg="del">
        <pc:chgData name="Nacho Cotanda Portoles" userId="0263acea-b38e-4d86-986f-e9888e059c59" providerId="ADAL" clId="{5E91652F-F378-437C-A49D-05225B06EA02}" dt="2021-04-15T11:53:41.997" v="1628" actId="47"/>
        <pc:sldMkLst>
          <pc:docMk/>
          <pc:sldMk cId="1414738785" sldId="309"/>
        </pc:sldMkLst>
      </pc:sldChg>
      <pc:sldChg chg="del">
        <pc:chgData name="Nacho Cotanda Portoles" userId="0263acea-b38e-4d86-986f-e9888e059c59" providerId="ADAL" clId="{5E91652F-F378-437C-A49D-05225B06EA02}" dt="2021-04-15T11:53:40.963" v="1627" actId="47"/>
        <pc:sldMkLst>
          <pc:docMk/>
          <pc:sldMk cId="2831386887" sldId="310"/>
        </pc:sldMkLst>
      </pc:sldChg>
      <pc:sldChg chg="del">
        <pc:chgData name="Nacho Cotanda Portoles" userId="0263acea-b38e-4d86-986f-e9888e059c59" providerId="ADAL" clId="{5E91652F-F378-437C-A49D-05225B06EA02}" dt="2021-04-15T11:53:40.225" v="1626" actId="47"/>
        <pc:sldMkLst>
          <pc:docMk/>
          <pc:sldMk cId="2333034501" sldId="311"/>
        </pc:sldMkLst>
      </pc:sldChg>
      <pc:sldChg chg="del">
        <pc:chgData name="Nacho Cotanda Portoles" userId="0263acea-b38e-4d86-986f-e9888e059c59" providerId="ADAL" clId="{5E91652F-F378-437C-A49D-05225B06EA02}" dt="2021-04-15T11:53:39.261" v="1625" actId="47"/>
        <pc:sldMkLst>
          <pc:docMk/>
          <pc:sldMk cId="3031122003" sldId="312"/>
        </pc:sldMkLst>
      </pc:sldChg>
      <pc:sldChg chg="del">
        <pc:chgData name="Nacho Cotanda Portoles" userId="0263acea-b38e-4d86-986f-e9888e059c59" providerId="ADAL" clId="{5E91652F-F378-437C-A49D-05225B06EA02}" dt="2021-04-15T11:53:38.576" v="1624" actId="47"/>
        <pc:sldMkLst>
          <pc:docMk/>
          <pc:sldMk cId="1455198995" sldId="313"/>
        </pc:sldMkLst>
      </pc:sldChg>
      <pc:sldChg chg="del">
        <pc:chgData name="Nacho Cotanda Portoles" userId="0263acea-b38e-4d86-986f-e9888e059c59" providerId="ADAL" clId="{5E91652F-F378-437C-A49D-05225B06EA02}" dt="2021-04-15T11:53:37.888" v="1623" actId="47"/>
        <pc:sldMkLst>
          <pc:docMk/>
          <pc:sldMk cId="1263548125" sldId="314"/>
        </pc:sldMkLst>
      </pc:sldChg>
      <pc:sldChg chg="del">
        <pc:chgData name="Nacho Cotanda Portoles" userId="0263acea-b38e-4d86-986f-e9888e059c59" providerId="ADAL" clId="{5E91652F-F378-437C-A49D-05225B06EA02}" dt="2021-04-15T11:53:37.186" v="1622" actId="47"/>
        <pc:sldMkLst>
          <pc:docMk/>
          <pc:sldMk cId="551478765" sldId="317"/>
        </pc:sldMkLst>
      </pc:sldChg>
      <pc:sldChg chg="del">
        <pc:chgData name="Nacho Cotanda Portoles" userId="0263acea-b38e-4d86-986f-e9888e059c59" providerId="ADAL" clId="{5E91652F-F378-437C-A49D-05225B06EA02}" dt="2021-04-15T11:53:59.183" v="1636" actId="47"/>
        <pc:sldMkLst>
          <pc:docMk/>
          <pc:sldMk cId="2495389205" sldId="318"/>
        </pc:sldMkLst>
      </pc:sldChg>
      <pc:sldChg chg="del">
        <pc:chgData name="Nacho Cotanda Portoles" userId="0263acea-b38e-4d86-986f-e9888e059c59" providerId="ADAL" clId="{5E91652F-F378-437C-A49D-05225B06EA02}" dt="2021-04-15T11:53:56.649" v="1634" actId="47"/>
        <pc:sldMkLst>
          <pc:docMk/>
          <pc:sldMk cId="1701423640" sldId="319"/>
        </pc:sldMkLst>
      </pc:sldChg>
      <pc:sldChg chg="del">
        <pc:chgData name="Nacho Cotanda Portoles" userId="0263acea-b38e-4d86-986f-e9888e059c59" providerId="ADAL" clId="{5E91652F-F378-437C-A49D-05225B06EA02}" dt="2021-04-15T11:53:58.236" v="1635" actId="47"/>
        <pc:sldMkLst>
          <pc:docMk/>
          <pc:sldMk cId="2385107491" sldId="320"/>
        </pc:sldMkLst>
      </pc:sldChg>
      <pc:sldChg chg="del">
        <pc:chgData name="Nacho Cotanda Portoles" userId="0263acea-b38e-4d86-986f-e9888e059c59" providerId="ADAL" clId="{5E91652F-F378-437C-A49D-05225B06EA02}" dt="2021-04-15T11:53:36.537" v="1621" actId="47"/>
        <pc:sldMkLst>
          <pc:docMk/>
          <pc:sldMk cId="2766864557" sldId="321"/>
        </pc:sldMkLst>
      </pc:sldChg>
      <pc:sldChg chg="del">
        <pc:chgData name="Nacho Cotanda Portoles" userId="0263acea-b38e-4d86-986f-e9888e059c59" providerId="ADAL" clId="{5E91652F-F378-437C-A49D-05225B06EA02}" dt="2021-04-15T11:53:35.997" v="1620" actId="47"/>
        <pc:sldMkLst>
          <pc:docMk/>
          <pc:sldMk cId="3433923301" sldId="322"/>
        </pc:sldMkLst>
      </pc:sldChg>
      <pc:sldChg chg="del">
        <pc:chgData name="Nacho Cotanda Portoles" userId="0263acea-b38e-4d86-986f-e9888e059c59" providerId="ADAL" clId="{5E91652F-F378-437C-A49D-05225B06EA02}" dt="2021-04-15T11:53:35.348" v="1619" actId="47"/>
        <pc:sldMkLst>
          <pc:docMk/>
          <pc:sldMk cId="1041747660" sldId="323"/>
        </pc:sldMkLst>
      </pc:sldChg>
      <pc:sldChg chg="del">
        <pc:chgData name="Nacho Cotanda Portoles" userId="0263acea-b38e-4d86-986f-e9888e059c59" providerId="ADAL" clId="{5E91652F-F378-437C-A49D-05225B06EA02}" dt="2021-04-15T11:53:34.487" v="1618" actId="47"/>
        <pc:sldMkLst>
          <pc:docMk/>
          <pc:sldMk cId="1793636347" sldId="324"/>
        </pc:sldMkLst>
      </pc:sldChg>
      <pc:sldChg chg="del">
        <pc:chgData name="Nacho Cotanda Portoles" userId="0263acea-b38e-4d86-986f-e9888e059c59" providerId="ADAL" clId="{5E91652F-F378-437C-A49D-05225B06EA02}" dt="2021-04-15T11:55:14.599" v="1678" actId="47"/>
        <pc:sldMkLst>
          <pc:docMk/>
          <pc:sldMk cId="1309032646" sldId="325"/>
        </pc:sldMkLst>
      </pc:sldChg>
      <pc:sldChg chg="modSp mod">
        <pc:chgData name="Nacho Cotanda Portoles" userId="0263acea-b38e-4d86-986f-e9888e059c59" providerId="ADAL" clId="{5E91652F-F378-437C-A49D-05225B06EA02}" dt="2021-04-15T11:54:58.497" v="1677" actId="20577"/>
        <pc:sldMkLst>
          <pc:docMk/>
          <pc:sldMk cId="2137202695" sldId="326"/>
        </pc:sldMkLst>
        <pc:spChg chg="mod">
          <ac:chgData name="Nacho Cotanda Portoles" userId="0263acea-b38e-4d86-986f-e9888e059c59" providerId="ADAL" clId="{5E91652F-F378-437C-A49D-05225B06EA02}" dt="2021-04-15T11:54:58.497" v="1677" actId="20577"/>
          <ac:spMkLst>
            <pc:docMk/>
            <pc:sldMk cId="2137202695" sldId="326"/>
            <ac:spMk id="3" creationId="{02A8E88D-8338-4225-9DF9-30379044B039}"/>
          </ac:spMkLst>
        </pc:spChg>
      </pc:sldChg>
      <pc:sldChg chg="del">
        <pc:chgData name="Nacho Cotanda Portoles" userId="0263acea-b38e-4d86-986f-e9888e059c59" providerId="ADAL" clId="{5E91652F-F378-437C-A49D-05225B06EA02}" dt="2021-04-15T11:54:48.737" v="1654" actId="47"/>
        <pc:sldMkLst>
          <pc:docMk/>
          <pc:sldMk cId="121604202" sldId="327"/>
        </pc:sldMkLst>
      </pc:sldChg>
      <pc:sldChg chg="del">
        <pc:chgData name="Nacho Cotanda Portoles" userId="0263acea-b38e-4d86-986f-e9888e059c59" providerId="ADAL" clId="{5E91652F-F378-437C-A49D-05225B06EA02}" dt="2021-04-15T11:54:14.311" v="1642" actId="47"/>
        <pc:sldMkLst>
          <pc:docMk/>
          <pc:sldMk cId="343970588" sldId="328"/>
        </pc:sldMkLst>
      </pc:sldChg>
      <pc:sldChg chg="del">
        <pc:chgData name="Nacho Cotanda Portoles" userId="0263acea-b38e-4d86-986f-e9888e059c59" providerId="ADAL" clId="{5E91652F-F378-437C-A49D-05225B06EA02}" dt="2021-04-15T11:54:14.981" v="1643" actId="47"/>
        <pc:sldMkLst>
          <pc:docMk/>
          <pc:sldMk cId="4180083737" sldId="330"/>
        </pc:sldMkLst>
      </pc:sldChg>
      <pc:sldChg chg="del">
        <pc:chgData name="Nacho Cotanda Portoles" userId="0263acea-b38e-4d86-986f-e9888e059c59" providerId="ADAL" clId="{5E91652F-F378-437C-A49D-05225B06EA02}" dt="2021-04-15T11:54:15.296" v="1644" actId="47"/>
        <pc:sldMkLst>
          <pc:docMk/>
          <pc:sldMk cId="3748858438" sldId="331"/>
        </pc:sldMkLst>
      </pc:sldChg>
      <pc:sldChg chg="del">
        <pc:chgData name="Nacho Cotanda Portoles" userId="0263acea-b38e-4d86-986f-e9888e059c59" providerId="ADAL" clId="{5E91652F-F378-437C-A49D-05225B06EA02}" dt="2021-04-15T11:54:15.695" v="1645" actId="47"/>
        <pc:sldMkLst>
          <pc:docMk/>
          <pc:sldMk cId="904307832" sldId="332"/>
        </pc:sldMkLst>
      </pc:sldChg>
      <pc:sldChg chg="del">
        <pc:chgData name="Nacho Cotanda Portoles" userId="0263acea-b38e-4d86-986f-e9888e059c59" providerId="ADAL" clId="{5E91652F-F378-437C-A49D-05225B06EA02}" dt="2021-04-15T11:54:17.092" v="1646" actId="47"/>
        <pc:sldMkLst>
          <pc:docMk/>
          <pc:sldMk cId="1602946281" sldId="333"/>
        </pc:sldMkLst>
      </pc:sldChg>
      <pc:sldChg chg="del">
        <pc:chgData name="Nacho Cotanda Portoles" userId="0263acea-b38e-4d86-986f-e9888e059c59" providerId="ADAL" clId="{5E91652F-F378-437C-A49D-05225B06EA02}" dt="2021-04-15T11:54:17.780" v="1647" actId="47"/>
        <pc:sldMkLst>
          <pc:docMk/>
          <pc:sldMk cId="971467851" sldId="334"/>
        </pc:sldMkLst>
      </pc:sldChg>
      <pc:sldChg chg="addSp delSp modSp add mod">
        <pc:chgData name="Nacho Cotanda Portoles" userId="0263acea-b38e-4d86-986f-e9888e059c59" providerId="ADAL" clId="{5E91652F-F378-437C-A49D-05225B06EA02}" dt="2021-04-15T12:01:34.664" v="1751" actId="5793"/>
        <pc:sldMkLst>
          <pc:docMk/>
          <pc:sldMk cId="1308026749" sldId="336"/>
        </pc:sldMkLst>
        <pc:spChg chg="mod">
          <ac:chgData name="Nacho Cotanda Portoles" userId="0263acea-b38e-4d86-986f-e9888e059c59" providerId="ADAL" clId="{5E91652F-F378-437C-A49D-05225B06EA02}" dt="2021-04-15T12:00:41.655" v="1728" actId="403"/>
          <ac:spMkLst>
            <pc:docMk/>
            <pc:sldMk cId="1308026749" sldId="336"/>
            <ac:spMk id="3" creationId="{273582F9-822B-45F9-AF78-78D91A5D1D0D}"/>
          </ac:spMkLst>
        </pc:spChg>
        <pc:spChg chg="add mod">
          <ac:chgData name="Nacho Cotanda Portoles" userId="0263acea-b38e-4d86-986f-e9888e059c59" providerId="ADAL" clId="{5E91652F-F378-437C-A49D-05225B06EA02}" dt="2021-04-15T12:01:34.664" v="1751" actId="5793"/>
          <ac:spMkLst>
            <pc:docMk/>
            <pc:sldMk cId="1308026749" sldId="336"/>
            <ac:spMk id="11" creationId="{6490AC34-47D5-4B28-992E-6BECD733DEA2}"/>
          </ac:spMkLst>
        </pc:spChg>
        <pc:spChg chg="del">
          <ac:chgData name="Nacho Cotanda Portoles" userId="0263acea-b38e-4d86-986f-e9888e059c59" providerId="ADAL" clId="{5E91652F-F378-437C-A49D-05225B06EA02}" dt="2021-04-15T12:00:04.344" v="1708" actId="478"/>
          <ac:spMkLst>
            <pc:docMk/>
            <pc:sldMk cId="1308026749" sldId="336"/>
            <ac:spMk id="13" creationId="{41FEEDA1-0A62-405B-8487-ED2ED7A44882}"/>
          </ac:spMkLst>
        </pc:spChg>
        <pc:spChg chg="del mod">
          <ac:chgData name="Nacho Cotanda Portoles" userId="0263acea-b38e-4d86-986f-e9888e059c59" providerId="ADAL" clId="{5E91652F-F378-437C-A49D-05225B06EA02}" dt="2021-04-15T12:00:48.706" v="1729" actId="478"/>
          <ac:spMkLst>
            <pc:docMk/>
            <pc:sldMk cId="1308026749" sldId="336"/>
            <ac:spMk id="17" creationId="{4DF9C2BF-BD24-40B8-AA96-2C243E54BA43}"/>
          </ac:spMkLst>
        </pc:spChg>
        <pc:picChg chg="del">
          <ac:chgData name="Nacho Cotanda Portoles" userId="0263acea-b38e-4d86-986f-e9888e059c59" providerId="ADAL" clId="{5E91652F-F378-437C-A49D-05225B06EA02}" dt="2021-04-15T12:00:03.154" v="1707" actId="478"/>
          <ac:picMkLst>
            <pc:docMk/>
            <pc:sldMk cId="1308026749" sldId="336"/>
            <ac:picMk id="10" creationId="{B0473461-D41E-4EEB-806A-C4AF4C8767CB}"/>
          </ac:picMkLst>
        </pc:picChg>
      </pc:sldChg>
      <pc:sldChg chg="addSp delSp modSp add mod">
        <pc:chgData name="Nacho Cotanda Portoles" userId="0263acea-b38e-4d86-986f-e9888e059c59" providerId="ADAL" clId="{5E91652F-F378-437C-A49D-05225B06EA02}" dt="2021-04-15T15:33:19.388" v="2225" actId="1076"/>
        <pc:sldMkLst>
          <pc:docMk/>
          <pc:sldMk cId="3735107851" sldId="337"/>
        </pc:sldMkLst>
        <pc:spChg chg="mod">
          <ac:chgData name="Nacho Cotanda Portoles" userId="0263acea-b38e-4d86-986f-e9888e059c59" providerId="ADAL" clId="{5E91652F-F378-437C-A49D-05225B06EA02}" dt="2021-04-15T15:33:16.161" v="2224" actId="1076"/>
          <ac:spMkLst>
            <pc:docMk/>
            <pc:sldMk cId="3735107851" sldId="337"/>
            <ac:spMk id="13" creationId="{41FEEDA1-0A62-405B-8487-ED2ED7A44882}"/>
          </ac:spMkLst>
        </pc:spChg>
        <pc:spChg chg="del mod">
          <ac:chgData name="Nacho Cotanda Portoles" userId="0263acea-b38e-4d86-986f-e9888e059c59" providerId="ADAL" clId="{5E91652F-F378-437C-A49D-05225B06EA02}" dt="2021-04-15T15:32:00.360" v="2054" actId="478"/>
          <ac:spMkLst>
            <pc:docMk/>
            <pc:sldMk cId="3735107851" sldId="337"/>
            <ac:spMk id="17" creationId="{4DF9C2BF-BD24-40B8-AA96-2C243E54BA43}"/>
          </ac:spMkLst>
        </pc:spChg>
        <pc:picChg chg="mod">
          <ac:chgData name="Nacho Cotanda Portoles" userId="0263acea-b38e-4d86-986f-e9888e059c59" providerId="ADAL" clId="{5E91652F-F378-437C-A49D-05225B06EA02}" dt="2021-04-15T15:32:13.796" v="2058" actId="1076"/>
          <ac:picMkLst>
            <pc:docMk/>
            <pc:sldMk cId="3735107851" sldId="337"/>
            <ac:picMk id="4" creationId="{D069FA35-7741-4A9C-ABAB-2E19D4DDE2BA}"/>
          </ac:picMkLst>
        </pc:picChg>
        <pc:picChg chg="add del mod">
          <ac:chgData name="Nacho Cotanda Portoles" userId="0263acea-b38e-4d86-986f-e9888e059c59" providerId="ADAL" clId="{5E91652F-F378-437C-A49D-05225B06EA02}" dt="2021-04-15T15:33:19.388" v="2225" actId="1076"/>
          <ac:picMkLst>
            <pc:docMk/>
            <pc:sldMk cId="3735107851" sldId="337"/>
            <ac:picMk id="10" creationId="{B0473461-D41E-4EEB-806A-C4AF4C8767C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26E91D3-3146-4688-B4E2-4DD5ED2D28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81D642A7-5F2F-4BF1-BA35-A361D3B960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E6845D-13C6-40F5-8043-F8249B768FCA}" type="datetimeFigureOut">
              <a:rPr lang="es-ES" smtClean="0"/>
              <a:t>15/04/2021</a:t>
            </a:fld>
            <a:endParaRPr lang="es-ES"/>
          </a:p>
        </p:txBody>
      </p:sp>
      <p:sp>
        <p:nvSpPr>
          <p:cNvPr id="4" name="Marcador de pie de página 3">
            <a:extLst>
              <a:ext uri="{FF2B5EF4-FFF2-40B4-BE49-F238E27FC236}">
                <a16:creationId xmlns:a16="http://schemas.microsoft.com/office/drawing/2014/main" id="{DAF48D21-CF15-4857-93D6-E5649F1AD4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3ED4230F-7C6C-46C5-A491-5DBDB7DBD7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D186B-5704-4159-B98B-E366476F987B}" type="slidenum">
              <a:rPr lang="es-ES" smtClean="0"/>
              <a:t>‹#›</a:t>
            </a:fld>
            <a:endParaRPr lang="es-ES"/>
          </a:p>
        </p:txBody>
      </p:sp>
    </p:spTree>
    <p:extLst>
      <p:ext uri="{BB962C8B-B14F-4D97-AF65-F5344CB8AC3E}">
        <p14:creationId xmlns:p14="http://schemas.microsoft.com/office/powerpoint/2010/main" val="345368827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70D8F0-EDE4-4586-A00B-0CF72148F669}" type="datetimeFigureOut">
              <a:rPr lang="es-ES" smtClean="0"/>
              <a:t>15/04/2021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E6CA47-5FAE-417F-8EA2-CB132C97CDF3}" type="slidenum">
              <a:rPr lang="es-ES" smtClean="0"/>
              <a:t>‹#›</a:t>
            </a:fld>
            <a:endParaRPr lang="es-ES"/>
          </a:p>
        </p:txBody>
      </p:sp>
    </p:spTree>
    <p:extLst>
      <p:ext uri="{BB962C8B-B14F-4D97-AF65-F5344CB8AC3E}">
        <p14:creationId xmlns:p14="http://schemas.microsoft.com/office/powerpoint/2010/main" val="126637071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Bienvenidos a todos a un nuevo </a:t>
            </a:r>
            <a:r>
              <a:rPr lang="es-ES" dirty="0" err="1"/>
              <a:t>Webinnar</a:t>
            </a:r>
            <a:r>
              <a:rPr lang="es-ES" dirty="0"/>
              <a:t> de Cloud and Data Valencia</a:t>
            </a:r>
          </a:p>
        </p:txBody>
      </p:sp>
      <p:sp>
        <p:nvSpPr>
          <p:cNvPr id="4" name="Header Placeholder 3"/>
          <p:cNvSpPr>
            <a:spLocks noGrp="1"/>
          </p:cNvSpPr>
          <p:nvPr>
            <p:ph type="hdr" sz="quarter"/>
          </p:nvPr>
        </p:nvSpPr>
        <p:spPr/>
        <p:txBody>
          <a:bodyPr/>
          <a:lstStyle/>
          <a:p>
            <a:endParaRPr lang="es-ES"/>
          </a:p>
        </p:txBody>
      </p:sp>
    </p:spTree>
    <p:extLst>
      <p:ext uri="{BB962C8B-B14F-4D97-AF65-F5344CB8AC3E}">
        <p14:creationId xmlns:p14="http://schemas.microsoft.com/office/powerpoint/2010/main" val="3840301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esta dispositiva podemos ver el tipo de sistemas operativos que son admitidos por el servicio WVD:</a:t>
            </a:r>
          </a:p>
          <a:p>
            <a:pPr algn="l"/>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Sesión múltiple de Windows 10 Enterprise, versión 1809 o superior</a:t>
            </a:r>
          </a:p>
          <a:p>
            <a:pPr lvl="1"/>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Windows 10 Enterprise, versión 1809 o posterior</a:t>
            </a:r>
          </a:p>
          <a:p>
            <a:pPr lvl="1"/>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Windows 7 Enterprise</a:t>
            </a:r>
          </a:p>
          <a:p>
            <a:pPr lvl="1"/>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Windows Server 2019</a:t>
            </a:r>
          </a:p>
          <a:p>
            <a:pPr lvl="1"/>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Windows Server 2016</a:t>
            </a:r>
          </a:p>
          <a:p>
            <a:pPr lvl="1"/>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Windows Server 2012 R2</a:t>
            </a:r>
          </a:p>
          <a:p>
            <a:endParaRPr lang="es-ES" dirty="0"/>
          </a:p>
        </p:txBody>
      </p:sp>
      <p:sp>
        <p:nvSpPr>
          <p:cNvPr id="4" name="Header Placeholder 3"/>
          <p:cNvSpPr>
            <a:spLocks noGrp="1"/>
          </p:cNvSpPr>
          <p:nvPr>
            <p:ph type="hdr" sz="quarter"/>
          </p:nvPr>
        </p:nvSpPr>
        <p:spPr/>
        <p:txBody>
          <a:bodyPr/>
          <a:lstStyle/>
          <a:p>
            <a:endParaRPr lang="es-ES"/>
          </a:p>
        </p:txBody>
      </p:sp>
    </p:spTree>
    <p:extLst>
      <p:ext uri="{BB962C8B-B14F-4D97-AF65-F5344CB8AC3E}">
        <p14:creationId xmlns:p14="http://schemas.microsoft.com/office/powerpoint/2010/main" val="1816810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Cuando vayamos a realizar un calculo de precio estimado en una arquitectura WVD debemos tener en cuenta varios puntos:</a:t>
            </a:r>
          </a:p>
          <a:p>
            <a:endParaRPr lang="es-ES" b="0" i="0" dirty="0">
              <a:solidFill>
                <a:srgbClr val="FFFFFF"/>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-Región y tipo de uso (En grupo o Personal).</a:t>
            </a:r>
          </a:p>
          <a:p>
            <a:r>
              <a:rPr lang="es-ES" b="0" i="0" dirty="0">
                <a:solidFill>
                  <a:srgbClr val="FFFFFF"/>
                </a:solidFill>
                <a:effectLst/>
                <a:latin typeface="Segoe UI" panose="020B0502040204020203" pitchFamily="34" charset="0"/>
              </a:rPr>
              <a:t>	En la región elegimos la zona mas próxima a nuestra ubicación o de nuestro agrado para desplegar la arquitectura.</a:t>
            </a:r>
          </a:p>
          <a:p>
            <a:r>
              <a:rPr lang="es-ES" b="0" i="0" dirty="0">
                <a:solidFill>
                  <a:srgbClr val="FFFFFF"/>
                </a:solidFill>
                <a:effectLst/>
                <a:latin typeface="Segoe UI" panose="020B0502040204020203" pitchFamily="34" charset="0"/>
              </a:rPr>
              <a:t>	En grupo hace referencia a un conjunto de VM que se asignan de forma temporal a los usuarios cuando inician sesión. Cada vez que un usuario inicia sesión, puede que se le asigne una VM distinta. </a:t>
            </a:r>
          </a:p>
          <a:p>
            <a:r>
              <a:rPr lang="es-ES" b="0" i="0" dirty="0">
                <a:solidFill>
                  <a:srgbClr val="FFFFFF"/>
                </a:solidFill>
                <a:effectLst/>
                <a:latin typeface="Segoe UI" panose="020B0502040204020203" pitchFamily="34" charset="0"/>
              </a:rPr>
              <a:t>	Y personal es cuando un único usuario ocupa una máquina virtual específica, de forma similar a cuando un usuario tiene un equipo PC físico dedicado.</a:t>
            </a:r>
          </a:p>
          <a:p>
            <a:endParaRPr lang="es-ES" b="0" i="0" dirty="0">
              <a:solidFill>
                <a:srgbClr val="FFFFFF"/>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FFFFFF"/>
                </a:solidFill>
                <a:effectLst/>
                <a:latin typeface="Segoe UI" panose="020B0502040204020203" pitchFamily="34" charset="0"/>
              </a:rPr>
              <a:t>-Numero de u</a:t>
            </a:r>
            <a:r>
              <a:rPr lang="es-ES" dirty="0"/>
              <a:t>suarios que van a utilizar el servicio. (En ejemplo de estimación de precio hemos puesto 20 usuarios).</a:t>
            </a:r>
          </a:p>
          <a:p>
            <a:endParaRPr lang="es-ES" b="0" i="0" dirty="0">
              <a:solidFill>
                <a:srgbClr val="FFFFFF"/>
              </a:solidFill>
              <a:effectLst/>
              <a:latin typeface="Segoe UI" panose="020B0502040204020203" pitchFamily="34" charset="0"/>
            </a:endParaRPr>
          </a:p>
          <a:p>
            <a:endParaRPr lang="es-ES" b="0" i="0" dirty="0">
              <a:solidFill>
                <a:srgbClr val="FFFFFF"/>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FFFFFF"/>
                </a:solidFill>
                <a:effectLst/>
                <a:latin typeface="Segoe UI" panose="020B0502040204020203" pitchFamily="34" charset="0"/>
              </a:rPr>
              <a:t>-</a:t>
            </a:r>
            <a:r>
              <a:rPr lang="es-ES" dirty="0"/>
              <a:t>Horas de uso del servicio (o lo que es lo mismo, las horas que van a estar en funcionamiento nuestros escritorios virtuales. En Azure todo es pago por uso, en el ejemplo hemos puesto 220horas – si la jornada laboral son de 8 horas, normalmente un trabajador estaría haciendo uso del servicio unas 160 horas al mes.)</a:t>
            </a:r>
            <a:endParaRPr lang="es-ES" b="0" i="0" dirty="0">
              <a:solidFill>
                <a:srgbClr val="FFFFFF"/>
              </a:solidFill>
              <a:effectLst/>
              <a:latin typeface="Segoe UI" panose="020B0502040204020203" pitchFamily="34" charset="0"/>
            </a:endParaRPr>
          </a:p>
          <a:p>
            <a:endParaRPr lang="es-ES" b="0" i="0" dirty="0">
              <a:solidFill>
                <a:srgbClr val="FFFFFF"/>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FFFFFF"/>
                </a:solidFill>
                <a:effectLst/>
                <a:latin typeface="Segoe UI" panose="020B0502040204020203" pitchFamily="34" charset="0"/>
              </a:rPr>
              <a:t>-</a:t>
            </a:r>
            <a:r>
              <a:rPr lang="es-ES" dirty="0"/>
              <a:t>Escenarios:</a:t>
            </a:r>
          </a:p>
          <a:p>
            <a:endParaRPr lang="es-ES" b="0" i="0" dirty="0">
              <a:solidFill>
                <a:srgbClr val="FFFFFF"/>
              </a:solidFill>
              <a:effectLst/>
              <a:latin typeface="Segoe UI" panose="020B0502040204020203" pitchFamily="34" charset="0"/>
            </a:endParaRPr>
          </a:p>
          <a:p>
            <a:r>
              <a:rPr lang="es-ES" b="0" i="0" dirty="0">
                <a:solidFill>
                  <a:srgbClr val="FFFFFF"/>
                </a:solidFill>
                <a:effectLst/>
                <a:latin typeface="Segoe UI" panose="020B0502040204020203" pitchFamily="34" charset="0"/>
              </a:rPr>
              <a:t>	Multisesión es cuando varios usuarios se conectan al mismo tiempo a la misma máquina virtual. </a:t>
            </a:r>
          </a:p>
          <a:p>
            <a:r>
              <a:rPr lang="es-ES" b="0" i="0" dirty="0">
                <a:solidFill>
                  <a:srgbClr val="FFFFFF"/>
                </a:solidFill>
                <a:effectLst/>
                <a:latin typeface="Segoe UI" panose="020B0502040204020203" pitchFamily="34" charset="0"/>
              </a:rPr>
              <a:t>	Sesión única es cuando solo se asigna un usuario por máquina virtual.</a:t>
            </a:r>
          </a:p>
          <a:p>
            <a:r>
              <a:rPr lang="es-ES" b="0" i="0" dirty="0">
                <a:solidFill>
                  <a:srgbClr val="FFFFFF"/>
                </a:solidFill>
                <a:effectLst/>
                <a:latin typeface="Segoe UI" panose="020B0502040204020203" pitchFamily="34" charset="0"/>
              </a:rPr>
              <a:t>	</a:t>
            </a:r>
          </a:p>
          <a:p>
            <a:r>
              <a:rPr lang="es-ES" b="0" i="0" dirty="0">
                <a:solidFill>
                  <a:srgbClr val="FFFFFF"/>
                </a:solidFill>
                <a:effectLst/>
                <a:latin typeface="Segoe UI" panose="020B0502040204020203" pitchFamily="34" charset="0"/>
              </a:rPr>
              <a:t>	Tipo de  carga de trabajo, dependiendo del software que vayamos a utilizar utilizaremos un tipo:</a:t>
            </a:r>
          </a:p>
          <a:p>
            <a:r>
              <a:rPr lang="es-ES" b="0" i="0" dirty="0">
                <a:solidFill>
                  <a:srgbClr val="FFFFFF"/>
                </a:solidFill>
                <a:effectLst/>
                <a:latin typeface="Segoe UI" panose="020B0502040204020203" pitchFamily="34" charset="0"/>
              </a:rPr>
              <a:t>	light – Medium- Heavy- </a:t>
            </a:r>
            <a:r>
              <a:rPr lang="es-ES" b="0" i="0" dirty="0" err="1">
                <a:solidFill>
                  <a:srgbClr val="FFFFFF"/>
                </a:solidFill>
                <a:effectLst/>
                <a:latin typeface="Segoe UI" panose="020B0502040204020203" pitchFamily="34" charset="0"/>
              </a:rPr>
              <a:t>Power</a:t>
            </a:r>
            <a:r>
              <a:rPr lang="es-ES" b="0" i="0" dirty="0">
                <a:solidFill>
                  <a:srgbClr val="FFFFFF"/>
                </a:solidFill>
                <a:effectLst/>
                <a:latin typeface="Segoe UI" panose="020B0502040204020203" pitchFamily="34" charset="0"/>
              </a:rPr>
              <a:t>. – Microsoft hace un calculo dependiendo de la carga de trabajo y estima X procesadores por cada usuario.</a:t>
            </a:r>
          </a:p>
          <a:p>
            <a:endParaRPr lang="es-ES" b="0" i="0" dirty="0">
              <a:solidFill>
                <a:srgbClr val="FFFFFF"/>
              </a:solidFill>
              <a:effectLst/>
              <a:latin typeface="Segoe UI" panose="020B0502040204020203" pitchFamily="34" charset="0"/>
            </a:endParaRPr>
          </a:p>
          <a:p>
            <a:pPr marL="171450" indent="-171450">
              <a:buFontTx/>
              <a:buChar char="-"/>
            </a:pPr>
            <a:r>
              <a:rPr lang="es-ES" b="0" i="0" dirty="0">
                <a:solidFill>
                  <a:srgbClr val="FFFFFF"/>
                </a:solidFill>
                <a:effectLst/>
                <a:latin typeface="Segoe UI" panose="020B0502040204020203" pitchFamily="34" charset="0"/>
              </a:rPr>
              <a:t>Tamaño de nuestra maquina virtual (CPU y RAM)</a:t>
            </a:r>
          </a:p>
          <a:p>
            <a:pPr marL="171450" indent="-171450">
              <a:buFontTx/>
              <a:buChar char="-"/>
            </a:pPr>
            <a:r>
              <a:rPr lang="es-ES" b="0" i="0" dirty="0">
                <a:solidFill>
                  <a:srgbClr val="FFFFFF"/>
                </a:solidFill>
                <a:effectLst/>
                <a:latin typeface="Segoe UI" panose="020B0502040204020203" pitchFamily="34" charset="0"/>
              </a:rPr>
              <a:t>Y disco del sistema operativo (el </a:t>
            </a:r>
            <a:r>
              <a:rPr lang="es-ES" b="0" i="0" dirty="0" err="1">
                <a:solidFill>
                  <a:srgbClr val="FFFFFF"/>
                </a:solidFill>
                <a:effectLst/>
                <a:latin typeface="Segoe UI" panose="020B0502040204020203" pitchFamily="34" charset="0"/>
              </a:rPr>
              <a:t>tier</a:t>
            </a:r>
            <a:r>
              <a:rPr lang="es-ES" b="0" i="0" dirty="0">
                <a:solidFill>
                  <a:srgbClr val="FFFFFF"/>
                </a:solidFill>
                <a:effectLst/>
                <a:latin typeface="Segoe UI" panose="020B0502040204020203" pitchFamily="34" charset="0"/>
              </a:rPr>
              <a:t> SSD-SSDPREMIUM O HDD) y tamaño.</a:t>
            </a:r>
            <a:endParaRPr lang="es-ES" dirty="0"/>
          </a:p>
        </p:txBody>
      </p:sp>
      <p:sp>
        <p:nvSpPr>
          <p:cNvPr id="4" name="Header Placeholder 3"/>
          <p:cNvSpPr>
            <a:spLocks noGrp="1"/>
          </p:cNvSpPr>
          <p:nvPr>
            <p:ph type="hdr" sz="quarter"/>
          </p:nvPr>
        </p:nvSpPr>
        <p:spPr/>
        <p:txBody>
          <a:bodyPr/>
          <a:lstStyle/>
          <a:p>
            <a:endParaRPr lang="es-ES"/>
          </a:p>
        </p:txBody>
      </p:sp>
    </p:spTree>
    <p:extLst>
      <p:ext uri="{BB962C8B-B14F-4D97-AF65-F5344CB8AC3E}">
        <p14:creationId xmlns:p14="http://schemas.microsoft.com/office/powerpoint/2010/main" val="4133807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Bueno, y ahora vamos a ver desde el portal de </a:t>
            </a:r>
            <a:r>
              <a:rPr lang="es-ES" dirty="0" err="1"/>
              <a:t>azure</a:t>
            </a:r>
            <a:r>
              <a:rPr lang="es-ES" dirty="0"/>
              <a:t> un tipo de arquitectura de Windows Virtual Desktop.</a:t>
            </a:r>
          </a:p>
        </p:txBody>
      </p:sp>
      <p:sp>
        <p:nvSpPr>
          <p:cNvPr id="4" name="Header Placeholder 3"/>
          <p:cNvSpPr>
            <a:spLocks noGrp="1"/>
          </p:cNvSpPr>
          <p:nvPr>
            <p:ph type="hdr" sz="quarter"/>
          </p:nvPr>
        </p:nvSpPr>
        <p:spPr/>
        <p:txBody>
          <a:bodyPr/>
          <a:lstStyle/>
          <a:p>
            <a:endParaRPr lang="es-ES"/>
          </a:p>
        </p:txBody>
      </p:sp>
    </p:spTree>
    <p:extLst>
      <p:ext uri="{BB962C8B-B14F-4D97-AF65-F5344CB8AC3E}">
        <p14:creationId xmlns:p14="http://schemas.microsoft.com/office/powerpoint/2010/main" val="1721406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Muchas gracias a todos, esperamos que os haya gustado, y cualquier duda podéis consultar con nosotros por en alguna de nuestras redes, y antes de acabar como siempre, muchas gracias a Aleson ITC, por darnos la oportunidad de realizar estos </a:t>
            </a:r>
            <a:r>
              <a:rPr lang="es-ES" dirty="0" err="1"/>
              <a:t>webbinars</a:t>
            </a:r>
            <a:r>
              <a:rPr lang="es-ES" dirty="0"/>
              <a:t>.</a:t>
            </a:r>
          </a:p>
          <a:p>
            <a:endParaRPr lang="es-ES" dirty="0"/>
          </a:p>
          <a:p>
            <a:r>
              <a:rPr lang="es-ES" dirty="0" err="1"/>
              <a:t>Adios</a:t>
            </a:r>
            <a:endParaRPr lang="es-ES" dirty="0"/>
          </a:p>
        </p:txBody>
      </p:sp>
      <p:sp>
        <p:nvSpPr>
          <p:cNvPr id="4" name="Header Placeholder 3"/>
          <p:cNvSpPr>
            <a:spLocks noGrp="1"/>
          </p:cNvSpPr>
          <p:nvPr>
            <p:ph type="hdr" sz="quarter"/>
          </p:nvPr>
        </p:nvSpPr>
        <p:spPr/>
        <p:txBody>
          <a:bodyPr/>
          <a:lstStyle/>
          <a:p>
            <a:endParaRPr lang="es-ES"/>
          </a:p>
        </p:txBody>
      </p:sp>
    </p:spTree>
    <p:extLst>
      <p:ext uri="{BB962C8B-B14F-4D97-AF65-F5344CB8AC3E}">
        <p14:creationId xmlns:p14="http://schemas.microsoft.com/office/powerpoint/2010/main" val="208093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Hoy vamos a hablar sobre un servicio de Azure - Windows Virtual Desktop.</a:t>
            </a:r>
          </a:p>
          <a:p>
            <a:endParaRPr lang="es-ES" dirty="0"/>
          </a:p>
          <a:p>
            <a:r>
              <a:rPr lang="es-ES" dirty="0"/>
              <a:t>La mejor solución para escritorios virtuales</a:t>
            </a:r>
          </a:p>
        </p:txBody>
      </p:sp>
      <p:sp>
        <p:nvSpPr>
          <p:cNvPr id="4" name="Header Placeholder 3"/>
          <p:cNvSpPr>
            <a:spLocks noGrp="1"/>
          </p:cNvSpPr>
          <p:nvPr>
            <p:ph type="hdr" sz="quarter"/>
          </p:nvPr>
        </p:nvSpPr>
        <p:spPr/>
        <p:txBody>
          <a:bodyPr/>
          <a:lstStyle/>
          <a:p>
            <a:endParaRPr lang="es-ES"/>
          </a:p>
        </p:txBody>
      </p:sp>
    </p:spTree>
    <p:extLst>
      <p:ext uri="{BB962C8B-B14F-4D97-AF65-F5344CB8AC3E}">
        <p14:creationId xmlns:p14="http://schemas.microsoft.com/office/powerpoint/2010/main" val="222775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los que no me conozcáis, Soy Nacho Cotanda y trabajo como </a:t>
            </a:r>
            <a:r>
              <a:rPr lang="es-ES" sz="1200" dirty="0"/>
              <a:t>Azure </a:t>
            </a:r>
            <a:r>
              <a:rPr lang="es-ES" sz="1200" dirty="0" err="1"/>
              <a:t>Solutions</a:t>
            </a:r>
            <a:r>
              <a:rPr lang="es-ES" sz="1200" dirty="0"/>
              <a:t> </a:t>
            </a:r>
            <a:r>
              <a:rPr lang="es-ES" sz="1200" dirty="0" err="1"/>
              <a:t>Architect</a:t>
            </a:r>
            <a:r>
              <a:rPr lang="en-US" sz="1400" dirty="0"/>
              <a:t> </a:t>
            </a:r>
            <a:r>
              <a:rPr lang="en-US" sz="1200" dirty="0" err="1"/>
              <a:t>en</a:t>
            </a:r>
            <a:r>
              <a:rPr lang="en-US" sz="1200" dirty="0"/>
              <a:t> ALESON ITC. Y por </a:t>
            </a:r>
            <a:r>
              <a:rPr lang="en-US" sz="1200" dirty="0" err="1"/>
              <a:t>aquí</a:t>
            </a:r>
            <a:r>
              <a:rPr lang="en-US" sz="1200" dirty="0"/>
              <a:t> </a:t>
            </a:r>
            <a:r>
              <a:rPr lang="en-US" sz="1200" dirty="0" err="1"/>
              <a:t>os</a:t>
            </a:r>
            <a:r>
              <a:rPr lang="en-US" sz="1200" dirty="0"/>
              <a:t> </a:t>
            </a:r>
            <a:r>
              <a:rPr lang="en-US" sz="1200" dirty="0" err="1"/>
              <a:t>dejo</a:t>
            </a:r>
            <a:r>
              <a:rPr lang="en-US" sz="1200" dirty="0"/>
              <a:t> mi </a:t>
            </a:r>
            <a:r>
              <a:rPr lang="en-US" sz="1200" dirty="0" err="1"/>
              <a:t>correo</a:t>
            </a:r>
            <a:r>
              <a:rPr lang="en-US" sz="1200" dirty="0"/>
              <a:t> </a:t>
            </a:r>
            <a:r>
              <a:rPr lang="en-US" sz="1200" dirty="0" err="1"/>
              <a:t>electronico</a:t>
            </a:r>
            <a:r>
              <a:rPr lang="en-US" sz="1200" dirty="0"/>
              <a:t>, mi </a:t>
            </a:r>
            <a:r>
              <a:rPr lang="en-US" sz="1200" dirty="0" err="1"/>
              <a:t>linkedin</a:t>
            </a:r>
            <a:r>
              <a:rPr lang="en-US" sz="1200" dirty="0"/>
              <a:t> y mi twitter, </a:t>
            </a:r>
            <a:r>
              <a:rPr lang="en-US" sz="1200" dirty="0" err="1"/>
              <a:t>donde</a:t>
            </a:r>
            <a:r>
              <a:rPr lang="en-US" sz="1200" dirty="0"/>
              <a:t> </a:t>
            </a:r>
            <a:r>
              <a:rPr lang="en-US" sz="1200" dirty="0" err="1"/>
              <a:t>vamos</a:t>
            </a:r>
            <a:r>
              <a:rPr lang="en-US" sz="1200" dirty="0"/>
              <a:t> </a:t>
            </a:r>
            <a:r>
              <a:rPr lang="en-US" sz="1200" dirty="0" err="1"/>
              <a:t>publicando</a:t>
            </a:r>
            <a:r>
              <a:rPr lang="en-US" sz="1200" dirty="0"/>
              <a:t> </a:t>
            </a:r>
            <a:r>
              <a:rPr lang="en-US" sz="1200" dirty="0" err="1"/>
              <a:t>novedades</a:t>
            </a:r>
            <a:r>
              <a:rPr lang="en-US" sz="1200" dirty="0"/>
              <a:t> tanto de </a:t>
            </a:r>
            <a:r>
              <a:rPr lang="en-US" sz="1200" dirty="0" err="1"/>
              <a:t>CloudandDATA</a:t>
            </a:r>
            <a:r>
              <a:rPr lang="en-US" sz="1200" dirty="0"/>
              <a:t> </a:t>
            </a:r>
            <a:r>
              <a:rPr lang="en-US" sz="1200" dirty="0" err="1"/>
              <a:t>como</a:t>
            </a:r>
            <a:r>
              <a:rPr lang="en-US" sz="1200" dirty="0"/>
              <a:t> de </a:t>
            </a:r>
            <a:r>
              <a:rPr lang="en-US" sz="1200" dirty="0" err="1"/>
              <a:t>otros</a:t>
            </a:r>
            <a:r>
              <a:rPr lang="en-US" sz="1200" dirty="0"/>
              <a:t> </a:t>
            </a:r>
            <a:r>
              <a:rPr lang="en-US" sz="1200" dirty="0" err="1"/>
              <a:t>temas</a:t>
            </a:r>
            <a:r>
              <a:rPr lang="en-US" sz="1200" dirty="0"/>
              <a:t> de </a:t>
            </a:r>
            <a:r>
              <a:rPr lang="en-US" sz="1200" dirty="0" err="1"/>
              <a:t>nuestro</a:t>
            </a:r>
            <a:r>
              <a:rPr lang="en-US" sz="1200" dirty="0"/>
              <a:t> </a:t>
            </a:r>
            <a:r>
              <a:rPr lang="en-US" sz="1200" dirty="0" err="1"/>
              <a:t>interes</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s-ES" dirty="0"/>
          </a:p>
        </p:txBody>
      </p:sp>
      <p:sp>
        <p:nvSpPr>
          <p:cNvPr id="4" name="Header Placeholder 3"/>
          <p:cNvSpPr>
            <a:spLocks noGrp="1"/>
          </p:cNvSpPr>
          <p:nvPr>
            <p:ph type="hdr" sz="quarter"/>
          </p:nvPr>
        </p:nvSpPr>
        <p:spPr/>
        <p:txBody>
          <a:bodyPr/>
          <a:lstStyle/>
          <a:p>
            <a:endParaRPr lang="es-ES"/>
          </a:p>
        </p:txBody>
      </p:sp>
    </p:spTree>
    <p:extLst>
      <p:ext uri="{BB962C8B-B14F-4D97-AF65-F5344CB8AC3E}">
        <p14:creationId xmlns:p14="http://schemas.microsoft.com/office/powerpoint/2010/main" val="2988869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l">
              <a:buFont typeface="Arial" panose="020B0604020202020204" pitchFamily="34" charset="0"/>
              <a:buChar char="•"/>
            </a:pPr>
            <a:r>
              <a:rPr lang="es-ES" sz="1200" b="0" i="0" dirty="0">
                <a:solidFill>
                  <a:srgbClr val="171717"/>
                </a:solidFill>
                <a:effectLst/>
                <a:latin typeface="Segoe UI" panose="020B0502040204020203" pitchFamily="34" charset="0"/>
              </a:rPr>
              <a:t>Windows Virtual Desktop es un servicio de virtualización de escritorio y de aplicaciones que se ejecuta en la nube.</a:t>
            </a:r>
          </a:p>
          <a:p>
            <a:pPr marL="457200" indent="-457200" algn="l">
              <a:buFont typeface="Arial" panose="020B0604020202020204" pitchFamily="34" charset="0"/>
              <a:buChar char="•"/>
            </a:pPr>
            <a:r>
              <a:rPr lang="es-ES" sz="1200" dirty="0">
                <a:solidFill>
                  <a:srgbClr val="171717"/>
                </a:solidFill>
                <a:latin typeface="Segoe UI" panose="020B0502040204020203" pitchFamily="34" charset="0"/>
              </a:rPr>
              <a:t>Estamos ante una herramienta profesional que permite realizar un trabajo seguro y remoto a través de este, lo que se traduce en importantes ventajas empresariales.</a:t>
            </a:r>
          </a:p>
          <a:p>
            <a:pPr marL="457200" indent="-457200" algn="l">
              <a:buFont typeface="Arial" panose="020B0604020202020204" pitchFamily="34" charset="0"/>
              <a:buChar char="•"/>
            </a:pPr>
            <a:r>
              <a:rPr lang="es-ES" sz="1200" dirty="0">
                <a:solidFill>
                  <a:srgbClr val="171717"/>
                </a:solidFill>
                <a:latin typeface="Segoe UI" panose="020B0502040204020203" pitchFamily="34" charset="0"/>
              </a:rPr>
              <a:t>Esta herramienta se caracteriza por su seguridad y su facilidad de utilización. </a:t>
            </a:r>
          </a:p>
          <a:p>
            <a:pPr marL="457200" indent="-457200" algn="l">
              <a:buFont typeface="Arial" panose="020B0604020202020204" pitchFamily="34" charset="0"/>
              <a:buChar char="•"/>
            </a:pPr>
            <a:r>
              <a:rPr lang="es-ES" sz="1200" dirty="0">
                <a:solidFill>
                  <a:srgbClr val="171717"/>
                </a:solidFill>
                <a:latin typeface="Segoe UI" panose="020B0502040204020203" pitchFamily="34" charset="0"/>
              </a:rPr>
              <a:t>Experiencia del usuario es óptima, podemos acceder a un escritorio completo de Windows 10 o Windows Server. </a:t>
            </a:r>
          </a:p>
          <a:p>
            <a:pPr marL="457200" indent="-457200" algn="l">
              <a:buFont typeface="Arial" panose="020B0604020202020204" pitchFamily="34" charset="0"/>
              <a:buChar char="•"/>
            </a:pPr>
            <a:r>
              <a:rPr lang="es-ES" sz="1200" dirty="0">
                <a:solidFill>
                  <a:srgbClr val="171717"/>
                </a:solidFill>
                <a:latin typeface="Segoe UI" panose="020B0502040204020203" pitchFamily="34" charset="0"/>
              </a:rPr>
              <a:t>Virtualización de aplicaciones, Microsoft 365 para empresas y otro tipos de aplicaciones utilizadas por el usuario final.</a:t>
            </a:r>
          </a:p>
          <a:p>
            <a:endParaRPr lang="es-ES" sz="1400" dirty="0"/>
          </a:p>
        </p:txBody>
      </p:sp>
      <p:sp>
        <p:nvSpPr>
          <p:cNvPr id="4" name="Header Placeholder 3"/>
          <p:cNvSpPr>
            <a:spLocks noGrp="1"/>
          </p:cNvSpPr>
          <p:nvPr>
            <p:ph type="hdr" sz="quarter"/>
          </p:nvPr>
        </p:nvSpPr>
        <p:spPr/>
        <p:txBody>
          <a:bodyPr/>
          <a:lstStyle/>
          <a:p>
            <a:endParaRPr lang="es-ES"/>
          </a:p>
        </p:txBody>
      </p:sp>
    </p:spTree>
    <p:extLst>
      <p:ext uri="{BB962C8B-B14F-4D97-AF65-F5344CB8AC3E}">
        <p14:creationId xmlns:p14="http://schemas.microsoft.com/office/powerpoint/2010/main" val="309737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400" dirty="0"/>
              <a:t>Aquí podemos observar un tipo de arquitectura en referente a Windows Virtual Desktop.</a:t>
            </a:r>
          </a:p>
          <a:p>
            <a:endParaRPr lang="es-ES" sz="1400" dirty="0"/>
          </a:p>
          <a:p>
            <a:r>
              <a:rPr lang="es-ES" sz="1400" dirty="0"/>
              <a:t>en la parte central de la arquitectura  podemos observar que disponemos de dos suscripciones (1-2) </a:t>
            </a:r>
          </a:p>
          <a:p>
            <a:endParaRPr lang="es-ES" sz="1400" dirty="0"/>
          </a:p>
          <a:p>
            <a:r>
              <a:rPr lang="es-ES" sz="1400" dirty="0"/>
              <a:t>En cada una de ella existen unos recursos de Windows virtual Desktop, también disponemos de dos servidores con el ROL de Active </a:t>
            </a:r>
            <a:r>
              <a:rPr lang="es-ES" sz="1400" dirty="0" err="1"/>
              <a:t>Directory</a:t>
            </a:r>
            <a:r>
              <a:rPr lang="es-ES" sz="1400" dirty="0"/>
              <a:t> y tenemos conectada la suscripción 2 mediante una VNET </a:t>
            </a:r>
            <a:r>
              <a:rPr lang="es-ES" sz="1400" dirty="0" err="1"/>
              <a:t>peering</a:t>
            </a:r>
            <a:r>
              <a:rPr lang="es-ES" sz="1400" dirty="0"/>
              <a:t> contra la </a:t>
            </a:r>
            <a:r>
              <a:rPr lang="es-ES" sz="1400" dirty="0" err="1"/>
              <a:t>vnet</a:t>
            </a:r>
            <a:r>
              <a:rPr lang="es-ES" sz="1400" dirty="0"/>
              <a:t> de la suscripción 1.</a:t>
            </a:r>
          </a:p>
          <a:p>
            <a:endParaRPr lang="es-ES" sz="1400" dirty="0"/>
          </a:p>
          <a:p>
            <a:r>
              <a:rPr lang="es-ES" sz="1400" dirty="0"/>
              <a:t>Por otro lado vemos que tenemos una </a:t>
            </a:r>
            <a:r>
              <a:rPr lang="es-ES" sz="1400" dirty="0" err="1"/>
              <a:t>on-premise</a:t>
            </a:r>
            <a:r>
              <a:rPr lang="es-ES" sz="1400" dirty="0"/>
              <a:t> Network, donde disponemos de un active </a:t>
            </a:r>
            <a:r>
              <a:rPr lang="es-ES" sz="1400" dirty="0" err="1"/>
              <a:t>directory</a:t>
            </a:r>
            <a:r>
              <a:rPr lang="es-ES" sz="1400" dirty="0"/>
              <a:t> y un servidor con el software de Azure AD </a:t>
            </a:r>
            <a:r>
              <a:rPr lang="es-ES" sz="1400" dirty="0" err="1"/>
              <a:t>Connect</a:t>
            </a:r>
            <a:r>
              <a:rPr lang="es-ES" sz="1400" dirty="0"/>
              <a:t>, para sincronizar nuestro directorio contra Azure AD.</a:t>
            </a:r>
          </a:p>
          <a:p>
            <a:endParaRPr lang="es-ES" sz="1400" dirty="0"/>
          </a:p>
          <a:p>
            <a:r>
              <a:rPr lang="es-ES" sz="1400" dirty="0"/>
              <a:t>Como veremos mas adelante, los recursos mencionados son requisitos necesario para disponer de una arquitectura WVD.  Este es un tipo de arquitectura recomendada por Microsoft, pero todo esto se puede adecuar según las necesidades de cada uno.</a:t>
            </a:r>
          </a:p>
          <a:p>
            <a:endParaRPr lang="es-ES" sz="1400" dirty="0"/>
          </a:p>
        </p:txBody>
      </p:sp>
      <p:sp>
        <p:nvSpPr>
          <p:cNvPr id="4" name="Header Placeholder 3"/>
          <p:cNvSpPr>
            <a:spLocks noGrp="1"/>
          </p:cNvSpPr>
          <p:nvPr>
            <p:ph type="hdr" sz="quarter"/>
          </p:nvPr>
        </p:nvSpPr>
        <p:spPr/>
        <p:txBody>
          <a:bodyPr/>
          <a:lstStyle/>
          <a:p>
            <a:endParaRPr lang="es-ES"/>
          </a:p>
        </p:txBody>
      </p:sp>
    </p:spTree>
    <p:extLst>
      <p:ext uri="{BB962C8B-B14F-4D97-AF65-F5344CB8AC3E}">
        <p14:creationId xmlns:p14="http://schemas.microsoft.com/office/powerpoint/2010/main" val="1131025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Pasamos ahora a mencionar las principales características de WVD:</a:t>
            </a:r>
          </a:p>
          <a:p>
            <a:endParaRPr lang="es-ES" dirty="0"/>
          </a:p>
          <a:p>
            <a:r>
              <a:rPr lang="es-ES" dirty="0"/>
              <a:t>-Podemos realizar la creación de un entorno sin la necesidad de disponer de ningún servidor de puerta de enlace, en las soluciones de tradicionales como </a:t>
            </a:r>
            <a:r>
              <a:rPr lang="es-ES" b="1" dirty="0" err="1">
                <a:solidFill>
                  <a:srgbClr val="FFFFFF"/>
                </a:solidFill>
                <a:effectLst/>
                <a:latin typeface="OpenSans"/>
              </a:rPr>
              <a:t>Remote</a:t>
            </a:r>
            <a:r>
              <a:rPr lang="es-ES" b="1" dirty="0">
                <a:solidFill>
                  <a:srgbClr val="FFFFFF"/>
                </a:solidFill>
                <a:effectLst/>
                <a:latin typeface="OpenSans"/>
              </a:rPr>
              <a:t> Desktop </a:t>
            </a:r>
            <a:r>
              <a:rPr lang="es-ES" b="1" dirty="0" err="1">
                <a:solidFill>
                  <a:srgbClr val="FFFFFF"/>
                </a:solidFill>
                <a:effectLst/>
                <a:latin typeface="OpenSans"/>
              </a:rPr>
              <a:t>Services</a:t>
            </a:r>
            <a:r>
              <a:rPr lang="es-ES" b="1" dirty="0">
                <a:solidFill>
                  <a:srgbClr val="FFFFFF"/>
                </a:solidFill>
                <a:effectLst/>
                <a:latin typeface="OpenSans"/>
              </a:rPr>
              <a:t>, </a:t>
            </a:r>
            <a:r>
              <a:rPr lang="es-ES" b="0" dirty="0">
                <a:solidFill>
                  <a:srgbClr val="FFFFFF"/>
                </a:solidFill>
                <a:effectLst/>
                <a:latin typeface="OpenSans"/>
              </a:rPr>
              <a:t>necesitamos un servidor de punto de entrada a nuestros servidores virtuales o aplicaciones, con el servicio de Windows virtual desktop esa parte queda oculta sin la necesidad de realizar ninguna configuración.</a:t>
            </a:r>
          </a:p>
          <a:p>
            <a:endParaRPr lang="es-ES" b="0" dirty="0">
              <a:solidFill>
                <a:srgbClr val="FFFFFF"/>
              </a:solidFill>
              <a:effectLst/>
              <a:latin typeface="OpenSans"/>
            </a:endParaRPr>
          </a:p>
          <a:p>
            <a:r>
              <a:rPr lang="es-ES" b="0" dirty="0">
                <a:solidFill>
                  <a:srgbClr val="FFFFFF"/>
                </a:solidFill>
                <a:effectLst/>
                <a:latin typeface="OpenSans"/>
              </a:rPr>
              <a:t>- Conseguimos virtualizar tanto escritorios como aplicaciones, una vez realizado asignamos los recursos que queramos a los usuarios o grupos deseados.</a:t>
            </a:r>
          </a:p>
          <a:p>
            <a:endParaRPr lang="es-ES" b="0" dirty="0">
              <a:solidFill>
                <a:srgbClr val="FFFFFF"/>
              </a:solidFill>
              <a:effectLst/>
              <a:latin typeface="OpenSans"/>
            </a:endParaRPr>
          </a:p>
          <a:p>
            <a:pPr marL="171450" indent="-171450">
              <a:buFontTx/>
              <a:buChar char="-"/>
            </a:pPr>
            <a:r>
              <a:rPr lang="es-ES" b="0" dirty="0">
                <a:solidFill>
                  <a:srgbClr val="FFFFFF"/>
                </a:solidFill>
                <a:effectLst/>
                <a:latin typeface="OpenSans"/>
              </a:rPr>
              <a:t>Es posible desplegar una plantilla personalizada de nuestro sistema operativo con las aplicaciones deseadas. Eso sí, siguiendo unos requisitos que veremos mas adelante.</a:t>
            </a:r>
          </a:p>
          <a:p>
            <a:pPr marL="171450" indent="-171450">
              <a:buFontTx/>
              <a:buChar char="-"/>
            </a:pPr>
            <a:endParaRPr lang="es-ES" b="0" dirty="0">
              <a:solidFill>
                <a:srgbClr val="FFFFFF"/>
              </a:solidFill>
              <a:effectLst/>
              <a:latin typeface="OpenSans"/>
            </a:endParaRPr>
          </a:p>
          <a:p>
            <a:pPr marL="171450" indent="-171450">
              <a:buFontTx/>
              <a:buChar char="-"/>
            </a:pPr>
            <a:r>
              <a:rPr lang="es-ES" b="0" dirty="0">
                <a:solidFill>
                  <a:srgbClr val="FFFFFF"/>
                </a:solidFill>
                <a:effectLst/>
                <a:latin typeface="OpenSans"/>
              </a:rPr>
              <a:t>Este punto (reducción de costes) es muy importante y mas adelante detallaremos como realizar un presupuesto, pero en definitiva, al agrupar sesiones en un mismo servidor, lo que obtenemos es que necesitamos menos maquinas para que los usuarios finales desarrollen su trabajo diario. Por ejemplo, con la imagen que nos proporciona Azure de Windows 10 multisesión, lo que obtenemos es que varios usuarios pueden conectarse al mismo escritorio, sin la necesidad de crear un servidor para cada uno de ellos. Lo que indirectamente influye en una reducción de coste en los equipos que los usuarios finales deben disponer, ya que como toda la carga de trabajo se realiza en los equipos remotos, no es necesario realizar compra de equipos potentes para trabajar </a:t>
            </a:r>
            <a:r>
              <a:rPr lang="es-ES" b="0" dirty="0" err="1">
                <a:solidFill>
                  <a:srgbClr val="FFFFFF"/>
                </a:solidFill>
                <a:effectLst/>
                <a:latin typeface="OpenSans"/>
              </a:rPr>
              <a:t>on-premise</a:t>
            </a:r>
            <a:r>
              <a:rPr lang="es-ES" b="0" dirty="0">
                <a:solidFill>
                  <a:srgbClr val="FFFFFF"/>
                </a:solidFill>
                <a:effectLst/>
                <a:latin typeface="OpenSans"/>
              </a:rPr>
              <a:t>. Vuelven a ponerse de moda los </a:t>
            </a:r>
            <a:r>
              <a:rPr lang="es-ES" b="0" dirty="0" err="1">
                <a:solidFill>
                  <a:srgbClr val="FFFFFF"/>
                </a:solidFill>
                <a:effectLst/>
                <a:latin typeface="OpenSans"/>
              </a:rPr>
              <a:t>thin-client</a:t>
            </a:r>
            <a:r>
              <a:rPr lang="es-ES" b="0" dirty="0">
                <a:solidFill>
                  <a:srgbClr val="FFFFFF"/>
                </a:solidFill>
                <a:effectLst/>
                <a:latin typeface="OpenSans"/>
              </a:rPr>
              <a:t>.</a:t>
            </a:r>
          </a:p>
          <a:p>
            <a:pPr marL="171450" indent="-171450">
              <a:buFontTx/>
              <a:buChar char="-"/>
            </a:pPr>
            <a:endParaRPr lang="es-ES" b="0" dirty="0">
              <a:solidFill>
                <a:srgbClr val="FFFFFF"/>
              </a:solidFill>
              <a:effectLst/>
              <a:latin typeface="OpenSan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sz="1200" b="0" i="0" dirty="0">
                <a:solidFill>
                  <a:srgbClr val="171717"/>
                </a:solidFill>
                <a:effectLst/>
                <a:latin typeface="Segoe UI" panose="020B0502040204020203" pitchFamily="34" charset="0"/>
              </a:rPr>
              <a:t>Asignación de propiedad individual mediante escritorios personales (permanentes). Esto nos indica que p</a:t>
            </a:r>
            <a:r>
              <a:rPr lang="es-ES" dirty="0"/>
              <a:t>odemos asignar que un usuario siempre se conecte al mismo equipo.</a:t>
            </a:r>
          </a:p>
        </p:txBody>
      </p:sp>
      <p:sp>
        <p:nvSpPr>
          <p:cNvPr id="4" name="Header Placeholder 3"/>
          <p:cNvSpPr>
            <a:spLocks noGrp="1"/>
          </p:cNvSpPr>
          <p:nvPr>
            <p:ph type="hdr" sz="quarter"/>
          </p:nvPr>
        </p:nvSpPr>
        <p:spPr/>
        <p:txBody>
          <a:bodyPr/>
          <a:lstStyle/>
          <a:p>
            <a:endParaRPr lang="es-ES"/>
          </a:p>
        </p:txBody>
      </p:sp>
    </p:spTree>
    <p:extLst>
      <p:ext uri="{BB962C8B-B14F-4D97-AF65-F5344CB8AC3E}">
        <p14:creationId xmlns:p14="http://schemas.microsoft.com/office/powerpoint/2010/main" val="3528816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Pasamos al siguiente punto donde vamos a revisar varias características mas del servicio, implementación y administración de WVD:</a:t>
            </a:r>
          </a:p>
          <a:p>
            <a:endParaRPr lang="es-ES" dirty="0"/>
          </a:p>
          <a:p>
            <a:r>
              <a:rPr lang="es-ES" dirty="0"/>
              <a:t>-Podemos realizar todo el despliegue o la administración </a:t>
            </a:r>
            <a:r>
              <a:rPr lang="es-ES" b="0" i="0" dirty="0">
                <a:solidFill>
                  <a:srgbClr val="171717"/>
                </a:solidFill>
                <a:effectLst/>
                <a:latin typeface="Segoe UI" panose="020B0502040204020203" pitchFamily="34" charset="0"/>
              </a:rPr>
              <a:t>Mediante las interfaces de Azure Portal, Windows Virtual Desktop PowerShell y REST.</a:t>
            </a:r>
          </a:p>
          <a:p>
            <a:endParaRPr lang="es-ES" b="0" i="0" dirty="0">
              <a:solidFill>
                <a:srgbClr val="171717"/>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b="0" i="0" dirty="0">
                <a:solidFill>
                  <a:srgbClr val="171717"/>
                </a:solidFill>
                <a:effectLst/>
                <a:latin typeface="Segoe UI" panose="020B0502040204020203" pitchFamily="34" charset="0"/>
              </a:rPr>
              <a:t>Publicar aplicaciones de escritorio completo o aplicaciones remotas individuales desde un único grupo host.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s-ES" b="0" i="0" dirty="0">
              <a:solidFill>
                <a:srgbClr val="171717"/>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solidFill>
                  <a:srgbClr val="171717"/>
                </a:solidFill>
                <a:latin typeface="Segoe UI" panose="020B0502040204020203" pitchFamily="34" charset="0"/>
              </a:rPr>
              <a:t>R</a:t>
            </a:r>
            <a:r>
              <a:rPr lang="es-ES" b="0" i="0" dirty="0">
                <a:solidFill>
                  <a:srgbClr val="171717"/>
                </a:solidFill>
                <a:effectLst/>
                <a:latin typeface="Segoe UI" panose="020B0502040204020203" pitchFamily="34" charset="0"/>
              </a:rPr>
              <a:t>ecopilación de diagnósticos con el fin de comprender diversos errores de configuración y poder solucionar problemas.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s-ES" b="0" i="0" dirty="0">
              <a:solidFill>
                <a:srgbClr val="171717"/>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solidFill>
                  <a:srgbClr val="171717"/>
                </a:solidFill>
                <a:latin typeface="Segoe UI" panose="020B0502040204020203" pitchFamily="34" charset="0"/>
              </a:rPr>
              <a:t>Este punto es muy importante, únicamente debemos preocuparnos de administrar</a:t>
            </a:r>
            <a:r>
              <a:rPr lang="es-ES" b="0" i="0" dirty="0">
                <a:solidFill>
                  <a:srgbClr val="171717"/>
                </a:solidFill>
                <a:effectLst/>
                <a:latin typeface="Segoe UI" panose="020B0502040204020203" pitchFamily="34" charset="0"/>
              </a:rPr>
              <a:t> nuestra imagen y las máquinas virtuales. </a:t>
            </a:r>
            <a:r>
              <a:rPr lang="es-ES" dirty="0">
                <a:solidFill>
                  <a:srgbClr val="171717"/>
                </a:solidFill>
                <a:latin typeface="Segoe UI" panose="020B0502040204020203" pitchFamily="34" charset="0"/>
              </a:rPr>
              <a:t>D</a:t>
            </a:r>
            <a:r>
              <a:rPr lang="es-ES" b="0" i="0" dirty="0">
                <a:solidFill>
                  <a:srgbClr val="171717"/>
                </a:solidFill>
                <a:effectLst/>
                <a:latin typeface="Segoe UI" panose="020B0502040204020203" pitchFamily="34" charset="0"/>
              </a:rPr>
              <a:t>ejando de lado la infraestructura. No debemos preocuparnos de certificados, de posibles fallos de seguridad en puntos de acceso, etc.. </a:t>
            </a:r>
          </a:p>
          <a:p>
            <a:pPr algn="l">
              <a:buFont typeface="Arial" panose="020B0604020202020204" pitchFamily="34" charset="0"/>
              <a:buNone/>
            </a:pPr>
            <a:endParaRPr lang="es-ES" dirty="0">
              <a:solidFill>
                <a:srgbClr val="171717"/>
              </a:solidFill>
              <a:latin typeface="Segoe UI" panose="020B0502040204020203" pitchFamily="34" charset="0"/>
            </a:endParaRPr>
          </a:p>
          <a:p>
            <a:pPr marL="171450" indent="-171450" algn="l">
              <a:buFontTx/>
              <a:buChar char="-"/>
            </a:pPr>
            <a:r>
              <a:rPr lang="es-ES" dirty="0">
                <a:solidFill>
                  <a:srgbClr val="171717"/>
                </a:solidFill>
                <a:latin typeface="Segoe UI" panose="020B0502040204020203" pitchFamily="34" charset="0"/>
              </a:rPr>
              <a:t>Para realizar la conexión a nuestro entorno de Windows Virtual Desktop l</a:t>
            </a:r>
            <a:r>
              <a:rPr lang="es-ES" b="0" i="0" dirty="0">
                <a:solidFill>
                  <a:srgbClr val="171717"/>
                </a:solidFill>
                <a:effectLst/>
                <a:latin typeface="Segoe UI" panose="020B0502040204020203" pitchFamily="34" charset="0"/>
              </a:rPr>
              <a:t>os usuarios pueden utilizar aplicaciones nativas para cada uno de los sistemas Operativos que estén utilizando</a:t>
            </a:r>
            <a:r>
              <a:rPr lang="es-ES" dirty="0">
                <a:solidFill>
                  <a:srgbClr val="171717"/>
                </a:solidFill>
                <a:latin typeface="Segoe UI" panose="020B0502040204020203" pitchFamily="34" charset="0"/>
              </a:rPr>
              <a:t>:</a:t>
            </a:r>
            <a:r>
              <a:rPr lang="pt-BR" sz="1200" b="0" i="0" dirty="0">
                <a:solidFill>
                  <a:srgbClr val="171717"/>
                </a:solidFill>
                <a:effectLst/>
                <a:latin typeface="Segoe UI" panose="020B0502040204020203" pitchFamily="34" charset="0"/>
              </a:rPr>
              <a:t>Escritório Remoto para Windows, Web, </a:t>
            </a:r>
            <a:r>
              <a:rPr lang="pt-BR" sz="1200" b="0" i="0" dirty="0" err="1">
                <a:solidFill>
                  <a:srgbClr val="171717"/>
                </a:solidFill>
                <a:effectLst/>
                <a:latin typeface="Segoe UI" panose="020B0502040204020203" pitchFamily="34" charset="0"/>
              </a:rPr>
              <a:t>macOS</a:t>
            </a:r>
            <a:r>
              <a:rPr lang="pt-BR" sz="1200" b="0" i="0" dirty="0">
                <a:solidFill>
                  <a:srgbClr val="171717"/>
                </a:solidFill>
                <a:effectLst/>
                <a:latin typeface="Segoe UI" panose="020B0502040204020203" pitchFamily="34" charset="0"/>
              </a:rPr>
              <a:t>, iOS y Android.</a:t>
            </a:r>
          </a:p>
          <a:p>
            <a:pPr marL="171450" indent="-171450" algn="l">
              <a:buFontTx/>
              <a:buChar char="-"/>
            </a:pPr>
            <a:endParaRPr lang="pt-BR" sz="1200" b="0" i="0" dirty="0">
              <a:solidFill>
                <a:srgbClr val="171717"/>
              </a:solidFill>
              <a:effectLst/>
              <a:latin typeface="Segoe UI" panose="020B0502040204020203" pitchFamily="34" charset="0"/>
            </a:endParaRPr>
          </a:p>
          <a:p>
            <a:pPr marL="171450" indent="-171450" algn="l">
              <a:buFontTx/>
              <a:buChar char="-"/>
            </a:pPr>
            <a:r>
              <a:rPr lang="pt-BR" sz="1200" b="0" i="0" dirty="0">
                <a:solidFill>
                  <a:srgbClr val="171717"/>
                </a:solidFill>
                <a:effectLst/>
                <a:latin typeface="Segoe UI" panose="020B0502040204020203" pitchFamily="34" charset="0"/>
              </a:rPr>
              <a:t>Un </a:t>
            </a:r>
            <a:r>
              <a:rPr lang="pt-BR" sz="1200" b="0" i="0" dirty="0" err="1">
                <a:solidFill>
                  <a:srgbClr val="171717"/>
                </a:solidFill>
                <a:effectLst/>
                <a:latin typeface="Segoe UI" panose="020B0502040204020203" pitchFamily="34" charset="0"/>
              </a:rPr>
              <a:t>punto</a:t>
            </a:r>
            <a:r>
              <a:rPr lang="pt-BR" sz="1200" b="0" i="0" dirty="0">
                <a:solidFill>
                  <a:srgbClr val="171717"/>
                </a:solidFill>
                <a:effectLst/>
                <a:latin typeface="Segoe UI" panose="020B0502040204020203" pitchFamily="34" charset="0"/>
              </a:rPr>
              <a:t> </a:t>
            </a:r>
            <a:r>
              <a:rPr lang="pt-BR" sz="1200" b="0" i="0" dirty="0" err="1">
                <a:solidFill>
                  <a:srgbClr val="171717"/>
                </a:solidFill>
                <a:effectLst/>
                <a:latin typeface="Segoe UI" panose="020B0502040204020203" pitchFamily="34" charset="0"/>
              </a:rPr>
              <a:t>fuerte</a:t>
            </a:r>
            <a:r>
              <a:rPr lang="pt-BR" sz="1200" b="0" i="0" dirty="0">
                <a:solidFill>
                  <a:srgbClr val="171717"/>
                </a:solidFill>
                <a:effectLst/>
                <a:latin typeface="Segoe UI" panose="020B0502040204020203" pitchFamily="34" charset="0"/>
              </a:rPr>
              <a:t> de </a:t>
            </a:r>
            <a:r>
              <a:rPr lang="pt-BR" sz="1200" b="0" i="0" dirty="0" err="1">
                <a:solidFill>
                  <a:srgbClr val="171717"/>
                </a:solidFill>
                <a:effectLst/>
                <a:latin typeface="Segoe UI" panose="020B0502040204020203" pitchFamily="34" charset="0"/>
              </a:rPr>
              <a:t>seguridad</a:t>
            </a:r>
            <a:r>
              <a:rPr lang="pt-BR" sz="1200" b="0" i="0" dirty="0">
                <a:solidFill>
                  <a:srgbClr val="171717"/>
                </a:solidFill>
                <a:effectLst/>
                <a:latin typeface="Segoe UI" panose="020B0502040204020203" pitchFamily="34" charset="0"/>
              </a:rPr>
              <a:t> de este </a:t>
            </a:r>
            <a:r>
              <a:rPr lang="pt-BR" sz="1200" b="0" i="0" dirty="0" err="1">
                <a:solidFill>
                  <a:srgbClr val="171717"/>
                </a:solidFill>
                <a:effectLst/>
                <a:latin typeface="Segoe UI" panose="020B0502040204020203" pitchFamily="34" charset="0"/>
              </a:rPr>
              <a:t>servicio</a:t>
            </a:r>
            <a:r>
              <a:rPr lang="pt-BR" sz="1200" b="0" i="0" dirty="0">
                <a:solidFill>
                  <a:srgbClr val="171717"/>
                </a:solidFill>
                <a:effectLst/>
                <a:latin typeface="Segoe UI" panose="020B0502040204020203" pitchFamily="34" charset="0"/>
              </a:rPr>
              <a:t> es que </a:t>
            </a:r>
            <a:r>
              <a:rPr lang="pt-BR" sz="1200" b="0" i="0" dirty="0" err="1">
                <a:solidFill>
                  <a:srgbClr val="171717"/>
                </a:solidFill>
                <a:effectLst/>
                <a:latin typeface="Segoe UI" panose="020B0502040204020203" pitchFamily="34" charset="0"/>
              </a:rPr>
              <a:t>las</a:t>
            </a:r>
            <a:r>
              <a:rPr lang="pt-BR" sz="1200" b="0" i="0" dirty="0">
                <a:solidFill>
                  <a:srgbClr val="171717"/>
                </a:solidFill>
                <a:effectLst/>
                <a:latin typeface="Segoe UI" panose="020B0502040204020203" pitchFamily="34" charset="0"/>
              </a:rPr>
              <a:t> conexiones  </a:t>
            </a:r>
            <a:r>
              <a:rPr lang="pt-BR" sz="1200" b="0" i="0" dirty="0" err="1">
                <a:solidFill>
                  <a:srgbClr val="171717"/>
                </a:solidFill>
                <a:effectLst/>
                <a:latin typeface="Segoe UI" panose="020B0502040204020203" pitchFamily="34" charset="0"/>
              </a:rPr>
              <a:t>ya</a:t>
            </a:r>
            <a:r>
              <a:rPr lang="pt-BR" sz="1200" b="0" i="0" dirty="0">
                <a:solidFill>
                  <a:srgbClr val="171717"/>
                </a:solidFill>
                <a:effectLst/>
                <a:latin typeface="Segoe UI" panose="020B0502040204020203" pitchFamily="34" charset="0"/>
              </a:rPr>
              <a:t> no se </a:t>
            </a:r>
            <a:r>
              <a:rPr lang="pt-BR" sz="1200" b="0" i="0" dirty="0" err="1">
                <a:solidFill>
                  <a:srgbClr val="171717"/>
                </a:solidFill>
                <a:effectLst/>
                <a:latin typeface="Segoe UI" panose="020B0502040204020203" pitchFamily="34" charset="0"/>
              </a:rPr>
              <a:t>realizan</a:t>
            </a:r>
            <a:r>
              <a:rPr lang="pt-BR" sz="1200" b="0" i="0" dirty="0">
                <a:solidFill>
                  <a:srgbClr val="171717"/>
                </a:solidFill>
                <a:effectLst/>
                <a:latin typeface="Segoe UI" panose="020B0502040204020203" pitchFamily="34" charset="0"/>
              </a:rPr>
              <a:t> a través de RDP, si no que </a:t>
            </a:r>
            <a:r>
              <a:rPr lang="pt-BR" sz="1200" b="0" i="0" dirty="0" err="1">
                <a:solidFill>
                  <a:srgbClr val="171717"/>
                </a:solidFill>
                <a:effectLst/>
                <a:latin typeface="Segoe UI" panose="020B0502040204020203" pitchFamily="34" charset="0"/>
              </a:rPr>
              <a:t>utilizan</a:t>
            </a:r>
            <a:r>
              <a:rPr lang="pt-BR" sz="1200" b="0" i="0" dirty="0">
                <a:solidFill>
                  <a:srgbClr val="171717"/>
                </a:solidFill>
                <a:effectLst/>
                <a:latin typeface="Segoe UI" panose="020B0502040204020203" pitchFamily="34" charset="0"/>
              </a:rPr>
              <a:t> la tecnologia Reverse </a:t>
            </a:r>
            <a:r>
              <a:rPr lang="pt-BR" sz="1200" b="0" i="0" dirty="0" err="1">
                <a:solidFill>
                  <a:srgbClr val="171717"/>
                </a:solidFill>
                <a:effectLst/>
                <a:latin typeface="Segoe UI" panose="020B0502040204020203" pitchFamily="34" charset="0"/>
              </a:rPr>
              <a:t>connect</a:t>
            </a:r>
            <a:r>
              <a:rPr lang="pt-BR" sz="1200" b="0" i="0" dirty="0">
                <a:solidFill>
                  <a:srgbClr val="171717"/>
                </a:solidFill>
                <a:effectLst/>
                <a:latin typeface="Segoe UI" panose="020B0502040204020203" pitchFamily="34" charset="0"/>
              </a:rPr>
              <a:t>, es </a:t>
            </a:r>
            <a:r>
              <a:rPr lang="pt-BR" sz="1200" b="0" i="0" dirty="0" err="1">
                <a:solidFill>
                  <a:srgbClr val="171717"/>
                </a:solidFill>
                <a:effectLst/>
                <a:latin typeface="Segoe UI" panose="020B0502040204020203" pitchFamily="34" charset="0"/>
              </a:rPr>
              <a:t>decir</a:t>
            </a:r>
            <a:r>
              <a:rPr lang="pt-BR" sz="1200" b="0" i="0" dirty="0">
                <a:solidFill>
                  <a:srgbClr val="171717"/>
                </a:solidFill>
                <a:effectLst/>
                <a:latin typeface="Segoe UI" panose="020B0502040204020203" pitchFamily="34" charset="0"/>
              </a:rPr>
              <a:t>,</a:t>
            </a:r>
            <a:r>
              <a:rPr lang="es-ES" sz="1200" b="0" i="0" dirty="0">
                <a:solidFill>
                  <a:srgbClr val="171717"/>
                </a:solidFill>
                <a:effectLst/>
                <a:latin typeface="Segoe UI" panose="020B0502040204020203" pitchFamily="34" charset="0"/>
              </a:rPr>
              <a:t> se establece una conexión inversa con el cliente a través del servicio de puerta de enlace. De esta </a:t>
            </a:r>
            <a:r>
              <a:rPr lang="es-ES" sz="1200" b="0" i="0" dirty="0" err="1">
                <a:solidFill>
                  <a:srgbClr val="171717"/>
                </a:solidFill>
                <a:effectLst/>
                <a:latin typeface="Segoe UI" panose="020B0502040204020203" pitchFamily="34" charset="0"/>
              </a:rPr>
              <a:t>manera,Gateway</a:t>
            </a:r>
            <a:r>
              <a:rPr lang="es-ES" sz="1200" b="0" i="0" dirty="0">
                <a:solidFill>
                  <a:srgbClr val="171717"/>
                </a:solidFill>
                <a:effectLst/>
                <a:latin typeface="Segoe UI" panose="020B0502040204020203" pitchFamily="34" charset="0"/>
              </a:rPr>
              <a:t> Service actúa como una especie de proxy inverso.</a:t>
            </a:r>
            <a:r>
              <a:rPr lang="pt-BR" sz="1200" b="0" i="0" dirty="0">
                <a:solidFill>
                  <a:srgbClr val="171717"/>
                </a:solidFill>
                <a:effectLst/>
                <a:latin typeface="Segoe UI" panose="020B0502040204020203" pitchFamily="34" charset="0"/>
              </a:rPr>
              <a:t> </a:t>
            </a:r>
          </a:p>
          <a:p>
            <a:pPr marL="171450" indent="-171450" algn="l">
              <a:buFontTx/>
              <a:buChar char="-"/>
            </a:pPr>
            <a:endParaRPr lang="pt-BR" sz="1200" b="0" i="0" dirty="0">
              <a:solidFill>
                <a:srgbClr val="171717"/>
              </a:solidFill>
              <a:effectLst/>
              <a:latin typeface="Segoe UI" panose="020B0502040204020203" pitchFamily="34" charset="0"/>
            </a:endParaRPr>
          </a:p>
          <a:p>
            <a:pPr marL="171450" indent="-171450" algn="l">
              <a:buFontTx/>
              <a:buChar char="-"/>
            </a:pPr>
            <a:endParaRPr lang="es-ES" b="0" i="0" dirty="0">
              <a:solidFill>
                <a:srgbClr val="171717"/>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s-ES" b="0" i="0" dirty="0">
              <a:solidFill>
                <a:srgbClr val="171717"/>
              </a:solidFill>
              <a:effectLst/>
              <a:latin typeface="Segoe UI" panose="020B0502040204020203" pitchFamily="34" charset="0"/>
            </a:endParaRPr>
          </a:p>
          <a:p>
            <a:endParaRPr lang="es-ES" dirty="0"/>
          </a:p>
        </p:txBody>
      </p:sp>
      <p:sp>
        <p:nvSpPr>
          <p:cNvPr id="4" name="Header Placeholder 3"/>
          <p:cNvSpPr>
            <a:spLocks noGrp="1"/>
          </p:cNvSpPr>
          <p:nvPr>
            <p:ph type="hdr" sz="quarter"/>
          </p:nvPr>
        </p:nvSpPr>
        <p:spPr/>
        <p:txBody>
          <a:bodyPr/>
          <a:lstStyle/>
          <a:p>
            <a:endParaRPr lang="es-ES"/>
          </a:p>
        </p:txBody>
      </p:sp>
    </p:spTree>
    <p:extLst>
      <p:ext uri="{BB962C8B-B14F-4D97-AF65-F5344CB8AC3E}">
        <p14:creationId xmlns:p14="http://schemas.microsoft.com/office/powerpoint/2010/main" val="280982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Ahora como hemos comentado anteriormente, pasamos a los requisitos necesarios para disponer de nuestra arquitectura de WVD:</a:t>
            </a:r>
          </a:p>
          <a:p>
            <a:endParaRPr lang="es-ES" dirty="0"/>
          </a:p>
          <a:p>
            <a:r>
              <a:rPr lang="es-ES" dirty="0">
                <a:solidFill>
                  <a:srgbClr val="171717"/>
                </a:solidFill>
                <a:latin typeface="Segoe UI" panose="020B0502040204020203" pitchFamily="34" charset="0"/>
              </a:rPr>
              <a:t>La infraestructura debe cumplir los siguientes requisitos:</a:t>
            </a:r>
          </a:p>
          <a:p>
            <a:endParaRPr lang="es-ES" dirty="0">
              <a:solidFill>
                <a:srgbClr val="171717"/>
              </a:solidFill>
              <a:latin typeface="Segoe UI" panose="020B0502040204020203" pitchFamily="34" charset="0"/>
            </a:endParaRPr>
          </a:p>
          <a:p>
            <a:r>
              <a:rPr lang="es-ES" dirty="0"/>
              <a:t>-Debemos disponer de Azure Active </a:t>
            </a:r>
            <a:r>
              <a:rPr lang="es-ES" dirty="0" err="1"/>
              <a:t>Directory</a:t>
            </a:r>
            <a:r>
              <a:rPr lang="es-ES" dirty="0"/>
              <a:t>, si por ejemplo disponemos de licencias de Off365, dispondremos de este servicio, es posible que no tengamos configurado con nuestro dominio y aparezca un .onmicrosoft.com detrás de nuestro nombre de usuario y dominio. En ese caso, sería necesario realizar una vinculación del dominio que vayamos a utilizar.</a:t>
            </a:r>
          </a:p>
          <a:p>
            <a:endParaRPr lang="es-ES" dirty="0"/>
          </a:p>
          <a:p>
            <a:pPr marL="171450" indent="-171450">
              <a:buFontTx/>
              <a:buChar char="-"/>
            </a:pPr>
            <a:r>
              <a:rPr lang="es-ES" dirty="0"/>
              <a:t>Debemos tener una sincronización de nuestro Active </a:t>
            </a:r>
            <a:r>
              <a:rPr lang="es-ES" dirty="0" err="1"/>
              <a:t>Directory</a:t>
            </a:r>
            <a:r>
              <a:rPr lang="es-ES" dirty="0"/>
              <a:t> ( ya esté en nuestro </a:t>
            </a:r>
            <a:r>
              <a:rPr lang="es-ES" dirty="0" err="1"/>
              <a:t>on-premise</a:t>
            </a:r>
            <a:r>
              <a:rPr lang="es-ES" dirty="0"/>
              <a:t> o en la nube), mediante la sincronización de Azure AD </a:t>
            </a:r>
            <a:r>
              <a:rPr lang="es-ES" dirty="0" err="1"/>
              <a:t>Connect</a:t>
            </a:r>
            <a:r>
              <a:rPr lang="es-ES" dirty="0"/>
              <a:t>, ya que el </a:t>
            </a:r>
            <a:r>
              <a:rPr lang="es-ES" dirty="0" err="1"/>
              <a:t>login</a:t>
            </a:r>
            <a:r>
              <a:rPr lang="es-ES" dirty="0"/>
              <a:t> contra Windows Virtual Desktop se realiza contra Azure Active </a:t>
            </a:r>
            <a:r>
              <a:rPr lang="es-ES" dirty="0" err="1"/>
              <a:t>directory</a:t>
            </a:r>
            <a:r>
              <a:rPr lang="es-ES" dirty="0"/>
              <a:t>. En nuestro caso, y la arquitectura que veremos durante la demo, tenemos montado así nuestro entorno de pruebas.</a:t>
            </a:r>
          </a:p>
          <a:p>
            <a:pPr marL="171450" indent="-171450">
              <a:buFontTx/>
              <a:buChar char="-"/>
            </a:pPr>
            <a:endParaRPr lang="es-ES" dirty="0"/>
          </a:p>
          <a:p>
            <a:pPr marL="171450" indent="-171450">
              <a:buFontTx/>
              <a:buChar char="-"/>
            </a:pPr>
            <a:r>
              <a:rPr lang="es-ES" dirty="0"/>
              <a:t>Y por supuesto, disponer de una suscripción de Azure, y tener acceso desde nuestra Virtual Network a uno de los servicios de Active </a:t>
            </a:r>
            <a:r>
              <a:rPr lang="es-ES" dirty="0" err="1"/>
              <a:t>Directory</a:t>
            </a:r>
            <a:r>
              <a:rPr lang="es-ES" dirty="0"/>
              <a:t>, ya sea en </a:t>
            </a:r>
            <a:r>
              <a:rPr lang="es-ES" dirty="0" err="1"/>
              <a:t>onpremise</a:t>
            </a:r>
            <a:r>
              <a:rPr lang="es-ES" dirty="0"/>
              <a:t>, en un servidor en la nube o en una instancia de Azure AD DS.</a:t>
            </a:r>
          </a:p>
          <a:p>
            <a:pPr marL="171450" indent="-171450">
              <a:buFontTx/>
              <a:buChar char="-"/>
            </a:pPr>
            <a:endParaRPr lang="es-ES" dirty="0"/>
          </a:p>
          <a:p>
            <a:pPr marL="171450" indent="-171450">
              <a:buFontTx/>
              <a:buChar char="-"/>
            </a:pPr>
            <a:r>
              <a:rPr lang="es-ES" dirty="0"/>
              <a:t>Pasamos a los requisitos que deben cumplir los usuarios para la conexión contra WVD. El origen del usuario debe ser el mismo active </a:t>
            </a:r>
            <a:r>
              <a:rPr lang="es-ES" dirty="0" err="1"/>
              <a:t>directory</a:t>
            </a:r>
            <a:r>
              <a:rPr lang="es-ES" dirty="0"/>
              <a:t>, no podemos tener un dominio que se llame por ejemplo aleson.com e intentar conectarnos con un dominio que se llame alesonitc.com, si no esta configurado.</a:t>
            </a:r>
          </a:p>
          <a:p>
            <a:pPr marL="171450" indent="-171450">
              <a:buFontTx/>
              <a:buChar char="-"/>
            </a:pPr>
            <a:endParaRPr lang="es-ES" dirty="0"/>
          </a:p>
          <a:p>
            <a:pPr marL="171450" indent="-171450">
              <a:buFontTx/>
              <a:buChar char="-"/>
            </a:pPr>
            <a:r>
              <a:rPr lang="es-ES" dirty="0"/>
              <a:t> El UPN del usuario debe estar sincronizado en Azure AD para poder realizar la conexión al servicio de WVD, Microsoft especifica este punto, debido a que cuando nosotros realizamos la sincronización de nuestro Active </a:t>
            </a:r>
            <a:r>
              <a:rPr lang="es-ES" dirty="0" err="1"/>
              <a:t>Directoy</a:t>
            </a:r>
            <a:r>
              <a:rPr lang="es-ES" dirty="0"/>
              <a:t>, no es obligatorio que </a:t>
            </a:r>
            <a:r>
              <a:rPr lang="es-ES" dirty="0" err="1"/>
              <a:t>sincronizemos</a:t>
            </a:r>
            <a:r>
              <a:rPr lang="es-ES" dirty="0"/>
              <a:t> todos nuestro dominio, si no que podemos elegir que queremos subir a Azure AD y que no. (podemos sincronizar nuestro ad mediante unidades organizativas, grupos, atributos..)</a:t>
            </a:r>
          </a:p>
        </p:txBody>
      </p:sp>
      <p:sp>
        <p:nvSpPr>
          <p:cNvPr id="4" name="Header Placeholder 3"/>
          <p:cNvSpPr>
            <a:spLocks noGrp="1"/>
          </p:cNvSpPr>
          <p:nvPr>
            <p:ph type="hdr" sz="quarter"/>
          </p:nvPr>
        </p:nvSpPr>
        <p:spPr/>
        <p:txBody>
          <a:bodyPr/>
          <a:lstStyle/>
          <a:p>
            <a:endParaRPr lang="es-ES"/>
          </a:p>
        </p:txBody>
      </p:sp>
    </p:spTree>
    <p:extLst>
      <p:ext uri="{BB962C8B-B14F-4D97-AF65-F5344CB8AC3E}">
        <p14:creationId xmlns:p14="http://schemas.microsoft.com/office/powerpoint/2010/main" val="893907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el punto de requisitos también nos indica que d</a:t>
            </a:r>
            <a:r>
              <a:rPr lang="es-ES" b="0" i="0" dirty="0">
                <a:solidFill>
                  <a:srgbClr val="171717"/>
                </a:solidFill>
                <a:effectLst/>
                <a:latin typeface="Segoe UI" panose="020B0502040204020203" pitchFamily="34" charset="0"/>
              </a:rPr>
              <a:t>ependiendo de las aplicaciones o funciones de escritorio virtual que necesitemos, debemos de asegurarnos de disponer de las siguientes licencias:</a:t>
            </a:r>
          </a:p>
          <a:p>
            <a:endParaRPr lang="es-ES" b="0" i="0" dirty="0">
              <a:solidFill>
                <a:srgbClr val="171717"/>
              </a:solidFill>
              <a:effectLst/>
              <a:latin typeface="Segoe UI" panose="020B0502040204020203" pitchFamily="34" charset="0"/>
            </a:endParaRPr>
          </a:p>
          <a:p>
            <a:r>
              <a:rPr lang="es-ES" dirty="0">
                <a:effectLst/>
              </a:rPr>
              <a:t>Para el sistema operativo de Sesión múltiple de Windows 10 Enterprise o Windows 10 Enterprise  -&gt; Microsoft 365 E3, E5, A3, A5, F3, Business Premium o Windows E3, E5, A3, A5</a:t>
            </a:r>
          </a:p>
          <a:p>
            <a:br>
              <a:rPr lang="es-ES" dirty="0">
                <a:effectLst/>
              </a:rPr>
            </a:br>
            <a:r>
              <a:rPr lang="es-ES" dirty="0">
                <a:effectLst/>
              </a:rPr>
              <a:t>Windows 7 Enterprise  -&gt; Microsoft 365 E3, E5, A3, A5, F3, Business Premium o Windows E3, E5, A3, A5</a:t>
            </a:r>
          </a:p>
          <a:p>
            <a:br>
              <a:rPr lang="es-ES" dirty="0">
                <a:effectLst/>
              </a:rPr>
            </a:br>
            <a:r>
              <a:rPr lang="es-ES" dirty="0">
                <a:effectLst/>
              </a:rPr>
              <a:t>Windows Server 2012 R2, 2016, 2019 -&gt; Licencia de acceso de cliente (CAL) de RDS con Software </a:t>
            </a:r>
            <a:r>
              <a:rPr lang="es-ES" dirty="0" err="1">
                <a:effectLst/>
              </a:rPr>
              <a:t>Assurance</a:t>
            </a:r>
            <a:endParaRPr lang="es-ES" dirty="0"/>
          </a:p>
        </p:txBody>
      </p:sp>
      <p:sp>
        <p:nvSpPr>
          <p:cNvPr id="4" name="Header Placeholder 3"/>
          <p:cNvSpPr>
            <a:spLocks noGrp="1"/>
          </p:cNvSpPr>
          <p:nvPr>
            <p:ph type="hdr" sz="quarter"/>
          </p:nvPr>
        </p:nvSpPr>
        <p:spPr/>
        <p:txBody>
          <a:bodyPr/>
          <a:lstStyle/>
          <a:p>
            <a:endParaRPr lang="es-ES"/>
          </a:p>
        </p:txBody>
      </p:sp>
    </p:spTree>
    <p:extLst>
      <p:ext uri="{BB962C8B-B14F-4D97-AF65-F5344CB8AC3E}">
        <p14:creationId xmlns:p14="http://schemas.microsoft.com/office/powerpoint/2010/main" val="148471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3DA0F3-70F5-4ECD-97A9-D71ABE65A0C7}" type="datetime1">
              <a:rPr lang="es-ES" smtClean="0"/>
              <a:t>15/04/2021</a:t>
            </a:fld>
            <a:endParaRPr lang="es-ES"/>
          </a:p>
        </p:txBody>
      </p:sp>
      <p:sp>
        <p:nvSpPr>
          <p:cNvPr id="5" name="Footer Placeholder 4"/>
          <p:cNvSpPr>
            <a:spLocks noGrp="1"/>
          </p:cNvSpPr>
          <p:nvPr>
            <p:ph type="ftr" sz="quarter" idx="11"/>
          </p:nvPr>
        </p:nvSpPr>
        <p:spPr/>
        <p:txBody>
          <a:bodyPr/>
          <a:lstStyle/>
          <a:p>
            <a:r>
              <a:rPr lang="es-ES"/>
              <a:t>www.clouddatavalencia.com</a:t>
            </a:r>
          </a:p>
        </p:txBody>
      </p:sp>
      <p:sp>
        <p:nvSpPr>
          <p:cNvPr id="6" name="Slide Number Placeholder 5"/>
          <p:cNvSpPr>
            <a:spLocks noGrp="1"/>
          </p:cNvSpPr>
          <p:nvPr>
            <p:ph type="sldNum" sz="quarter" idx="12"/>
          </p:nvPr>
        </p:nvSpPr>
        <p:spPr/>
        <p:txBody>
          <a:bodyPr/>
          <a:lstStyle/>
          <a:p>
            <a:fld id="{64516A74-00AB-41F8-8E4C-4B3C74578A32}" type="slidenum">
              <a:rPr lang="es-ES" smtClean="0"/>
              <a:t>‹#›</a:t>
            </a:fld>
            <a:endParaRPr lang="es-ES"/>
          </a:p>
        </p:txBody>
      </p:sp>
    </p:spTree>
    <p:extLst>
      <p:ext uri="{BB962C8B-B14F-4D97-AF65-F5344CB8AC3E}">
        <p14:creationId xmlns:p14="http://schemas.microsoft.com/office/powerpoint/2010/main" val="125384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C7BE2A-E90F-4AB7-84FE-644E6B17F4FE}" type="datetime1">
              <a:rPr lang="es-ES" smtClean="0"/>
              <a:t>15/04/2021</a:t>
            </a:fld>
            <a:endParaRPr lang="es-ES"/>
          </a:p>
        </p:txBody>
      </p:sp>
      <p:sp>
        <p:nvSpPr>
          <p:cNvPr id="5" name="Footer Placeholder 4"/>
          <p:cNvSpPr>
            <a:spLocks noGrp="1"/>
          </p:cNvSpPr>
          <p:nvPr>
            <p:ph type="ftr" sz="quarter" idx="11"/>
          </p:nvPr>
        </p:nvSpPr>
        <p:spPr/>
        <p:txBody>
          <a:bodyPr/>
          <a:lstStyle/>
          <a:p>
            <a:r>
              <a:rPr lang="es-ES"/>
              <a:t>www.clouddatavalencia.com</a:t>
            </a:r>
          </a:p>
        </p:txBody>
      </p:sp>
      <p:sp>
        <p:nvSpPr>
          <p:cNvPr id="6" name="Slide Number Placeholder 5"/>
          <p:cNvSpPr>
            <a:spLocks noGrp="1"/>
          </p:cNvSpPr>
          <p:nvPr>
            <p:ph type="sldNum" sz="quarter" idx="12"/>
          </p:nvPr>
        </p:nvSpPr>
        <p:spPr/>
        <p:txBody>
          <a:bodyPr/>
          <a:lstStyle/>
          <a:p>
            <a:fld id="{64516A74-00AB-41F8-8E4C-4B3C74578A32}" type="slidenum">
              <a:rPr lang="es-ES" smtClean="0"/>
              <a:t>‹#›</a:t>
            </a:fld>
            <a:endParaRPr lang="es-ES"/>
          </a:p>
        </p:txBody>
      </p:sp>
    </p:spTree>
    <p:extLst>
      <p:ext uri="{BB962C8B-B14F-4D97-AF65-F5344CB8AC3E}">
        <p14:creationId xmlns:p14="http://schemas.microsoft.com/office/powerpoint/2010/main" val="136937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39EACAA-563D-4F8B-B494-2F1B2D0E1803}" type="datetime1">
              <a:rPr lang="es-ES" smtClean="0"/>
              <a:t>15/04/2021</a:t>
            </a:fld>
            <a:endParaRPr lang="es-ES"/>
          </a:p>
        </p:txBody>
      </p:sp>
      <p:sp>
        <p:nvSpPr>
          <p:cNvPr id="5" name="Footer Placeholder 4"/>
          <p:cNvSpPr>
            <a:spLocks noGrp="1"/>
          </p:cNvSpPr>
          <p:nvPr>
            <p:ph type="ftr" sz="quarter" idx="11"/>
          </p:nvPr>
        </p:nvSpPr>
        <p:spPr/>
        <p:txBody>
          <a:bodyPr/>
          <a:lstStyle/>
          <a:p>
            <a:r>
              <a:rPr lang="es-ES"/>
              <a:t>www.clouddatavalencia.com</a:t>
            </a:r>
          </a:p>
        </p:txBody>
      </p:sp>
      <p:sp>
        <p:nvSpPr>
          <p:cNvPr id="6" name="Slide Number Placeholder 5"/>
          <p:cNvSpPr>
            <a:spLocks noGrp="1"/>
          </p:cNvSpPr>
          <p:nvPr>
            <p:ph type="sldNum" sz="quarter" idx="12"/>
          </p:nvPr>
        </p:nvSpPr>
        <p:spPr/>
        <p:txBody>
          <a:bodyPr/>
          <a:lstStyle/>
          <a:p>
            <a:fld id="{64516A74-00AB-41F8-8E4C-4B3C74578A32}" type="slidenum">
              <a:rPr lang="es-ES" smtClean="0"/>
              <a:t>‹#›</a:t>
            </a:fld>
            <a:endParaRPr lang="es-ES"/>
          </a:p>
        </p:txBody>
      </p:sp>
    </p:spTree>
    <p:extLst>
      <p:ext uri="{BB962C8B-B14F-4D97-AF65-F5344CB8AC3E}">
        <p14:creationId xmlns:p14="http://schemas.microsoft.com/office/powerpoint/2010/main" val="175948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DC14512-4F9E-4264-B880-2E159998ABA4}" type="datetime1">
              <a:rPr lang="es-ES" smtClean="0"/>
              <a:t>15/04/2021</a:t>
            </a:fld>
            <a:endParaRPr lang="es-ES"/>
          </a:p>
        </p:txBody>
      </p:sp>
      <p:sp>
        <p:nvSpPr>
          <p:cNvPr id="5" name="Footer Placeholder 4"/>
          <p:cNvSpPr>
            <a:spLocks noGrp="1"/>
          </p:cNvSpPr>
          <p:nvPr>
            <p:ph type="ftr" sz="quarter" idx="11"/>
          </p:nvPr>
        </p:nvSpPr>
        <p:spPr/>
        <p:txBody>
          <a:bodyPr/>
          <a:lstStyle/>
          <a:p>
            <a:r>
              <a:rPr lang="es-ES"/>
              <a:t>www.clouddatavalencia.com</a:t>
            </a:r>
          </a:p>
        </p:txBody>
      </p:sp>
      <p:sp>
        <p:nvSpPr>
          <p:cNvPr id="6" name="Slide Number Placeholder 5"/>
          <p:cNvSpPr>
            <a:spLocks noGrp="1"/>
          </p:cNvSpPr>
          <p:nvPr>
            <p:ph type="sldNum" sz="quarter" idx="12"/>
          </p:nvPr>
        </p:nvSpPr>
        <p:spPr/>
        <p:txBody>
          <a:bodyPr/>
          <a:lstStyle/>
          <a:p>
            <a:fld id="{64516A74-00AB-41F8-8E4C-4B3C74578A32}" type="slidenum">
              <a:rPr lang="es-ES" smtClean="0"/>
              <a:t>‹#›</a:t>
            </a:fld>
            <a:endParaRPr lang="es-ES"/>
          </a:p>
        </p:txBody>
      </p:sp>
    </p:spTree>
    <p:extLst>
      <p:ext uri="{BB962C8B-B14F-4D97-AF65-F5344CB8AC3E}">
        <p14:creationId xmlns:p14="http://schemas.microsoft.com/office/powerpoint/2010/main" val="282230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C16FC0B-09C9-400C-8819-8D81FFE3CDD4}" type="datetime1">
              <a:rPr lang="es-ES" smtClean="0"/>
              <a:t>15/04/2021</a:t>
            </a:fld>
            <a:endParaRPr lang="es-ES"/>
          </a:p>
        </p:txBody>
      </p:sp>
      <p:sp>
        <p:nvSpPr>
          <p:cNvPr id="5" name="Footer Placeholder 4"/>
          <p:cNvSpPr>
            <a:spLocks noGrp="1"/>
          </p:cNvSpPr>
          <p:nvPr>
            <p:ph type="ftr" sz="quarter" idx="11"/>
          </p:nvPr>
        </p:nvSpPr>
        <p:spPr/>
        <p:txBody>
          <a:bodyPr/>
          <a:lstStyle/>
          <a:p>
            <a:r>
              <a:rPr lang="es-ES"/>
              <a:t>www.clouddatavalencia.com</a:t>
            </a:r>
          </a:p>
        </p:txBody>
      </p:sp>
      <p:sp>
        <p:nvSpPr>
          <p:cNvPr id="6" name="Slide Number Placeholder 5"/>
          <p:cNvSpPr>
            <a:spLocks noGrp="1"/>
          </p:cNvSpPr>
          <p:nvPr>
            <p:ph type="sldNum" sz="quarter" idx="12"/>
          </p:nvPr>
        </p:nvSpPr>
        <p:spPr/>
        <p:txBody>
          <a:bodyPr/>
          <a:lstStyle/>
          <a:p>
            <a:fld id="{64516A74-00AB-41F8-8E4C-4B3C74578A32}" type="slidenum">
              <a:rPr lang="es-ES" smtClean="0"/>
              <a:t>‹#›</a:t>
            </a:fld>
            <a:endParaRPr lang="es-ES"/>
          </a:p>
        </p:txBody>
      </p:sp>
    </p:spTree>
    <p:extLst>
      <p:ext uri="{BB962C8B-B14F-4D97-AF65-F5344CB8AC3E}">
        <p14:creationId xmlns:p14="http://schemas.microsoft.com/office/powerpoint/2010/main" val="304727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23F6FD5-1956-4CED-9BDC-0C474EFB8D7C}" type="datetime1">
              <a:rPr lang="es-ES" smtClean="0"/>
              <a:t>15/04/2021</a:t>
            </a:fld>
            <a:endParaRPr lang="es-ES"/>
          </a:p>
        </p:txBody>
      </p:sp>
      <p:sp>
        <p:nvSpPr>
          <p:cNvPr id="6" name="Footer Placeholder 5"/>
          <p:cNvSpPr>
            <a:spLocks noGrp="1"/>
          </p:cNvSpPr>
          <p:nvPr>
            <p:ph type="ftr" sz="quarter" idx="11"/>
          </p:nvPr>
        </p:nvSpPr>
        <p:spPr/>
        <p:txBody>
          <a:bodyPr/>
          <a:lstStyle/>
          <a:p>
            <a:r>
              <a:rPr lang="es-ES"/>
              <a:t>www.clouddatavalencia.com</a:t>
            </a:r>
          </a:p>
        </p:txBody>
      </p:sp>
      <p:sp>
        <p:nvSpPr>
          <p:cNvPr id="7" name="Slide Number Placeholder 6"/>
          <p:cNvSpPr>
            <a:spLocks noGrp="1"/>
          </p:cNvSpPr>
          <p:nvPr>
            <p:ph type="sldNum" sz="quarter" idx="12"/>
          </p:nvPr>
        </p:nvSpPr>
        <p:spPr/>
        <p:txBody>
          <a:bodyPr/>
          <a:lstStyle/>
          <a:p>
            <a:fld id="{64516A74-00AB-41F8-8E4C-4B3C74578A32}" type="slidenum">
              <a:rPr lang="es-ES" smtClean="0"/>
              <a:t>‹#›</a:t>
            </a:fld>
            <a:endParaRPr lang="es-ES"/>
          </a:p>
        </p:txBody>
      </p:sp>
    </p:spTree>
    <p:extLst>
      <p:ext uri="{BB962C8B-B14F-4D97-AF65-F5344CB8AC3E}">
        <p14:creationId xmlns:p14="http://schemas.microsoft.com/office/powerpoint/2010/main" val="357253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E05C78-F17C-47F1-9EAF-DC80772261C2}" type="datetime1">
              <a:rPr lang="es-ES" smtClean="0"/>
              <a:t>15/04/2021</a:t>
            </a:fld>
            <a:endParaRPr lang="es-ES"/>
          </a:p>
        </p:txBody>
      </p:sp>
      <p:sp>
        <p:nvSpPr>
          <p:cNvPr id="8" name="Footer Placeholder 7"/>
          <p:cNvSpPr>
            <a:spLocks noGrp="1"/>
          </p:cNvSpPr>
          <p:nvPr>
            <p:ph type="ftr" sz="quarter" idx="11"/>
          </p:nvPr>
        </p:nvSpPr>
        <p:spPr/>
        <p:txBody>
          <a:bodyPr/>
          <a:lstStyle/>
          <a:p>
            <a:r>
              <a:rPr lang="es-ES"/>
              <a:t>www.clouddatavalencia.com</a:t>
            </a:r>
          </a:p>
        </p:txBody>
      </p:sp>
      <p:sp>
        <p:nvSpPr>
          <p:cNvPr id="9" name="Slide Number Placeholder 8"/>
          <p:cNvSpPr>
            <a:spLocks noGrp="1"/>
          </p:cNvSpPr>
          <p:nvPr>
            <p:ph type="sldNum" sz="quarter" idx="12"/>
          </p:nvPr>
        </p:nvSpPr>
        <p:spPr/>
        <p:txBody>
          <a:bodyPr/>
          <a:lstStyle/>
          <a:p>
            <a:fld id="{64516A74-00AB-41F8-8E4C-4B3C74578A32}" type="slidenum">
              <a:rPr lang="es-ES" smtClean="0"/>
              <a:t>‹#›</a:t>
            </a:fld>
            <a:endParaRPr lang="es-ES"/>
          </a:p>
        </p:txBody>
      </p:sp>
    </p:spTree>
    <p:extLst>
      <p:ext uri="{BB962C8B-B14F-4D97-AF65-F5344CB8AC3E}">
        <p14:creationId xmlns:p14="http://schemas.microsoft.com/office/powerpoint/2010/main" val="168452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D3DAE28-F28B-4659-930A-EC35661DEAC1}" type="datetime1">
              <a:rPr lang="es-ES" smtClean="0"/>
              <a:t>15/04/2021</a:t>
            </a:fld>
            <a:endParaRPr lang="es-ES"/>
          </a:p>
        </p:txBody>
      </p:sp>
      <p:sp>
        <p:nvSpPr>
          <p:cNvPr id="4" name="Footer Placeholder 3"/>
          <p:cNvSpPr>
            <a:spLocks noGrp="1"/>
          </p:cNvSpPr>
          <p:nvPr>
            <p:ph type="ftr" sz="quarter" idx="11"/>
          </p:nvPr>
        </p:nvSpPr>
        <p:spPr/>
        <p:txBody>
          <a:bodyPr/>
          <a:lstStyle/>
          <a:p>
            <a:r>
              <a:rPr lang="es-ES"/>
              <a:t>www.clouddatavalencia.com</a:t>
            </a:r>
          </a:p>
        </p:txBody>
      </p:sp>
      <p:sp>
        <p:nvSpPr>
          <p:cNvPr id="5" name="Slide Number Placeholder 4"/>
          <p:cNvSpPr>
            <a:spLocks noGrp="1"/>
          </p:cNvSpPr>
          <p:nvPr>
            <p:ph type="sldNum" sz="quarter" idx="12"/>
          </p:nvPr>
        </p:nvSpPr>
        <p:spPr/>
        <p:txBody>
          <a:bodyPr/>
          <a:lstStyle/>
          <a:p>
            <a:fld id="{64516A74-00AB-41F8-8E4C-4B3C74578A32}" type="slidenum">
              <a:rPr lang="es-ES" smtClean="0"/>
              <a:t>‹#›</a:t>
            </a:fld>
            <a:endParaRPr lang="es-ES"/>
          </a:p>
        </p:txBody>
      </p:sp>
    </p:spTree>
    <p:extLst>
      <p:ext uri="{BB962C8B-B14F-4D97-AF65-F5344CB8AC3E}">
        <p14:creationId xmlns:p14="http://schemas.microsoft.com/office/powerpoint/2010/main" val="42259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8BF80-5778-4CE6-85E4-61A31E2A53A8}" type="datetime1">
              <a:rPr lang="es-ES" smtClean="0"/>
              <a:t>15/04/2021</a:t>
            </a:fld>
            <a:endParaRPr lang="es-ES"/>
          </a:p>
        </p:txBody>
      </p:sp>
      <p:sp>
        <p:nvSpPr>
          <p:cNvPr id="3" name="Footer Placeholder 2"/>
          <p:cNvSpPr>
            <a:spLocks noGrp="1"/>
          </p:cNvSpPr>
          <p:nvPr>
            <p:ph type="ftr" sz="quarter" idx="11"/>
          </p:nvPr>
        </p:nvSpPr>
        <p:spPr/>
        <p:txBody>
          <a:bodyPr/>
          <a:lstStyle/>
          <a:p>
            <a:r>
              <a:rPr lang="es-ES"/>
              <a:t>www.clouddatavalencia.com</a:t>
            </a:r>
          </a:p>
        </p:txBody>
      </p:sp>
      <p:sp>
        <p:nvSpPr>
          <p:cNvPr id="4" name="Slide Number Placeholder 3"/>
          <p:cNvSpPr>
            <a:spLocks noGrp="1"/>
          </p:cNvSpPr>
          <p:nvPr>
            <p:ph type="sldNum" sz="quarter" idx="12"/>
          </p:nvPr>
        </p:nvSpPr>
        <p:spPr/>
        <p:txBody>
          <a:bodyPr/>
          <a:lstStyle/>
          <a:p>
            <a:fld id="{64516A74-00AB-41F8-8E4C-4B3C74578A32}" type="slidenum">
              <a:rPr lang="es-ES" smtClean="0"/>
              <a:t>‹#›</a:t>
            </a:fld>
            <a:endParaRPr lang="es-ES"/>
          </a:p>
        </p:txBody>
      </p:sp>
    </p:spTree>
    <p:extLst>
      <p:ext uri="{BB962C8B-B14F-4D97-AF65-F5344CB8AC3E}">
        <p14:creationId xmlns:p14="http://schemas.microsoft.com/office/powerpoint/2010/main" val="200403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E22E41D-04D3-4078-B7BD-3E5F3A3A4DC4}" type="datetime1">
              <a:rPr lang="es-ES" smtClean="0"/>
              <a:t>15/04/2021</a:t>
            </a:fld>
            <a:endParaRPr lang="es-ES"/>
          </a:p>
        </p:txBody>
      </p:sp>
      <p:sp>
        <p:nvSpPr>
          <p:cNvPr id="6" name="Footer Placeholder 5"/>
          <p:cNvSpPr>
            <a:spLocks noGrp="1"/>
          </p:cNvSpPr>
          <p:nvPr>
            <p:ph type="ftr" sz="quarter" idx="11"/>
          </p:nvPr>
        </p:nvSpPr>
        <p:spPr/>
        <p:txBody>
          <a:bodyPr/>
          <a:lstStyle/>
          <a:p>
            <a:r>
              <a:rPr lang="es-ES"/>
              <a:t>www.clouddatavalencia.com</a:t>
            </a:r>
          </a:p>
        </p:txBody>
      </p:sp>
      <p:sp>
        <p:nvSpPr>
          <p:cNvPr id="7" name="Slide Number Placeholder 6"/>
          <p:cNvSpPr>
            <a:spLocks noGrp="1"/>
          </p:cNvSpPr>
          <p:nvPr>
            <p:ph type="sldNum" sz="quarter" idx="12"/>
          </p:nvPr>
        </p:nvSpPr>
        <p:spPr/>
        <p:txBody>
          <a:bodyPr/>
          <a:lstStyle/>
          <a:p>
            <a:fld id="{64516A74-00AB-41F8-8E4C-4B3C74578A32}" type="slidenum">
              <a:rPr lang="es-ES" smtClean="0"/>
              <a:t>‹#›</a:t>
            </a:fld>
            <a:endParaRPr lang="es-ES"/>
          </a:p>
        </p:txBody>
      </p:sp>
    </p:spTree>
    <p:extLst>
      <p:ext uri="{BB962C8B-B14F-4D97-AF65-F5344CB8AC3E}">
        <p14:creationId xmlns:p14="http://schemas.microsoft.com/office/powerpoint/2010/main" val="2255215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1093C03-E2A5-458E-9B79-31AC9654CED5}" type="datetime1">
              <a:rPr lang="es-ES" smtClean="0"/>
              <a:t>15/04/2021</a:t>
            </a:fld>
            <a:endParaRPr lang="es-ES"/>
          </a:p>
        </p:txBody>
      </p:sp>
      <p:sp>
        <p:nvSpPr>
          <p:cNvPr id="6" name="Footer Placeholder 5"/>
          <p:cNvSpPr>
            <a:spLocks noGrp="1"/>
          </p:cNvSpPr>
          <p:nvPr>
            <p:ph type="ftr" sz="quarter" idx="11"/>
          </p:nvPr>
        </p:nvSpPr>
        <p:spPr/>
        <p:txBody>
          <a:bodyPr/>
          <a:lstStyle/>
          <a:p>
            <a:r>
              <a:rPr lang="es-ES"/>
              <a:t>www.clouddatavalencia.com</a:t>
            </a:r>
          </a:p>
        </p:txBody>
      </p:sp>
      <p:sp>
        <p:nvSpPr>
          <p:cNvPr id="7" name="Slide Number Placeholder 6"/>
          <p:cNvSpPr>
            <a:spLocks noGrp="1"/>
          </p:cNvSpPr>
          <p:nvPr>
            <p:ph type="sldNum" sz="quarter" idx="12"/>
          </p:nvPr>
        </p:nvSpPr>
        <p:spPr/>
        <p:txBody>
          <a:bodyPr/>
          <a:lstStyle/>
          <a:p>
            <a:fld id="{64516A74-00AB-41F8-8E4C-4B3C74578A32}" type="slidenum">
              <a:rPr lang="es-ES" smtClean="0"/>
              <a:t>‹#›</a:t>
            </a:fld>
            <a:endParaRPr lang="es-ES"/>
          </a:p>
        </p:txBody>
      </p:sp>
    </p:spTree>
    <p:extLst>
      <p:ext uri="{BB962C8B-B14F-4D97-AF65-F5344CB8AC3E}">
        <p14:creationId xmlns:p14="http://schemas.microsoft.com/office/powerpoint/2010/main" val="417611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E3E15D-1892-4C86-8A2D-7B48C4085A56}" type="datetime1">
              <a:rPr lang="es-ES" smtClean="0"/>
              <a:t>15/04/2021</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www.clouddatavalencia.com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16A74-00AB-41F8-8E4C-4B3C74578A32}" type="slidenum">
              <a:rPr lang="es-ES" smtClean="0"/>
              <a:t>‹#›</a:t>
            </a:fld>
            <a:endParaRPr lang="es-ES"/>
          </a:p>
        </p:txBody>
      </p:sp>
    </p:spTree>
    <p:extLst>
      <p:ext uri="{BB962C8B-B14F-4D97-AF65-F5344CB8AC3E}">
        <p14:creationId xmlns:p14="http://schemas.microsoft.com/office/powerpoint/2010/main" val="18013930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linkedin.com/in/cotanda/" TargetMode="External"/><Relationship Id="rId11" Type="http://schemas.openxmlformats.org/officeDocument/2006/relationships/image" Target="../media/image7.jpeg"/><Relationship Id="rId5" Type="http://schemas.openxmlformats.org/officeDocument/2006/relationships/hyperlink" Target="mailto:i.cotanda@aleson-itc.com" TargetMode="Externa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sv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Imagen 6" descr="Imagen que contiene agua, barco, lago, alambre&#10;&#10;Descripción generada automáticamente">
            <a:extLst>
              <a:ext uri="{FF2B5EF4-FFF2-40B4-BE49-F238E27FC236}">
                <a16:creationId xmlns:a16="http://schemas.microsoft.com/office/drawing/2014/main" id="{400CFEFB-6013-472B-A222-B5CD9F931ADC}"/>
              </a:ext>
            </a:extLst>
          </p:cNvPr>
          <p:cNvPicPr>
            <a:picLocks noChangeAspect="1"/>
          </p:cNvPicPr>
          <p:nvPr/>
        </p:nvPicPr>
        <p:blipFill rotWithShape="1">
          <a:blip r:embed="rId3">
            <a:extLst>
              <a:ext uri="{28A0092B-C50C-407E-A947-70E740481C1C}">
                <a14:useLocalDpi xmlns:a14="http://schemas.microsoft.com/office/drawing/2010/main" val="0"/>
              </a:ext>
            </a:extLst>
          </a:blip>
          <a:srcRect t="11939" b="3791"/>
          <a:stretch/>
        </p:blipFill>
        <p:spPr>
          <a:xfrm>
            <a:off x="-2481" y="0"/>
            <a:ext cx="12191980" cy="6857990"/>
          </a:xfrm>
          <a:prstGeom prst="rect">
            <a:avLst/>
          </a:prstGeom>
        </p:spPr>
      </p:pic>
      <p:sp>
        <p:nvSpPr>
          <p:cNvPr id="27" name="Rectangle 26">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7">
            <a:extLst>
              <a:ext uri="{FF2B5EF4-FFF2-40B4-BE49-F238E27FC236}">
                <a16:creationId xmlns:a16="http://schemas.microsoft.com/office/drawing/2014/main" id="{6A4C7EE0-9CCA-4529-AB13-E12B9FE15175}"/>
              </a:ext>
            </a:extLst>
          </p:cNvPr>
          <p:cNvSpPr txBox="1"/>
          <p:nvPr/>
        </p:nvSpPr>
        <p:spPr>
          <a:xfrm>
            <a:off x="2276475" y="2247900"/>
            <a:ext cx="7581900" cy="25146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6600" b="1" dirty="0">
                <a:solidFill>
                  <a:srgbClr val="006699"/>
                </a:solidFill>
                <a:latin typeface="+mj-lt"/>
                <a:ea typeface="+mj-ea"/>
                <a:cs typeface="+mj-cs"/>
              </a:rPr>
              <a:t>Cloud &amp; Data </a:t>
            </a:r>
          </a:p>
          <a:p>
            <a:pPr algn="ctr" defTabSz="914400">
              <a:lnSpc>
                <a:spcPct val="90000"/>
              </a:lnSpc>
              <a:spcBef>
                <a:spcPct val="0"/>
              </a:spcBef>
              <a:spcAft>
                <a:spcPts val="600"/>
              </a:spcAft>
            </a:pPr>
            <a:r>
              <a:rPr lang="en-US" sz="6600" b="1" dirty="0">
                <a:solidFill>
                  <a:srgbClr val="006699"/>
                </a:solidFill>
                <a:latin typeface="+mj-lt"/>
                <a:ea typeface="+mj-ea"/>
                <a:cs typeface="+mj-cs"/>
              </a:rPr>
              <a:t>Valencia</a:t>
            </a:r>
          </a:p>
        </p:txBody>
      </p:sp>
      <p:sp>
        <p:nvSpPr>
          <p:cNvPr id="24" name="Marcador de pie de página 23">
            <a:extLst>
              <a:ext uri="{FF2B5EF4-FFF2-40B4-BE49-F238E27FC236}">
                <a16:creationId xmlns:a16="http://schemas.microsoft.com/office/drawing/2014/main" id="{229070BC-3ABB-4D3D-AFDF-E7335BA4F7ED}"/>
              </a:ext>
            </a:extLst>
          </p:cNvPr>
          <p:cNvSpPr>
            <a:spLocks noGrp="1"/>
          </p:cNvSpPr>
          <p:nvPr>
            <p:ph type="ftr" sz="quarter" idx="11"/>
          </p:nvPr>
        </p:nvSpPr>
        <p:spPr/>
        <p:txBody>
          <a:bodyPr/>
          <a:lstStyle/>
          <a:p>
            <a:r>
              <a:rPr lang="es-ES"/>
              <a:t>www.clouddatavalencia.com</a:t>
            </a:r>
          </a:p>
        </p:txBody>
      </p:sp>
    </p:spTree>
    <p:extLst>
      <p:ext uri="{BB962C8B-B14F-4D97-AF65-F5344CB8AC3E}">
        <p14:creationId xmlns:p14="http://schemas.microsoft.com/office/powerpoint/2010/main" val="99014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1939" b="3791"/>
          <a:stretch/>
        </p:blipFill>
        <p:spPr>
          <a:xfrm>
            <a:off x="20" y="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0"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847982" y="403453"/>
            <a:ext cx="8228212" cy="707886"/>
          </a:xfrm>
          <a:prstGeom prst="rect">
            <a:avLst/>
          </a:prstGeom>
          <a:noFill/>
        </p:spPr>
        <p:txBody>
          <a:bodyPr wrap="square" rtlCol="0">
            <a:spAutoFit/>
          </a:bodyPr>
          <a:lstStyle/>
          <a:p>
            <a:r>
              <a:rPr lang="es-ES" sz="4000" dirty="0">
                <a:solidFill>
                  <a:srgbClr val="006699"/>
                </a:solidFill>
              </a:rPr>
              <a:t>Requisitos</a:t>
            </a:r>
            <a:endParaRPr lang="en-US" sz="40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360125" y="1205430"/>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s-ES" sz="2800" dirty="0"/>
          </a:p>
          <a:p>
            <a:pPr marL="457200" indent="-457200" algn="l">
              <a:buFont typeface="Arial" panose="020B0604020202020204" pitchFamily="34" charset="0"/>
              <a:buChar char="•"/>
            </a:pPr>
            <a:endParaRPr lang="en-US" sz="2800" dirty="0"/>
          </a:p>
        </p:txBody>
      </p:sp>
      <p:sp>
        <p:nvSpPr>
          <p:cNvPr id="17" name="TextBox 16">
            <a:extLst>
              <a:ext uri="{FF2B5EF4-FFF2-40B4-BE49-F238E27FC236}">
                <a16:creationId xmlns:a16="http://schemas.microsoft.com/office/drawing/2014/main" id="{4DF9C2BF-BD24-40B8-AA96-2C243E54BA43}"/>
              </a:ext>
            </a:extLst>
          </p:cNvPr>
          <p:cNvSpPr txBox="1"/>
          <p:nvPr/>
        </p:nvSpPr>
        <p:spPr>
          <a:xfrm>
            <a:off x="487929" y="4358382"/>
            <a:ext cx="11343926" cy="2308324"/>
          </a:xfrm>
          <a:prstGeom prst="rect">
            <a:avLst/>
          </a:prstGeom>
          <a:noFill/>
        </p:spPr>
        <p:txBody>
          <a:bodyPr wrap="square">
            <a:spAutoFit/>
          </a:bodyPr>
          <a:lstStyle/>
          <a:p>
            <a:pPr algn="l"/>
            <a:r>
              <a:rPr lang="es-ES" b="0" i="0" dirty="0">
                <a:solidFill>
                  <a:srgbClr val="171717"/>
                </a:solidFill>
                <a:effectLst/>
                <a:latin typeface="Segoe UI" panose="020B0502040204020203" pitchFamily="34" charset="0"/>
              </a:rPr>
              <a:t>Requisitos de usuario para conectarse a WVD:</a:t>
            </a:r>
          </a:p>
          <a:p>
            <a:pPr algn="l"/>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El origen del usuario debe ser el mismo Active </a:t>
            </a:r>
            <a:r>
              <a:rPr lang="es-ES" b="0" i="0" dirty="0" err="1">
                <a:solidFill>
                  <a:srgbClr val="171717"/>
                </a:solidFill>
                <a:effectLst/>
                <a:latin typeface="Segoe UI" panose="020B0502040204020203" pitchFamily="34" charset="0"/>
              </a:rPr>
              <a:t>Directory</a:t>
            </a:r>
            <a:r>
              <a:rPr lang="es-ES" b="0" i="0" dirty="0">
                <a:solidFill>
                  <a:srgbClr val="171717"/>
                </a:solidFill>
                <a:effectLst/>
                <a:latin typeface="Segoe UI" panose="020B0502040204020203" pitchFamily="34" charset="0"/>
              </a:rPr>
              <a:t> que está conectado a Azure AD. </a:t>
            </a:r>
          </a:p>
          <a:p>
            <a:pPr algn="l">
              <a:buFont typeface="Arial" panose="020B0604020202020204" pitchFamily="34" charset="0"/>
              <a:buChar char="•"/>
            </a:pPr>
            <a:endParaRPr lang="es-ES" dirty="0">
              <a:solidFill>
                <a:srgbClr val="171717"/>
              </a:solidFill>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El nombre principal de usuario que se usa para suscribirse a Windows Virtual Desktop debe existir en el dominio de Active </a:t>
            </a:r>
            <a:r>
              <a:rPr lang="es-ES" b="0" i="0" dirty="0" err="1">
                <a:solidFill>
                  <a:srgbClr val="171717"/>
                </a:solidFill>
                <a:effectLst/>
                <a:latin typeface="Segoe UI" panose="020B0502040204020203" pitchFamily="34" charset="0"/>
              </a:rPr>
              <a:t>Directory</a:t>
            </a:r>
            <a:r>
              <a:rPr lang="es-ES" b="0" i="0" dirty="0">
                <a:solidFill>
                  <a:srgbClr val="171717"/>
                </a:solidFill>
                <a:effectLst/>
                <a:latin typeface="Segoe UI" panose="020B0502040204020203" pitchFamily="34" charset="0"/>
              </a:rPr>
              <a:t> al que se une la máquina virtual.</a:t>
            </a:r>
          </a:p>
          <a:p>
            <a:br>
              <a:rPr lang="es-ES" dirty="0"/>
            </a:br>
            <a:endParaRPr lang="es-ES" dirty="0"/>
          </a:p>
        </p:txBody>
      </p:sp>
      <p:sp>
        <p:nvSpPr>
          <p:cNvPr id="18" name="TextBox 17">
            <a:extLst>
              <a:ext uri="{FF2B5EF4-FFF2-40B4-BE49-F238E27FC236}">
                <a16:creationId xmlns:a16="http://schemas.microsoft.com/office/drawing/2014/main" id="{78EF4982-01E9-4CBD-BC6C-F20502E19CB9}"/>
              </a:ext>
            </a:extLst>
          </p:cNvPr>
          <p:cNvSpPr txBox="1"/>
          <p:nvPr/>
        </p:nvSpPr>
        <p:spPr>
          <a:xfrm>
            <a:off x="424027" y="1111339"/>
            <a:ext cx="11343926" cy="3693319"/>
          </a:xfrm>
          <a:prstGeom prst="rect">
            <a:avLst/>
          </a:prstGeom>
          <a:noFill/>
        </p:spPr>
        <p:txBody>
          <a:bodyPr wrap="square">
            <a:spAutoFit/>
          </a:bodyPr>
          <a:lstStyle/>
          <a:p>
            <a:pPr algn="l"/>
            <a:r>
              <a:rPr lang="es-ES" dirty="0">
                <a:solidFill>
                  <a:srgbClr val="171717"/>
                </a:solidFill>
                <a:latin typeface="Segoe UI" panose="020B0502040204020203" pitchFamily="34" charset="0"/>
              </a:rPr>
              <a:t>La infraestructura debe cumplir los siguientes requisitos para ser compatible con WVD:</a:t>
            </a:r>
            <a:endParaRPr lang="es-ES" b="0" i="0" dirty="0">
              <a:solidFill>
                <a:srgbClr val="171717"/>
              </a:solidFill>
              <a:effectLst/>
              <a:latin typeface="Segoe UI" panose="020B0502040204020203" pitchFamily="34" charset="0"/>
            </a:endParaRPr>
          </a:p>
          <a:p>
            <a:pPr algn="l"/>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u="none" strike="noStrike" dirty="0">
                <a:solidFill>
                  <a:srgbClr val="171717"/>
                </a:solidFill>
                <a:effectLst/>
                <a:latin typeface="Segoe UI" panose="020B0502040204020203" pitchFamily="34" charset="0"/>
              </a:rPr>
              <a:t>Azure Active </a:t>
            </a:r>
            <a:r>
              <a:rPr lang="es-ES" b="0" i="0" u="none" strike="noStrike" dirty="0" err="1">
                <a:solidFill>
                  <a:srgbClr val="171717"/>
                </a:solidFill>
                <a:effectLst/>
                <a:latin typeface="Segoe UI" panose="020B0502040204020203" pitchFamily="34" charset="0"/>
              </a:rPr>
              <a:t>Directory</a:t>
            </a:r>
            <a:r>
              <a:rPr lang="es-ES" b="0" i="0" dirty="0">
                <a:solidFill>
                  <a:srgbClr val="171717"/>
                </a:solidFill>
                <a:effectLst/>
                <a:latin typeface="Segoe UI" panose="020B0502040204020203" pitchFamily="34" charset="0"/>
              </a:rPr>
              <a:t>.</a:t>
            </a:r>
          </a:p>
          <a:p>
            <a:pPr lvl="1">
              <a:buFont typeface="Arial" panose="020B0604020202020204" pitchFamily="34" charset="0"/>
              <a:buChar char="•"/>
            </a:pPr>
            <a:endParaRPr lang="es-ES" dirty="0">
              <a:solidFill>
                <a:srgbClr val="171717"/>
              </a:solidFill>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Una instancia de Windows Server Active </a:t>
            </a:r>
            <a:r>
              <a:rPr lang="es-ES" b="0" i="0" dirty="0" err="1">
                <a:solidFill>
                  <a:srgbClr val="171717"/>
                </a:solidFill>
                <a:effectLst/>
                <a:latin typeface="Segoe UI" panose="020B0502040204020203" pitchFamily="34" charset="0"/>
              </a:rPr>
              <a:t>Directory</a:t>
            </a:r>
            <a:r>
              <a:rPr lang="es-ES" b="0" i="0" dirty="0">
                <a:solidFill>
                  <a:srgbClr val="171717"/>
                </a:solidFill>
                <a:effectLst/>
                <a:latin typeface="Segoe UI" panose="020B0502040204020203" pitchFamily="34" charset="0"/>
              </a:rPr>
              <a:t> sincronizada con Azure Active </a:t>
            </a:r>
            <a:r>
              <a:rPr lang="es-ES" b="0" i="0" dirty="0" err="1">
                <a:solidFill>
                  <a:srgbClr val="171717"/>
                </a:solidFill>
                <a:effectLst/>
                <a:latin typeface="Segoe UI" panose="020B0502040204020203" pitchFamily="34" charset="0"/>
              </a:rPr>
              <a:t>Directory</a:t>
            </a:r>
            <a:r>
              <a:rPr lang="es-ES" b="0" i="0" dirty="0">
                <a:solidFill>
                  <a:srgbClr val="171717"/>
                </a:solidFill>
                <a:effectLst/>
                <a:latin typeface="Segoe UI" panose="020B0502040204020203" pitchFamily="34" charset="0"/>
              </a:rPr>
              <a:t>. Se puede configurar mediante Azure AD </a:t>
            </a:r>
            <a:r>
              <a:rPr lang="es-ES" b="0" i="0" dirty="0" err="1">
                <a:solidFill>
                  <a:srgbClr val="171717"/>
                </a:solidFill>
                <a:effectLst/>
                <a:latin typeface="Segoe UI" panose="020B0502040204020203" pitchFamily="34" charset="0"/>
              </a:rPr>
              <a:t>Connect</a:t>
            </a:r>
            <a:r>
              <a:rPr lang="es-ES" b="0" i="0" dirty="0">
                <a:solidFill>
                  <a:srgbClr val="171717"/>
                </a:solidFill>
                <a:effectLst/>
                <a:latin typeface="Segoe UI" panose="020B0502040204020203" pitchFamily="34" charset="0"/>
              </a:rPr>
              <a:t> (para organizaciones híbridas) o Azure AD </a:t>
            </a:r>
            <a:r>
              <a:rPr lang="es-ES" b="0" i="0" dirty="0" err="1">
                <a:solidFill>
                  <a:srgbClr val="171717"/>
                </a:solidFill>
                <a:effectLst/>
                <a:latin typeface="Segoe UI" panose="020B0502040204020203" pitchFamily="34" charset="0"/>
              </a:rPr>
              <a:t>Domain</a:t>
            </a:r>
            <a:r>
              <a:rPr lang="es-ES" b="0" i="0" dirty="0">
                <a:solidFill>
                  <a:srgbClr val="171717"/>
                </a:solidFill>
                <a:effectLst/>
                <a:latin typeface="Segoe UI" panose="020B0502040204020203" pitchFamily="34" charset="0"/>
              </a:rPr>
              <a:t> </a:t>
            </a:r>
            <a:r>
              <a:rPr lang="es-ES" b="0" i="0" dirty="0" err="1">
                <a:solidFill>
                  <a:srgbClr val="171717"/>
                </a:solidFill>
                <a:effectLst/>
                <a:latin typeface="Segoe UI" panose="020B0502040204020203" pitchFamily="34" charset="0"/>
              </a:rPr>
              <a:t>Services</a:t>
            </a:r>
            <a:r>
              <a:rPr lang="es-ES" b="0" i="0" dirty="0">
                <a:solidFill>
                  <a:srgbClr val="171717"/>
                </a:solidFill>
                <a:effectLst/>
                <a:latin typeface="Segoe UI" panose="020B0502040204020203" pitchFamily="34" charset="0"/>
              </a:rPr>
              <a:t> (para organizaciones híbridas o en la nube).</a:t>
            </a:r>
          </a:p>
          <a:p>
            <a:pPr lvl="1">
              <a:buFont typeface="Arial" panose="020B0604020202020204" pitchFamily="34" charset="0"/>
              <a:buChar char="•"/>
            </a:pPr>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Una suscripción a Azure, cuyo elemento primario es el mismo inquilino de Azure AD, que contenga una red virtual que contenga Windows Server Active </a:t>
            </a:r>
            <a:r>
              <a:rPr lang="es-ES" b="0" i="0" dirty="0" err="1">
                <a:solidFill>
                  <a:srgbClr val="171717"/>
                </a:solidFill>
                <a:effectLst/>
                <a:latin typeface="Segoe UI" panose="020B0502040204020203" pitchFamily="34" charset="0"/>
              </a:rPr>
              <a:t>Directory</a:t>
            </a:r>
            <a:r>
              <a:rPr lang="es-ES" b="0" i="0" dirty="0">
                <a:solidFill>
                  <a:srgbClr val="171717"/>
                </a:solidFill>
                <a:effectLst/>
                <a:latin typeface="Segoe UI" panose="020B0502040204020203" pitchFamily="34" charset="0"/>
              </a:rPr>
              <a:t> o una instancia de Azure AD DS, o esté conectada a ellos.</a:t>
            </a:r>
          </a:p>
          <a:p>
            <a:pPr lvl="1"/>
            <a:br>
              <a:rPr lang="es-ES" dirty="0"/>
            </a:br>
            <a:endParaRPr lang="es-ES" dirty="0"/>
          </a:p>
        </p:txBody>
      </p:sp>
    </p:spTree>
    <p:extLst>
      <p:ext uri="{BB962C8B-B14F-4D97-AF65-F5344CB8AC3E}">
        <p14:creationId xmlns:p14="http://schemas.microsoft.com/office/powerpoint/2010/main" val="143550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0"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847982" y="403453"/>
            <a:ext cx="8228212" cy="707886"/>
          </a:xfrm>
          <a:prstGeom prst="rect">
            <a:avLst/>
          </a:prstGeom>
          <a:noFill/>
        </p:spPr>
        <p:txBody>
          <a:bodyPr wrap="square" rtlCol="0">
            <a:spAutoFit/>
          </a:bodyPr>
          <a:lstStyle/>
          <a:p>
            <a:r>
              <a:rPr lang="es-ES" sz="4000" dirty="0">
                <a:solidFill>
                  <a:srgbClr val="006699"/>
                </a:solidFill>
              </a:rPr>
              <a:t>Requisitos</a:t>
            </a:r>
            <a:endParaRPr lang="en-US" sz="40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360125" y="1205430"/>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s-ES" sz="2800" dirty="0"/>
          </a:p>
          <a:p>
            <a:pPr marL="457200" indent="-457200" algn="l">
              <a:buFont typeface="Arial" panose="020B0604020202020204" pitchFamily="34" charset="0"/>
              <a:buChar char="•"/>
            </a:pPr>
            <a:endParaRPr lang="en-US" sz="2800" dirty="0"/>
          </a:p>
        </p:txBody>
      </p:sp>
      <p:sp>
        <p:nvSpPr>
          <p:cNvPr id="13" name="TextBox 12">
            <a:extLst>
              <a:ext uri="{FF2B5EF4-FFF2-40B4-BE49-F238E27FC236}">
                <a16:creationId xmlns:a16="http://schemas.microsoft.com/office/drawing/2014/main" id="{41FEEDA1-0A62-405B-8487-ED2ED7A44882}"/>
              </a:ext>
            </a:extLst>
          </p:cNvPr>
          <p:cNvSpPr txBox="1"/>
          <p:nvPr/>
        </p:nvSpPr>
        <p:spPr>
          <a:xfrm>
            <a:off x="720230" y="1565124"/>
            <a:ext cx="11343926" cy="646331"/>
          </a:xfrm>
          <a:prstGeom prst="rect">
            <a:avLst/>
          </a:prstGeom>
          <a:noFill/>
        </p:spPr>
        <p:txBody>
          <a:bodyPr wrap="square">
            <a:spAutoFit/>
          </a:bodyPr>
          <a:lstStyle/>
          <a:p>
            <a:r>
              <a:rPr lang="es-ES" b="0" i="0" dirty="0">
                <a:solidFill>
                  <a:srgbClr val="171717"/>
                </a:solidFill>
                <a:effectLst/>
                <a:latin typeface="Segoe UI" panose="020B0502040204020203" pitchFamily="34" charset="0"/>
              </a:rPr>
              <a:t>Dependiendo de las aplicaciones o funciones de escritorio virtual que necesitemos, debemos de asegurarnos de disponer de las siguientes licencias:</a:t>
            </a:r>
            <a:endParaRPr lang="es-ES" dirty="0"/>
          </a:p>
        </p:txBody>
      </p:sp>
      <p:pic>
        <p:nvPicPr>
          <p:cNvPr id="10" name="Picture 9">
            <a:extLst>
              <a:ext uri="{FF2B5EF4-FFF2-40B4-BE49-F238E27FC236}">
                <a16:creationId xmlns:a16="http://schemas.microsoft.com/office/drawing/2014/main" id="{B0473461-D41E-4EEB-806A-C4AF4C8767CB}"/>
              </a:ext>
            </a:extLst>
          </p:cNvPr>
          <p:cNvPicPr>
            <a:picLocks noChangeAspect="1"/>
          </p:cNvPicPr>
          <p:nvPr/>
        </p:nvPicPr>
        <p:blipFill>
          <a:blip r:embed="rId5"/>
          <a:stretch>
            <a:fillRect/>
          </a:stretch>
        </p:blipFill>
        <p:spPr>
          <a:xfrm>
            <a:off x="1197644" y="2676453"/>
            <a:ext cx="9796712" cy="2281025"/>
          </a:xfrm>
          <a:prstGeom prst="rect">
            <a:avLst/>
          </a:prstGeom>
        </p:spPr>
      </p:pic>
    </p:spTree>
    <p:extLst>
      <p:ext uri="{BB962C8B-B14F-4D97-AF65-F5344CB8AC3E}">
        <p14:creationId xmlns:p14="http://schemas.microsoft.com/office/powerpoint/2010/main" val="3735107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1939" b="3791"/>
          <a:stretch/>
        </p:blipFill>
        <p:spPr>
          <a:xfrm>
            <a:off x="0" y="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0"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604090" y="442180"/>
            <a:ext cx="8228212" cy="707886"/>
          </a:xfrm>
          <a:prstGeom prst="rect">
            <a:avLst/>
          </a:prstGeom>
          <a:noFill/>
        </p:spPr>
        <p:txBody>
          <a:bodyPr wrap="square" rtlCol="0">
            <a:spAutoFit/>
          </a:bodyPr>
          <a:lstStyle/>
          <a:p>
            <a:r>
              <a:rPr lang="es-ES" sz="4000" dirty="0">
                <a:solidFill>
                  <a:srgbClr val="006699"/>
                </a:solidFill>
              </a:rPr>
              <a:t>Imágenes de SO admitidas en WVD</a:t>
            </a:r>
            <a:endParaRPr lang="en-US" sz="40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360125" y="1205430"/>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s-ES" sz="2800" dirty="0"/>
          </a:p>
          <a:p>
            <a:pPr marL="457200" indent="-457200" algn="l">
              <a:buFont typeface="Arial" panose="020B0604020202020204" pitchFamily="34" charset="0"/>
              <a:buChar char="•"/>
            </a:pPr>
            <a:endParaRPr lang="en-US" sz="2800" dirty="0"/>
          </a:p>
        </p:txBody>
      </p:sp>
      <p:sp>
        <p:nvSpPr>
          <p:cNvPr id="11" name="TextBox 10">
            <a:extLst>
              <a:ext uri="{FF2B5EF4-FFF2-40B4-BE49-F238E27FC236}">
                <a16:creationId xmlns:a16="http://schemas.microsoft.com/office/drawing/2014/main" id="{6490AC34-47D5-4B28-992E-6BECD733DEA2}"/>
              </a:ext>
            </a:extLst>
          </p:cNvPr>
          <p:cNvSpPr txBox="1"/>
          <p:nvPr/>
        </p:nvSpPr>
        <p:spPr>
          <a:xfrm>
            <a:off x="487949" y="1443836"/>
            <a:ext cx="10368710" cy="3970318"/>
          </a:xfrm>
          <a:prstGeom prst="rect">
            <a:avLst/>
          </a:prstGeom>
          <a:noFill/>
        </p:spPr>
        <p:txBody>
          <a:bodyPr wrap="square">
            <a:spAutoFit/>
          </a:bodyPr>
          <a:lstStyle/>
          <a:p>
            <a:pPr algn="l"/>
            <a:r>
              <a:rPr lang="es-ES" b="0" i="0" dirty="0">
                <a:solidFill>
                  <a:srgbClr val="171717"/>
                </a:solidFill>
                <a:effectLst/>
                <a:latin typeface="Segoe UI" panose="020B0502040204020203" pitchFamily="34" charset="0"/>
              </a:rPr>
              <a:t>Windows Virtual Desktop admite las imágenes de SO x64 siguientes:</a:t>
            </a:r>
          </a:p>
          <a:p>
            <a:pPr algn="l"/>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Sesión múltiple de Windows 10 Enterprise, versión 1809 o superior</a:t>
            </a:r>
          </a:p>
          <a:p>
            <a:pPr lvl="1"/>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Windows 10 Enterprise, versión 1809 o posterior</a:t>
            </a:r>
          </a:p>
          <a:p>
            <a:pPr lvl="1"/>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Windows 7 Enterprise</a:t>
            </a:r>
          </a:p>
          <a:p>
            <a:pPr lvl="1"/>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Windows Server 2019</a:t>
            </a:r>
          </a:p>
          <a:p>
            <a:pPr lvl="1"/>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Windows Server 2016</a:t>
            </a:r>
          </a:p>
          <a:p>
            <a:pPr lvl="1"/>
            <a:endParaRPr lang="es-ES" b="0" i="0" dirty="0">
              <a:solidFill>
                <a:srgbClr val="171717"/>
              </a:solidFill>
              <a:effectLst/>
              <a:latin typeface="Segoe UI" panose="020B0502040204020203" pitchFamily="34" charset="0"/>
            </a:endParaRPr>
          </a:p>
          <a:p>
            <a:pPr lvl="1">
              <a:buFont typeface="Arial" panose="020B0604020202020204" pitchFamily="34" charset="0"/>
              <a:buChar char="•"/>
            </a:pPr>
            <a:r>
              <a:rPr lang="es-ES" b="0" i="0" dirty="0">
                <a:solidFill>
                  <a:srgbClr val="171717"/>
                </a:solidFill>
                <a:effectLst/>
                <a:latin typeface="Segoe UI" panose="020B0502040204020203" pitchFamily="34" charset="0"/>
              </a:rPr>
              <a:t>Windows Server 2012 R2</a:t>
            </a:r>
          </a:p>
          <a:p>
            <a:pPr algn="l"/>
            <a:endParaRPr lang="es-E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1308026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descr="Imagen que contiene agua, barco, lago, alambre&#10;&#10;Descripción generada automáticamente">
            <a:extLst>
              <a:ext uri="{FF2B5EF4-FFF2-40B4-BE49-F238E27FC236}">
                <a16:creationId xmlns:a16="http://schemas.microsoft.com/office/drawing/2014/main" id="{5D339ABD-A0E7-4B94-8976-A989C934566F}"/>
              </a:ext>
            </a:extLst>
          </p:cNvPr>
          <p:cNvPicPr>
            <a:picLocks noChangeAspect="1"/>
          </p:cNvPicPr>
          <p:nvPr/>
        </p:nvPicPr>
        <p:blipFill rotWithShape="1">
          <a:blip r:embed="rId2">
            <a:extLst>
              <a:ext uri="{28A0092B-C50C-407E-A947-70E740481C1C}">
                <a14:useLocalDpi xmlns:a14="http://schemas.microsoft.com/office/drawing/2010/main" val="0"/>
              </a:ext>
            </a:extLst>
          </a:blip>
          <a:srcRect t="11939" b="3791"/>
          <a:stretch/>
        </p:blipFill>
        <p:spPr>
          <a:xfrm>
            <a:off x="0" y="-10994"/>
            <a:ext cx="12191980" cy="6857990"/>
          </a:xfrm>
          <a:prstGeom prst="rect">
            <a:avLst/>
          </a:prstGeom>
        </p:spPr>
      </p:pic>
      <p:sp>
        <p:nvSpPr>
          <p:cNvPr id="2" name="Marcador de pie de página 1">
            <a:extLst>
              <a:ext uri="{FF2B5EF4-FFF2-40B4-BE49-F238E27FC236}">
                <a16:creationId xmlns:a16="http://schemas.microsoft.com/office/drawing/2014/main" id="{822C31DC-DA37-4BF5-B8AF-5CD235BA9BC2}"/>
              </a:ext>
            </a:extLst>
          </p:cNvPr>
          <p:cNvSpPr>
            <a:spLocks noGrp="1"/>
          </p:cNvSpPr>
          <p:nvPr>
            <p:ph type="ftr" sz="quarter" idx="11"/>
          </p:nvPr>
        </p:nvSpPr>
        <p:spPr>
          <a:xfrm>
            <a:off x="4038600" y="6481871"/>
            <a:ext cx="4114800" cy="365125"/>
          </a:xfrm>
        </p:spPr>
        <p:txBody>
          <a:bodyPr/>
          <a:lstStyle/>
          <a:p>
            <a:r>
              <a:rPr lang="es-ES" dirty="0">
                <a:solidFill>
                  <a:schemeClr val="bg1"/>
                </a:solidFill>
              </a:rPr>
              <a:t>www.clouddatavalencia.com</a:t>
            </a:r>
          </a:p>
        </p:txBody>
      </p:sp>
      <p:sp>
        <p:nvSpPr>
          <p:cNvPr id="3" name="CuadroTexto 2">
            <a:extLst>
              <a:ext uri="{FF2B5EF4-FFF2-40B4-BE49-F238E27FC236}">
                <a16:creationId xmlns:a16="http://schemas.microsoft.com/office/drawing/2014/main" id="{02A8E88D-8338-4225-9DF9-30379044B039}"/>
              </a:ext>
            </a:extLst>
          </p:cNvPr>
          <p:cNvSpPr txBox="1"/>
          <p:nvPr/>
        </p:nvSpPr>
        <p:spPr>
          <a:xfrm>
            <a:off x="2028023" y="2819940"/>
            <a:ext cx="8135933" cy="830997"/>
          </a:xfrm>
          <a:prstGeom prst="rect">
            <a:avLst/>
          </a:prstGeom>
          <a:noFill/>
        </p:spPr>
        <p:txBody>
          <a:bodyPr wrap="square" rtlCol="0">
            <a:spAutoFit/>
          </a:bodyPr>
          <a:lstStyle/>
          <a:p>
            <a:pPr algn="ctr"/>
            <a:r>
              <a:rPr lang="es-ES" sz="4800" dirty="0">
                <a:solidFill>
                  <a:schemeClr val="bg1"/>
                </a:solidFill>
              </a:rPr>
              <a:t>Entendiendo los Costes</a:t>
            </a:r>
          </a:p>
        </p:txBody>
      </p:sp>
    </p:spTree>
    <p:extLst>
      <p:ext uri="{BB962C8B-B14F-4D97-AF65-F5344CB8AC3E}">
        <p14:creationId xmlns:p14="http://schemas.microsoft.com/office/powerpoint/2010/main" val="423761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1939" b="3791"/>
          <a:stretch/>
        </p:blipFill>
        <p:spPr>
          <a:xfrm>
            <a:off x="0" y="-19996"/>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0"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655728" y="389822"/>
            <a:ext cx="8228212" cy="707886"/>
          </a:xfrm>
          <a:prstGeom prst="rect">
            <a:avLst/>
          </a:prstGeom>
          <a:noFill/>
        </p:spPr>
        <p:txBody>
          <a:bodyPr wrap="square" rtlCol="0">
            <a:spAutoFit/>
          </a:bodyPr>
          <a:lstStyle/>
          <a:p>
            <a:r>
              <a:rPr lang="es-ES" sz="4000" dirty="0">
                <a:solidFill>
                  <a:srgbClr val="006699"/>
                </a:solidFill>
              </a:rPr>
              <a:t>Precio Arquitectura</a:t>
            </a:r>
            <a:endParaRPr lang="en-US" sz="40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350540" y="1079909"/>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s-ES" sz="2800" dirty="0"/>
          </a:p>
          <a:p>
            <a:pPr marL="457200" indent="-457200" algn="l">
              <a:buFont typeface="Arial" panose="020B0604020202020204" pitchFamily="34" charset="0"/>
              <a:buChar char="•"/>
            </a:pPr>
            <a:endParaRPr lang="en-US" sz="2800" dirty="0"/>
          </a:p>
        </p:txBody>
      </p:sp>
      <p:graphicFrame>
        <p:nvGraphicFramePr>
          <p:cNvPr id="6" name="Table 5">
            <a:extLst>
              <a:ext uri="{FF2B5EF4-FFF2-40B4-BE49-F238E27FC236}">
                <a16:creationId xmlns:a16="http://schemas.microsoft.com/office/drawing/2014/main" id="{19FF7BC6-1A84-4249-B0F0-84319273C63F}"/>
              </a:ext>
            </a:extLst>
          </p:cNvPr>
          <p:cNvGraphicFramePr>
            <a:graphicFrameLocks noGrp="1"/>
          </p:cNvGraphicFramePr>
          <p:nvPr>
            <p:extLst>
              <p:ext uri="{D42A27DB-BD31-4B8C-83A1-F6EECF244321}">
                <p14:modId xmlns:p14="http://schemas.microsoft.com/office/powerpoint/2010/main" val="1761110889"/>
              </p:ext>
            </p:extLst>
          </p:nvPr>
        </p:nvGraphicFramePr>
        <p:xfrm>
          <a:off x="1513607" y="4440808"/>
          <a:ext cx="9311779" cy="933450"/>
        </p:xfrm>
        <a:graphic>
          <a:graphicData uri="http://schemas.openxmlformats.org/drawingml/2006/table">
            <a:tbl>
              <a:tblPr>
                <a:tableStyleId>{793D81CF-94F2-401A-BA57-92F5A7B2D0C5}</a:tableStyleId>
              </a:tblPr>
              <a:tblGrid>
                <a:gridCol w="2022866">
                  <a:extLst>
                    <a:ext uri="{9D8B030D-6E8A-4147-A177-3AD203B41FA5}">
                      <a16:colId xmlns:a16="http://schemas.microsoft.com/office/drawing/2014/main" val="157705457"/>
                    </a:ext>
                  </a:extLst>
                </a:gridCol>
                <a:gridCol w="1115964">
                  <a:extLst>
                    <a:ext uri="{9D8B030D-6E8A-4147-A177-3AD203B41FA5}">
                      <a16:colId xmlns:a16="http://schemas.microsoft.com/office/drawing/2014/main" val="1357148717"/>
                    </a:ext>
                  </a:extLst>
                </a:gridCol>
                <a:gridCol w="4037703">
                  <a:extLst>
                    <a:ext uri="{9D8B030D-6E8A-4147-A177-3AD203B41FA5}">
                      <a16:colId xmlns:a16="http://schemas.microsoft.com/office/drawing/2014/main" val="1564128242"/>
                    </a:ext>
                  </a:extLst>
                </a:gridCol>
                <a:gridCol w="2135246">
                  <a:extLst>
                    <a:ext uri="{9D8B030D-6E8A-4147-A177-3AD203B41FA5}">
                      <a16:colId xmlns:a16="http://schemas.microsoft.com/office/drawing/2014/main" val="1812715724"/>
                    </a:ext>
                  </a:extLst>
                </a:gridCol>
              </a:tblGrid>
              <a:tr h="137133">
                <a:tc>
                  <a:txBody>
                    <a:bodyPr/>
                    <a:lstStyle/>
                    <a:p>
                      <a:pPr algn="l" fontAlgn="t"/>
                      <a:r>
                        <a:rPr lang="es-ES" sz="1200" u="none" strike="noStrike" dirty="0">
                          <a:effectLst/>
                        </a:rPr>
                        <a:t>Service </a:t>
                      </a:r>
                      <a:r>
                        <a:rPr lang="es-ES" sz="1200" u="none" strike="noStrike" dirty="0" err="1">
                          <a:effectLst/>
                        </a:rPr>
                        <a:t>type</a:t>
                      </a:r>
                      <a:endParaRPr lang="es-ES" sz="1200" b="1" i="0" u="none" strike="noStrike" dirty="0">
                        <a:effectLst/>
                        <a:latin typeface="Segoe UI Light" panose="020B0502040204020203"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ES" sz="1200" u="none" strike="noStrike" dirty="0" err="1">
                          <a:effectLst/>
                        </a:rPr>
                        <a:t>Region</a:t>
                      </a:r>
                      <a:endParaRPr lang="es-ES" sz="1200" b="1" i="0" u="none" strike="noStrike" dirty="0">
                        <a:effectLst/>
                        <a:latin typeface="Segoe UI Light" panose="020B0502040204020203"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ES" sz="1200" u="none" strike="noStrike" dirty="0" err="1">
                          <a:effectLst/>
                        </a:rPr>
                        <a:t>Description</a:t>
                      </a:r>
                      <a:endParaRPr lang="es-ES" sz="1200" b="1" i="0" u="none" strike="noStrike" dirty="0">
                        <a:effectLst/>
                        <a:latin typeface="Segoe UI Light" panose="020B0502040204020203"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ES" sz="1200" u="none" strike="noStrike">
                          <a:effectLst/>
                        </a:rPr>
                        <a:t>Estimated monthly cost</a:t>
                      </a:r>
                      <a:endParaRPr lang="es-ES" sz="1200" b="1" i="0" u="none" strike="noStrike">
                        <a:effectLst/>
                        <a:latin typeface="Segoe UI Light" panose="020B0502040204020203"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833137"/>
                  </a:ext>
                </a:extLst>
              </a:tr>
              <a:tr h="518874">
                <a:tc>
                  <a:txBody>
                    <a:bodyPr/>
                    <a:lstStyle/>
                    <a:p>
                      <a:pPr algn="l" fontAlgn="t"/>
                      <a:r>
                        <a:rPr lang="es-ES" sz="1200" u="none" strike="noStrike" dirty="0">
                          <a:effectLst/>
                        </a:rPr>
                        <a:t>Windows Virtual Desktop</a:t>
                      </a:r>
                      <a:endParaRPr lang="es-ES" sz="1200" b="0" i="0" u="none" strike="noStrike" dirty="0">
                        <a:effectLst/>
                        <a:latin typeface="Segoe UI Light" panose="020B0502040204020203"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ES" sz="1200" u="none" strike="noStrike" dirty="0">
                          <a:effectLst/>
                        </a:rPr>
                        <a:t>North Europe</a:t>
                      </a:r>
                      <a:endParaRPr lang="es-ES" sz="1200" b="0" i="0" u="none" strike="noStrike" dirty="0">
                        <a:effectLst/>
                        <a:latin typeface="Segoe UI Light" panose="020B0502040204020203"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t" latinLnBrk="0" hangingPunct="1"/>
                      <a:r>
                        <a:rPr lang="es-ES" sz="1200" u="none" strike="noStrike" kern="1200" dirty="0">
                          <a:solidFill>
                            <a:schemeClr val="dk1"/>
                          </a:solidFill>
                          <a:effectLst/>
                          <a:latin typeface="+mn-lt"/>
                          <a:ea typeface="+mn-ea"/>
                          <a:cs typeface="+mn-cs"/>
                        </a:rPr>
                        <a:t>20 usuarios - 220 de horas de uso al mes -  </a:t>
                      </a:r>
                      <a:r>
                        <a:rPr lang="es-ES" sz="1200" u="none" strike="noStrike" kern="1200" dirty="0" err="1">
                          <a:solidFill>
                            <a:schemeClr val="dk1"/>
                          </a:solidFill>
                          <a:effectLst/>
                          <a:latin typeface="+mn-lt"/>
                          <a:ea typeface="+mn-ea"/>
                          <a:cs typeface="+mn-cs"/>
                        </a:rPr>
                        <a:t>multisession</a:t>
                      </a:r>
                      <a:endParaRPr lang="es-ES" sz="1200" u="none" strike="noStrike" kern="1200" dirty="0">
                        <a:solidFill>
                          <a:schemeClr val="dk1"/>
                        </a:solidFill>
                        <a:effectLst/>
                        <a:latin typeface="+mn-lt"/>
                        <a:ea typeface="+mn-ea"/>
                        <a:cs typeface="+mn-cs"/>
                      </a:endParaRPr>
                    </a:p>
                    <a:p>
                      <a:pPr marL="0" algn="l" defTabSz="914400" rtl="0" eaLnBrk="1" fontAlgn="t" latinLnBrk="0" hangingPunct="1"/>
                      <a:r>
                        <a:rPr lang="pt-BR" sz="1200" u="none" strike="noStrike" kern="1200" dirty="0">
                          <a:solidFill>
                            <a:schemeClr val="dk1"/>
                          </a:solidFill>
                          <a:effectLst/>
                          <a:latin typeface="+mn-lt"/>
                          <a:ea typeface="+mn-ea"/>
                          <a:cs typeface="+mn-cs"/>
                        </a:rPr>
                        <a:t>Carga de Trabajo: Pesada</a:t>
                      </a:r>
                    </a:p>
                    <a:p>
                      <a:pPr algn="l" fontAlgn="t"/>
                      <a:r>
                        <a:rPr lang="pt-BR" sz="1200" u="none" strike="noStrike" kern="1200" dirty="0">
                          <a:solidFill>
                            <a:schemeClr val="dk1"/>
                          </a:solidFill>
                          <a:effectLst/>
                          <a:latin typeface="+mn-lt"/>
                          <a:ea typeface="+mn-ea"/>
                          <a:cs typeface="+mn-cs"/>
                        </a:rPr>
                        <a:t>3xD4s v3 (4 </a:t>
                      </a:r>
                      <a:r>
                        <a:rPr lang="pt-BR" sz="1200" u="none" strike="noStrike" kern="1200" dirty="0" err="1">
                          <a:solidFill>
                            <a:schemeClr val="dk1"/>
                          </a:solidFill>
                          <a:effectLst/>
                          <a:latin typeface="+mn-lt"/>
                          <a:ea typeface="+mn-ea"/>
                          <a:cs typeface="+mn-cs"/>
                        </a:rPr>
                        <a:t>vCPU</a:t>
                      </a:r>
                      <a:r>
                        <a:rPr lang="pt-BR" sz="1200" u="none" strike="noStrike" kern="1200" dirty="0">
                          <a:solidFill>
                            <a:schemeClr val="dk1"/>
                          </a:solidFill>
                          <a:effectLst/>
                          <a:latin typeface="+mn-lt"/>
                          <a:ea typeface="+mn-ea"/>
                          <a:cs typeface="+mn-cs"/>
                        </a:rPr>
                        <a:t>, 16 GB de RAM), P10 ​Discos (128 </a:t>
                      </a:r>
                      <a:r>
                        <a:rPr lang="pt-BR" sz="1200" u="none" strike="noStrike" kern="1200" dirty="0" err="1">
                          <a:solidFill>
                            <a:schemeClr val="dk1"/>
                          </a:solidFill>
                          <a:effectLst/>
                          <a:latin typeface="+mn-lt"/>
                          <a:ea typeface="+mn-ea"/>
                          <a:cs typeface="+mn-cs"/>
                        </a:rPr>
                        <a:t>GiB</a:t>
                      </a:r>
                      <a:r>
                        <a:rPr lang="pt-BR" sz="1200" u="none" strike="noStrike" kern="1200" dirty="0">
                          <a:solidFill>
                            <a:schemeClr val="dk1"/>
                          </a:solidFill>
                          <a:effectLst/>
                          <a:latin typeface="+mn-lt"/>
                          <a:ea typeface="+mn-ea"/>
                          <a:cs typeface="+mn-cs"/>
                        </a:rPr>
                        <a:t>, 500 IOPS)</a:t>
                      </a:r>
                      <a:endParaRPr lang="es-ES" sz="1200" u="none" strike="noStrike" kern="1200" dirty="0">
                        <a:solidFill>
                          <a:schemeClr val="dk1"/>
                        </a:solidFill>
                        <a:effectLst/>
                        <a:latin typeface="+mn-lt"/>
                        <a:ea typeface="+mn-ea"/>
                        <a:cs typeface="+mn-cs"/>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ES" sz="1200" u="none" strike="noStrike" dirty="0">
                          <a:effectLst/>
                        </a:rPr>
                        <a:t>                   </a:t>
                      </a:r>
                      <a:r>
                        <a:rPr lang="es-ES" sz="1600" u="none" strike="noStrike" dirty="0">
                          <a:effectLst/>
                        </a:rPr>
                        <a:t>261,01 € </a:t>
                      </a:r>
                      <a:endParaRPr lang="es-ES" sz="1200" b="0" i="0" u="none" strike="noStrike" dirty="0">
                        <a:effectLst/>
                        <a:latin typeface="Segoe UI Light"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360099"/>
                  </a:ext>
                </a:extLst>
              </a:tr>
            </a:tbl>
          </a:graphicData>
        </a:graphic>
      </p:graphicFrame>
      <p:sp>
        <p:nvSpPr>
          <p:cNvPr id="14" name="TextBox 13">
            <a:extLst>
              <a:ext uri="{FF2B5EF4-FFF2-40B4-BE49-F238E27FC236}">
                <a16:creationId xmlns:a16="http://schemas.microsoft.com/office/drawing/2014/main" id="{6093CA2E-C131-4575-8DE1-A381E7315EBF}"/>
              </a:ext>
            </a:extLst>
          </p:cNvPr>
          <p:cNvSpPr txBox="1"/>
          <p:nvPr/>
        </p:nvSpPr>
        <p:spPr>
          <a:xfrm>
            <a:off x="497534" y="1464629"/>
            <a:ext cx="11343926" cy="3139321"/>
          </a:xfrm>
          <a:prstGeom prst="rect">
            <a:avLst/>
          </a:prstGeom>
          <a:noFill/>
        </p:spPr>
        <p:txBody>
          <a:bodyPr wrap="square">
            <a:spAutoFit/>
          </a:bodyPr>
          <a:lstStyle/>
          <a:p>
            <a:r>
              <a:rPr lang="es-ES" dirty="0"/>
              <a:t>Cuando realizamos un calculo de precio estimado en una arquitectura WVD debemos tener en cuenta varios puntos:</a:t>
            </a:r>
          </a:p>
          <a:p>
            <a:endParaRPr lang="es-ES" dirty="0"/>
          </a:p>
          <a:p>
            <a:pPr marL="285750" indent="-285750">
              <a:buFont typeface="Arial" panose="020B0604020202020204" pitchFamily="34" charset="0"/>
              <a:buChar char="•"/>
            </a:pPr>
            <a:r>
              <a:rPr lang="es-ES" dirty="0"/>
              <a:t>Región y tipo de uso (En grupo o Personal).</a:t>
            </a:r>
          </a:p>
          <a:p>
            <a:pPr marL="285750" indent="-285750">
              <a:buFont typeface="Arial" panose="020B0604020202020204" pitchFamily="34" charset="0"/>
              <a:buChar char="•"/>
            </a:pPr>
            <a:r>
              <a:rPr lang="es-ES" dirty="0"/>
              <a:t>Usuarios que van a utilizar el servicio.</a:t>
            </a:r>
          </a:p>
          <a:p>
            <a:pPr marL="285750" indent="-285750">
              <a:buFont typeface="Arial" panose="020B0604020202020204" pitchFamily="34" charset="0"/>
              <a:buChar char="•"/>
            </a:pPr>
            <a:r>
              <a:rPr lang="es-ES" dirty="0"/>
              <a:t>Horas de uso.</a:t>
            </a:r>
          </a:p>
          <a:p>
            <a:pPr marL="285750" indent="-285750">
              <a:buFont typeface="Arial" panose="020B0604020202020204" pitchFamily="34" charset="0"/>
              <a:buChar char="•"/>
            </a:pPr>
            <a:r>
              <a:rPr lang="es-ES" dirty="0"/>
              <a:t>Escenarios:</a:t>
            </a:r>
          </a:p>
          <a:p>
            <a:pPr marL="742950" lvl="1" indent="-285750">
              <a:buFont typeface="Arial" panose="020B0604020202020204" pitchFamily="34" charset="0"/>
              <a:buChar char="•"/>
            </a:pPr>
            <a:r>
              <a:rPr lang="es-ES" sz="1600" dirty="0"/>
              <a:t>Multisesión o sesión única.</a:t>
            </a:r>
          </a:p>
          <a:p>
            <a:pPr marL="742950" lvl="1" indent="-285750">
              <a:buFont typeface="Arial" panose="020B0604020202020204" pitchFamily="34" charset="0"/>
              <a:buChar char="•"/>
            </a:pPr>
            <a:r>
              <a:rPr lang="es-ES" sz="1600" dirty="0"/>
              <a:t>Tipo de carga de trabajo.</a:t>
            </a:r>
          </a:p>
          <a:p>
            <a:pPr marL="285750" indent="-285750">
              <a:buFont typeface="Arial" panose="020B0604020202020204" pitchFamily="34" charset="0"/>
              <a:buChar char="•"/>
            </a:pPr>
            <a:r>
              <a:rPr lang="es-ES" dirty="0"/>
              <a:t>Maquina virtual (</a:t>
            </a:r>
            <a:r>
              <a:rPr lang="es-ES" dirty="0" err="1"/>
              <a:t>Size</a:t>
            </a:r>
            <a:r>
              <a:rPr lang="es-ES" dirty="0"/>
              <a:t>).</a:t>
            </a:r>
          </a:p>
          <a:p>
            <a:pPr marL="285750" indent="-285750">
              <a:buFont typeface="Arial" panose="020B0604020202020204" pitchFamily="34" charset="0"/>
              <a:buChar char="•"/>
            </a:pPr>
            <a:r>
              <a:rPr lang="es-ES" dirty="0"/>
              <a:t>Disco del OS.</a:t>
            </a:r>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110588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descr="Imagen que contiene agua, barco, lago, alambre&#10;&#10;Descripción generada automáticamente">
            <a:extLst>
              <a:ext uri="{FF2B5EF4-FFF2-40B4-BE49-F238E27FC236}">
                <a16:creationId xmlns:a16="http://schemas.microsoft.com/office/drawing/2014/main" id="{5D339ABD-A0E7-4B94-8976-A989C934566F}"/>
              </a:ext>
            </a:extLst>
          </p:cNvPr>
          <p:cNvPicPr>
            <a:picLocks noChangeAspect="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t="11939" b="3791"/>
          <a:stretch/>
        </p:blipFill>
        <p:spPr>
          <a:xfrm>
            <a:off x="0" y="-10994"/>
            <a:ext cx="12191980" cy="6857990"/>
          </a:xfrm>
          <a:prstGeom prst="rect">
            <a:avLst/>
          </a:prstGeom>
          <a:solidFill>
            <a:schemeClr val="bg1">
              <a:alpha val="54000"/>
            </a:schemeClr>
          </a:solidFill>
        </p:spPr>
      </p:pic>
      <p:sp>
        <p:nvSpPr>
          <p:cNvPr id="2" name="Marcador de pie de página 1">
            <a:extLst>
              <a:ext uri="{FF2B5EF4-FFF2-40B4-BE49-F238E27FC236}">
                <a16:creationId xmlns:a16="http://schemas.microsoft.com/office/drawing/2014/main" id="{822C31DC-DA37-4BF5-B8AF-5CD235BA9BC2}"/>
              </a:ext>
            </a:extLst>
          </p:cNvPr>
          <p:cNvSpPr>
            <a:spLocks noGrp="1"/>
          </p:cNvSpPr>
          <p:nvPr>
            <p:ph type="ftr" sz="quarter" idx="11"/>
          </p:nvPr>
        </p:nvSpPr>
        <p:spPr>
          <a:xfrm>
            <a:off x="4038600" y="6481871"/>
            <a:ext cx="4114800" cy="365125"/>
          </a:xfrm>
        </p:spPr>
        <p:txBody>
          <a:bodyPr/>
          <a:lstStyle/>
          <a:p>
            <a:r>
              <a:rPr lang="es-ES" dirty="0">
                <a:solidFill>
                  <a:schemeClr val="bg1"/>
                </a:solidFill>
              </a:rPr>
              <a:t>www.clouddatavalencia.com</a:t>
            </a:r>
          </a:p>
        </p:txBody>
      </p:sp>
      <p:sp>
        <p:nvSpPr>
          <p:cNvPr id="3" name="CuadroTexto 2">
            <a:extLst>
              <a:ext uri="{FF2B5EF4-FFF2-40B4-BE49-F238E27FC236}">
                <a16:creationId xmlns:a16="http://schemas.microsoft.com/office/drawing/2014/main" id="{02A8E88D-8338-4225-9DF9-30379044B039}"/>
              </a:ext>
            </a:extLst>
          </p:cNvPr>
          <p:cNvSpPr txBox="1"/>
          <p:nvPr/>
        </p:nvSpPr>
        <p:spPr>
          <a:xfrm>
            <a:off x="2028023" y="2633171"/>
            <a:ext cx="8135933" cy="1569660"/>
          </a:xfrm>
          <a:prstGeom prst="rect">
            <a:avLst/>
          </a:prstGeom>
          <a:noFill/>
        </p:spPr>
        <p:txBody>
          <a:bodyPr wrap="square" rtlCol="0">
            <a:spAutoFit/>
          </a:bodyPr>
          <a:lstStyle/>
          <a:p>
            <a:pPr algn="ctr"/>
            <a:r>
              <a:rPr lang="es-ES" sz="4800" dirty="0">
                <a:solidFill>
                  <a:schemeClr val="bg1"/>
                </a:solidFill>
              </a:rPr>
              <a:t>DEMO Express: </a:t>
            </a:r>
          </a:p>
          <a:p>
            <a:pPr algn="ctr"/>
            <a:r>
              <a:rPr lang="es-ES" sz="4800" dirty="0">
                <a:solidFill>
                  <a:schemeClr val="bg1"/>
                </a:solidFill>
              </a:rPr>
              <a:t>Windows Virtual Desktop</a:t>
            </a:r>
          </a:p>
        </p:txBody>
      </p:sp>
    </p:spTree>
    <p:extLst>
      <p:ext uri="{BB962C8B-B14F-4D97-AF65-F5344CB8AC3E}">
        <p14:creationId xmlns:p14="http://schemas.microsoft.com/office/powerpoint/2010/main" val="2137202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descr="Imagen que contiene agua, barco, lago, alambre&#10;&#10;Descripción generada automáticamente">
            <a:extLst>
              <a:ext uri="{FF2B5EF4-FFF2-40B4-BE49-F238E27FC236}">
                <a16:creationId xmlns:a16="http://schemas.microsoft.com/office/drawing/2014/main" id="{5D339ABD-A0E7-4B94-8976-A989C934566F}"/>
              </a:ext>
            </a:extLst>
          </p:cNvPr>
          <p:cNvPicPr>
            <a:picLocks noChangeAspect="1"/>
          </p:cNvPicPr>
          <p:nvPr/>
        </p:nvPicPr>
        <p:blipFill rotWithShape="1">
          <a:blip r:embed="rId3">
            <a:extLst>
              <a:ext uri="{28A0092B-C50C-407E-A947-70E740481C1C}">
                <a14:useLocalDpi xmlns:a14="http://schemas.microsoft.com/office/drawing/2010/main" val="0"/>
              </a:ext>
            </a:extLst>
          </a:blip>
          <a:srcRect t="11939" b="3791"/>
          <a:stretch/>
        </p:blipFill>
        <p:spPr>
          <a:xfrm>
            <a:off x="0" y="11004"/>
            <a:ext cx="12191980" cy="6857990"/>
          </a:xfrm>
          <a:prstGeom prst="rect">
            <a:avLst/>
          </a:prstGeom>
        </p:spPr>
      </p:pic>
      <p:sp>
        <p:nvSpPr>
          <p:cNvPr id="18" name="Rectángulo 16">
            <a:extLst>
              <a:ext uri="{FF2B5EF4-FFF2-40B4-BE49-F238E27FC236}">
                <a16:creationId xmlns:a16="http://schemas.microsoft.com/office/drawing/2014/main" id="{33BE44AD-BFD7-455C-884F-9152C4F4E764}"/>
              </a:ext>
            </a:extLst>
          </p:cNvPr>
          <p:cNvSpPr/>
          <p:nvPr/>
        </p:nvSpPr>
        <p:spPr>
          <a:xfrm>
            <a:off x="5939836" y="3984296"/>
            <a:ext cx="2332139" cy="2187022"/>
          </a:xfrm>
          <a:prstGeom prst="rect">
            <a:avLst/>
          </a:prstGeom>
          <a:solidFill>
            <a:schemeClr val="bg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36779BD8-97F2-4E41-A5AB-90003A878681}"/>
              </a:ext>
            </a:extLst>
          </p:cNvPr>
          <p:cNvSpPr/>
          <p:nvPr/>
        </p:nvSpPr>
        <p:spPr>
          <a:xfrm>
            <a:off x="3333231" y="3984296"/>
            <a:ext cx="2332139" cy="2187022"/>
          </a:xfrm>
          <a:prstGeom prst="rect">
            <a:avLst/>
          </a:prstGeom>
          <a:solidFill>
            <a:schemeClr val="bg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Marcador de pie de página 1">
            <a:extLst>
              <a:ext uri="{FF2B5EF4-FFF2-40B4-BE49-F238E27FC236}">
                <a16:creationId xmlns:a16="http://schemas.microsoft.com/office/drawing/2014/main" id="{822C31DC-DA37-4BF5-B8AF-5CD235BA9BC2}"/>
              </a:ext>
            </a:extLst>
          </p:cNvPr>
          <p:cNvSpPr>
            <a:spLocks noGrp="1"/>
          </p:cNvSpPr>
          <p:nvPr>
            <p:ph type="ftr" sz="quarter" idx="11"/>
          </p:nvPr>
        </p:nvSpPr>
        <p:spPr>
          <a:xfrm>
            <a:off x="4038600" y="6481871"/>
            <a:ext cx="4114800" cy="365125"/>
          </a:xfrm>
        </p:spPr>
        <p:txBody>
          <a:bodyPr/>
          <a:lstStyle/>
          <a:p>
            <a:r>
              <a:rPr lang="es-ES" dirty="0">
                <a:solidFill>
                  <a:schemeClr val="bg1"/>
                </a:solidFill>
              </a:rPr>
              <a:t>www.clouddatavalencia.com</a:t>
            </a:r>
          </a:p>
        </p:txBody>
      </p:sp>
      <p:sp>
        <p:nvSpPr>
          <p:cNvPr id="3" name="CuadroTexto 2">
            <a:extLst>
              <a:ext uri="{FF2B5EF4-FFF2-40B4-BE49-F238E27FC236}">
                <a16:creationId xmlns:a16="http://schemas.microsoft.com/office/drawing/2014/main" id="{02A8E88D-8338-4225-9DF9-30379044B039}"/>
              </a:ext>
            </a:extLst>
          </p:cNvPr>
          <p:cNvSpPr txBox="1"/>
          <p:nvPr/>
        </p:nvSpPr>
        <p:spPr>
          <a:xfrm>
            <a:off x="2178128" y="2587004"/>
            <a:ext cx="8196044" cy="830997"/>
          </a:xfrm>
          <a:prstGeom prst="rect">
            <a:avLst/>
          </a:prstGeom>
          <a:noFill/>
        </p:spPr>
        <p:txBody>
          <a:bodyPr wrap="square" rtlCol="0">
            <a:spAutoFit/>
          </a:bodyPr>
          <a:lstStyle/>
          <a:p>
            <a:r>
              <a:rPr lang="es-ES" sz="4800" dirty="0">
                <a:solidFill>
                  <a:schemeClr val="bg1"/>
                </a:solidFill>
              </a:rPr>
              <a:t>¡Gracias por Vuestra Asistencia!</a:t>
            </a:r>
          </a:p>
        </p:txBody>
      </p:sp>
      <p:sp>
        <p:nvSpPr>
          <p:cNvPr id="8" name="CuadroTexto 7">
            <a:extLst>
              <a:ext uri="{FF2B5EF4-FFF2-40B4-BE49-F238E27FC236}">
                <a16:creationId xmlns:a16="http://schemas.microsoft.com/office/drawing/2014/main" id="{6A0D33FD-36C7-426A-8C33-D80C59530B23}"/>
              </a:ext>
            </a:extLst>
          </p:cNvPr>
          <p:cNvSpPr txBox="1"/>
          <p:nvPr/>
        </p:nvSpPr>
        <p:spPr>
          <a:xfrm>
            <a:off x="5975397" y="4052283"/>
            <a:ext cx="1611813" cy="584775"/>
          </a:xfrm>
          <a:prstGeom prst="rect">
            <a:avLst/>
          </a:prstGeom>
          <a:noFill/>
        </p:spPr>
        <p:txBody>
          <a:bodyPr wrap="square" rtlCol="0">
            <a:spAutoFit/>
          </a:bodyPr>
          <a:lstStyle/>
          <a:p>
            <a:r>
              <a:rPr lang="es-ES" sz="1400" b="1" dirty="0"/>
              <a:t>Colaboran</a:t>
            </a:r>
            <a:r>
              <a:rPr lang="es-ES" sz="1400" dirty="0"/>
              <a:t>:</a:t>
            </a:r>
          </a:p>
          <a:p>
            <a:endParaRPr lang="es-ES" dirty="0"/>
          </a:p>
        </p:txBody>
      </p:sp>
      <p:pic>
        <p:nvPicPr>
          <p:cNvPr id="9" name="Imagen 8" descr="Icono&#10;&#10;Descripción generada automáticamente">
            <a:extLst>
              <a:ext uri="{FF2B5EF4-FFF2-40B4-BE49-F238E27FC236}">
                <a16:creationId xmlns:a16="http://schemas.microsoft.com/office/drawing/2014/main" id="{FB3482E2-FB72-4391-BF76-37DBEA9A8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1316" y="5101712"/>
            <a:ext cx="263883" cy="263883"/>
          </a:xfrm>
          <a:prstGeom prst="rect">
            <a:avLst/>
          </a:prstGeom>
        </p:spPr>
      </p:pic>
      <p:pic>
        <p:nvPicPr>
          <p:cNvPr id="11" name="Imagen 10" descr="Logotipo, Icono&#10;&#10;Descripción generada automáticamente">
            <a:extLst>
              <a:ext uri="{FF2B5EF4-FFF2-40B4-BE49-F238E27FC236}">
                <a16:creationId xmlns:a16="http://schemas.microsoft.com/office/drawing/2014/main" id="{711C4135-D100-401B-813F-AB0EACB288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2874" y="4546503"/>
            <a:ext cx="365124" cy="365124"/>
          </a:xfrm>
          <a:prstGeom prst="rect">
            <a:avLst/>
          </a:prstGeom>
        </p:spPr>
      </p:pic>
      <p:pic>
        <p:nvPicPr>
          <p:cNvPr id="13" name="Imagen 12" descr="Logotipo&#10;&#10;Descripción generada automáticamente">
            <a:extLst>
              <a:ext uri="{FF2B5EF4-FFF2-40B4-BE49-F238E27FC236}">
                <a16:creationId xmlns:a16="http://schemas.microsoft.com/office/drawing/2014/main" id="{8E386C50-991D-478B-ABEA-C93C202F86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9286" y="5547443"/>
            <a:ext cx="367941" cy="303110"/>
          </a:xfrm>
          <a:prstGeom prst="rect">
            <a:avLst/>
          </a:prstGeom>
        </p:spPr>
      </p:pic>
      <p:sp>
        <p:nvSpPr>
          <p:cNvPr id="14" name="CuadroTexto 13">
            <a:extLst>
              <a:ext uri="{FF2B5EF4-FFF2-40B4-BE49-F238E27FC236}">
                <a16:creationId xmlns:a16="http://schemas.microsoft.com/office/drawing/2014/main" id="{347CCFBF-FBF5-4F2D-ADA9-A9F6F9C64B41}"/>
              </a:ext>
            </a:extLst>
          </p:cNvPr>
          <p:cNvSpPr txBox="1"/>
          <p:nvPr/>
        </p:nvSpPr>
        <p:spPr>
          <a:xfrm>
            <a:off x="3855231" y="4544277"/>
            <a:ext cx="3620277" cy="553998"/>
          </a:xfrm>
          <a:prstGeom prst="rect">
            <a:avLst/>
          </a:prstGeom>
          <a:noFill/>
        </p:spPr>
        <p:txBody>
          <a:bodyPr wrap="square" rtlCol="0">
            <a:spAutoFit/>
          </a:bodyPr>
          <a:lstStyle/>
          <a:p>
            <a:r>
              <a:rPr lang="es-ES" sz="1200" dirty="0"/>
              <a:t>@</a:t>
            </a:r>
            <a:r>
              <a:rPr lang="es-ES" sz="1200" dirty="0" err="1"/>
              <a:t>clouddatavlc</a:t>
            </a:r>
            <a:endParaRPr lang="es-ES" sz="1200" dirty="0"/>
          </a:p>
          <a:p>
            <a:endParaRPr lang="es-ES" dirty="0"/>
          </a:p>
        </p:txBody>
      </p:sp>
      <p:sp>
        <p:nvSpPr>
          <p:cNvPr id="15" name="CuadroTexto 14">
            <a:extLst>
              <a:ext uri="{FF2B5EF4-FFF2-40B4-BE49-F238E27FC236}">
                <a16:creationId xmlns:a16="http://schemas.microsoft.com/office/drawing/2014/main" id="{FD8FE23E-C631-4B61-9E0E-8BF435894D15}"/>
              </a:ext>
            </a:extLst>
          </p:cNvPr>
          <p:cNvSpPr txBox="1"/>
          <p:nvPr/>
        </p:nvSpPr>
        <p:spPr>
          <a:xfrm>
            <a:off x="3833932" y="5057339"/>
            <a:ext cx="3620277" cy="553998"/>
          </a:xfrm>
          <a:prstGeom prst="rect">
            <a:avLst/>
          </a:prstGeom>
          <a:noFill/>
        </p:spPr>
        <p:txBody>
          <a:bodyPr wrap="square" rtlCol="0">
            <a:spAutoFit/>
          </a:bodyPr>
          <a:lstStyle/>
          <a:p>
            <a:r>
              <a:rPr lang="es-ES" sz="1200" dirty="0"/>
              <a:t>Cloud &amp; Data Valencia</a:t>
            </a:r>
          </a:p>
          <a:p>
            <a:endParaRPr lang="es-ES" dirty="0"/>
          </a:p>
        </p:txBody>
      </p:sp>
      <p:sp>
        <p:nvSpPr>
          <p:cNvPr id="16" name="CuadroTexto 15">
            <a:extLst>
              <a:ext uri="{FF2B5EF4-FFF2-40B4-BE49-F238E27FC236}">
                <a16:creationId xmlns:a16="http://schemas.microsoft.com/office/drawing/2014/main" id="{43DA536E-CA7D-435B-A184-51ECA160ED4F}"/>
              </a:ext>
            </a:extLst>
          </p:cNvPr>
          <p:cNvSpPr txBox="1"/>
          <p:nvPr/>
        </p:nvSpPr>
        <p:spPr>
          <a:xfrm>
            <a:off x="3827227" y="5546061"/>
            <a:ext cx="3620277" cy="553998"/>
          </a:xfrm>
          <a:prstGeom prst="rect">
            <a:avLst/>
          </a:prstGeom>
          <a:noFill/>
        </p:spPr>
        <p:txBody>
          <a:bodyPr wrap="square" rtlCol="0">
            <a:spAutoFit/>
          </a:bodyPr>
          <a:lstStyle/>
          <a:p>
            <a:r>
              <a:rPr lang="es-ES" sz="1200" dirty="0"/>
              <a:t>Cloud &amp; Data Valencia</a:t>
            </a:r>
          </a:p>
          <a:p>
            <a:endParaRPr lang="es-ES" dirty="0"/>
          </a:p>
        </p:txBody>
      </p:sp>
      <p:sp>
        <p:nvSpPr>
          <p:cNvPr id="20" name="CuadroTexto 7">
            <a:extLst>
              <a:ext uri="{FF2B5EF4-FFF2-40B4-BE49-F238E27FC236}">
                <a16:creationId xmlns:a16="http://schemas.microsoft.com/office/drawing/2014/main" id="{F0A8224C-8AF9-4528-9963-3811D95F87E4}"/>
              </a:ext>
            </a:extLst>
          </p:cNvPr>
          <p:cNvSpPr txBox="1"/>
          <p:nvPr/>
        </p:nvSpPr>
        <p:spPr>
          <a:xfrm>
            <a:off x="3643258" y="4089531"/>
            <a:ext cx="1611813" cy="584775"/>
          </a:xfrm>
          <a:prstGeom prst="rect">
            <a:avLst/>
          </a:prstGeom>
          <a:noFill/>
        </p:spPr>
        <p:txBody>
          <a:bodyPr wrap="square" rtlCol="0">
            <a:spAutoFit/>
          </a:bodyPr>
          <a:lstStyle/>
          <a:p>
            <a:r>
              <a:rPr lang="es-ES" sz="1400" b="1" dirty="0"/>
              <a:t>Síguenos en Redes</a:t>
            </a:r>
            <a:r>
              <a:rPr lang="es-ES" sz="1400" dirty="0"/>
              <a:t>:</a:t>
            </a:r>
          </a:p>
          <a:p>
            <a:endParaRPr lang="es-ES" dirty="0"/>
          </a:p>
        </p:txBody>
      </p:sp>
      <p:pic>
        <p:nvPicPr>
          <p:cNvPr id="7" name="Picture 6" descr="Logo&#10;&#10;Description automatically generated">
            <a:extLst>
              <a:ext uri="{FF2B5EF4-FFF2-40B4-BE49-F238E27FC236}">
                <a16:creationId xmlns:a16="http://schemas.microsoft.com/office/drawing/2014/main" id="{A8A34226-DCDD-44F2-B3D0-124396F064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69479" y="4435962"/>
            <a:ext cx="1517731" cy="491745"/>
          </a:xfrm>
          <a:prstGeom prst="rect">
            <a:avLst/>
          </a:prstGeom>
        </p:spPr>
      </p:pic>
    </p:spTree>
    <p:extLst>
      <p:ext uri="{BB962C8B-B14F-4D97-AF65-F5344CB8AC3E}">
        <p14:creationId xmlns:p14="http://schemas.microsoft.com/office/powerpoint/2010/main" val="63970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33EF75-BE13-4C44-A59F-CC9F58AD95A7}"/>
              </a:ext>
            </a:extLst>
          </p:cNvPr>
          <p:cNvSpPr>
            <a:spLocks noGrp="1"/>
          </p:cNvSpPr>
          <p:nvPr>
            <p:ph type="ctrTitle"/>
          </p:nvPr>
        </p:nvSpPr>
        <p:spPr>
          <a:xfrm>
            <a:off x="588567" y="4440042"/>
            <a:ext cx="6939722" cy="1737360"/>
          </a:xfrm>
        </p:spPr>
        <p:txBody>
          <a:bodyPr anchor="ctr">
            <a:normAutofit/>
          </a:bodyPr>
          <a:lstStyle/>
          <a:p>
            <a:pPr algn="r"/>
            <a:r>
              <a:rPr lang="es-ES" sz="3800" b="1" dirty="0">
                <a:solidFill>
                  <a:srgbClr val="006699"/>
                </a:solidFill>
              </a:rPr>
              <a:t> Windows Virtual Desktop: </a:t>
            </a:r>
            <a:br>
              <a:rPr lang="es-ES" sz="3800" b="1" dirty="0">
                <a:solidFill>
                  <a:srgbClr val="006699"/>
                </a:solidFill>
              </a:rPr>
            </a:br>
            <a:r>
              <a:rPr lang="es-ES" sz="2800" b="1" dirty="0">
                <a:solidFill>
                  <a:srgbClr val="006699"/>
                </a:solidFill>
              </a:rPr>
              <a:t>La Mejor Solución para Escritorios Virtuales</a:t>
            </a:r>
            <a:endParaRPr lang="es-ES" sz="3800" b="1" dirty="0">
              <a:solidFill>
                <a:srgbClr val="006699"/>
              </a:solidFill>
            </a:endParaRPr>
          </a:p>
        </p:txBody>
      </p:sp>
      <p:sp>
        <p:nvSpPr>
          <p:cNvPr id="71" name="Oval 6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6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547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6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5694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Imagen 23" descr="Imagen que contiene agua, barco, lago, alambre&#10;&#10;Descripción generada automáticamente">
            <a:extLst>
              <a:ext uri="{FF2B5EF4-FFF2-40B4-BE49-F238E27FC236}">
                <a16:creationId xmlns:a16="http://schemas.microsoft.com/office/drawing/2014/main" id="{877A2759-1506-4E63-8A22-723A686D3E42}"/>
              </a:ext>
            </a:extLst>
          </p:cNvPr>
          <p:cNvPicPr>
            <a:picLocks noChangeAspect="1"/>
          </p:cNvPicPr>
          <p:nvPr/>
        </p:nvPicPr>
        <p:blipFill rotWithShape="1">
          <a:blip r:embed="rId3">
            <a:extLst>
              <a:ext uri="{28A0092B-C50C-407E-A947-70E740481C1C}">
                <a14:useLocalDpi xmlns:a14="http://schemas.microsoft.com/office/drawing/2010/main" val="0"/>
              </a:ext>
            </a:extLst>
          </a:blip>
          <a:srcRect l="6271" r="-1" b="-1"/>
          <a:stretch/>
        </p:blipFill>
        <p:spPr>
          <a:xfrm>
            <a:off x="8170061" y="10"/>
            <a:ext cx="4021939" cy="2864266"/>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69" name="Straight Connector 6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Imagen 21" descr="Imagen que contiene Forma&#10;&#10;Descripción generada automáticamente">
            <a:extLst>
              <a:ext uri="{FF2B5EF4-FFF2-40B4-BE49-F238E27FC236}">
                <a16:creationId xmlns:a16="http://schemas.microsoft.com/office/drawing/2014/main" id="{96989D38-8925-4043-8841-8B693264D8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6856" y="4664781"/>
            <a:ext cx="2117706" cy="1130397"/>
          </a:xfrm>
          <a:prstGeom prst="rect">
            <a:avLst/>
          </a:prstGeom>
        </p:spPr>
      </p:pic>
      <p:sp>
        <p:nvSpPr>
          <p:cNvPr id="23" name="Marcador de pie de página 22">
            <a:extLst>
              <a:ext uri="{FF2B5EF4-FFF2-40B4-BE49-F238E27FC236}">
                <a16:creationId xmlns:a16="http://schemas.microsoft.com/office/drawing/2014/main" id="{4E4F0207-0746-4283-81EA-F40E62BDB098}"/>
              </a:ext>
            </a:extLst>
          </p:cNvPr>
          <p:cNvSpPr>
            <a:spLocks noGrp="1"/>
          </p:cNvSpPr>
          <p:nvPr>
            <p:ph type="ftr" sz="quarter" idx="11"/>
          </p:nvPr>
        </p:nvSpPr>
        <p:spPr/>
        <p:txBody>
          <a:bodyPr/>
          <a:lstStyle/>
          <a:p>
            <a:r>
              <a:rPr lang="es-ES"/>
              <a:t>www.clouddatavalencia.com</a:t>
            </a:r>
          </a:p>
        </p:txBody>
      </p:sp>
    </p:spTree>
    <p:extLst>
      <p:ext uri="{BB962C8B-B14F-4D97-AF65-F5344CB8AC3E}">
        <p14:creationId xmlns:p14="http://schemas.microsoft.com/office/powerpoint/2010/main" val="190579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n 18" descr="Imagen que contiene agua, barco, lago, alambre&#10;&#10;Descripción generada automáticamente">
            <a:extLst>
              <a:ext uri="{FF2B5EF4-FFF2-40B4-BE49-F238E27FC236}">
                <a16:creationId xmlns:a16="http://schemas.microsoft.com/office/drawing/2014/main" id="{FB6DB6BF-F03D-41D6-884D-ED1D6A481AED}"/>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1939" b="3791"/>
          <a:stretch/>
        </p:blipFill>
        <p:spPr>
          <a:xfrm>
            <a:off x="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0"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487949" y="282100"/>
            <a:ext cx="7365535" cy="923330"/>
          </a:xfrm>
          <a:prstGeom prst="rect">
            <a:avLst/>
          </a:prstGeom>
          <a:noFill/>
        </p:spPr>
        <p:txBody>
          <a:bodyPr wrap="square" rtlCol="0">
            <a:spAutoFit/>
          </a:bodyPr>
          <a:lstStyle/>
          <a:p>
            <a:r>
              <a:rPr lang="es-ES" sz="5400" dirty="0">
                <a:solidFill>
                  <a:srgbClr val="006699"/>
                </a:solidFill>
              </a:rPr>
              <a:t>Nacho </a:t>
            </a:r>
            <a:r>
              <a:rPr lang="es-ES" sz="5400" dirty="0" err="1">
                <a:solidFill>
                  <a:srgbClr val="006699"/>
                </a:solidFill>
              </a:rPr>
              <a:t>Cotanda</a:t>
            </a:r>
            <a:endParaRPr lang="en-US" sz="54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487949" y="1214505"/>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s-ES" sz="2800" dirty="0"/>
              <a:t>Azure </a:t>
            </a:r>
            <a:r>
              <a:rPr lang="es-ES" sz="2800" dirty="0" err="1"/>
              <a:t>Solutions</a:t>
            </a:r>
            <a:r>
              <a:rPr lang="es-ES" sz="2800" dirty="0"/>
              <a:t> </a:t>
            </a:r>
            <a:r>
              <a:rPr lang="es-ES" sz="2800" dirty="0" err="1"/>
              <a:t>Architect</a:t>
            </a:r>
            <a:r>
              <a:rPr lang="en-US" sz="3200" dirty="0"/>
              <a:t> </a:t>
            </a:r>
            <a:r>
              <a:rPr lang="en-US" sz="2800" dirty="0"/>
              <a:t>@</a:t>
            </a:r>
          </a:p>
          <a:p>
            <a:pPr algn="l">
              <a:lnSpc>
                <a:spcPct val="150000"/>
              </a:lnSpc>
            </a:pPr>
            <a:r>
              <a:rPr lang="en-US" sz="2800" dirty="0"/>
              <a:t>	</a:t>
            </a:r>
            <a:r>
              <a:rPr lang="en-US" sz="2800" dirty="0">
                <a:hlinkClick r:id="rId5"/>
              </a:rPr>
              <a:t>i.cotanda@aleson-itc.com</a:t>
            </a:r>
            <a:endParaRPr lang="en-US" sz="2800" dirty="0"/>
          </a:p>
          <a:p>
            <a:pPr algn="l"/>
            <a:endParaRPr lang="en-US" sz="2800" dirty="0"/>
          </a:p>
          <a:p>
            <a:pPr algn="l"/>
            <a:r>
              <a:rPr lang="en-US" sz="2800" dirty="0"/>
              <a:t>	</a:t>
            </a:r>
            <a:r>
              <a:rPr lang="en-US" sz="2800" dirty="0">
                <a:hlinkClick r:id="rId6"/>
              </a:rPr>
              <a:t>https://www.linkedin.com/in/cotanda/</a:t>
            </a:r>
            <a:endParaRPr lang="en-US" sz="2800" dirty="0"/>
          </a:p>
          <a:p>
            <a:pPr algn="l"/>
            <a:endParaRPr lang="en-US" sz="1600" dirty="0"/>
          </a:p>
          <a:p>
            <a:pPr algn="l"/>
            <a:r>
              <a:rPr lang="en-US" sz="2800" dirty="0"/>
              <a:t>           @</a:t>
            </a:r>
            <a:r>
              <a:rPr lang="en-US" sz="2800" dirty="0" err="1"/>
              <a:t>cotandanacho</a:t>
            </a:r>
            <a:endParaRPr lang="en-US" sz="2800" dirty="0"/>
          </a:p>
          <a:p>
            <a:pPr marL="457200" indent="-457200" algn="l">
              <a:buFont typeface="Arial" panose="020B0604020202020204" pitchFamily="34" charset="0"/>
              <a:buChar char="•"/>
            </a:pPr>
            <a:endParaRPr lang="en-US" sz="2800" dirty="0"/>
          </a:p>
        </p:txBody>
      </p:sp>
      <p:pic>
        <p:nvPicPr>
          <p:cNvPr id="18" name="Picture 17">
            <a:extLst>
              <a:ext uri="{FF2B5EF4-FFF2-40B4-BE49-F238E27FC236}">
                <a16:creationId xmlns:a16="http://schemas.microsoft.com/office/drawing/2014/main" id="{F610EEA5-6720-4187-92B2-CECF9CAAD1C1}"/>
              </a:ext>
            </a:extLst>
          </p:cNvPr>
          <p:cNvPicPr>
            <a:picLocks noChangeAspect="1"/>
          </p:cNvPicPr>
          <p:nvPr/>
        </p:nvPicPr>
        <p:blipFill>
          <a:blip r:embed="rId7"/>
          <a:stretch>
            <a:fillRect/>
          </a:stretch>
        </p:blipFill>
        <p:spPr>
          <a:xfrm>
            <a:off x="4493632" y="1397097"/>
            <a:ext cx="2147643" cy="694647"/>
          </a:xfrm>
          <a:prstGeom prst="rect">
            <a:avLst/>
          </a:prstGeom>
        </p:spPr>
      </p:pic>
      <p:pic>
        <p:nvPicPr>
          <p:cNvPr id="19" name="Picture 18">
            <a:extLst>
              <a:ext uri="{FF2B5EF4-FFF2-40B4-BE49-F238E27FC236}">
                <a16:creationId xmlns:a16="http://schemas.microsoft.com/office/drawing/2014/main" id="{8169191C-136F-4600-BF4B-79DFF5FC3C72}"/>
              </a:ext>
            </a:extLst>
          </p:cNvPr>
          <p:cNvPicPr>
            <a:picLocks noChangeAspect="1"/>
          </p:cNvPicPr>
          <p:nvPr/>
        </p:nvPicPr>
        <p:blipFill>
          <a:blip r:embed="rId8"/>
          <a:stretch>
            <a:fillRect/>
          </a:stretch>
        </p:blipFill>
        <p:spPr>
          <a:xfrm>
            <a:off x="647337" y="3172940"/>
            <a:ext cx="568543" cy="568543"/>
          </a:xfrm>
          <a:prstGeom prst="rect">
            <a:avLst/>
          </a:prstGeom>
        </p:spPr>
      </p:pic>
      <p:pic>
        <p:nvPicPr>
          <p:cNvPr id="20" name="Picture 19">
            <a:extLst>
              <a:ext uri="{FF2B5EF4-FFF2-40B4-BE49-F238E27FC236}">
                <a16:creationId xmlns:a16="http://schemas.microsoft.com/office/drawing/2014/main" id="{409CC56C-7AA9-4B7B-B53D-D006504B62AF}"/>
              </a:ext>
            </a:extLst>
          </p:cNvPr>
          <p:cNvPicPr>
            <a:picLocks noChangeAspect="1"/>
          </p:cNvPicPr>
          <p:nvPr/>
        </p:nvPicPr>
        <p:blipFill>
          <a:blip r:embed="rId9"/>
          <a:stretch>
            <a:fillRect/>
          </a:stretch>
        </p:blipFill>
        <p:spPr>
          <a:xfrm>
            <a:off x="647337" y="4148094"/>
            <a:ext cx="568543" cy="568543"/>
          </a:xfrm>
          <a:prstGeom prst="rect">
            <a:avLst/>
          </a:prstGeom>
        </p:spPr>
      </p:pic>
      <p:pic>
        <p:nvPicPr>
          <p:cNvPr id="22" name="Picture 21">
            <a:extLst>
              <a:ext uri="{FF2B5EF4-FFF2-40B4-BE49-F238E27FC236}">
                <a16:creationId xmlns:a16="http://schemas.microsoft.com/office/drawing/2014/main" id="{4925BC7C-D1D5-4899-A40C-0BDB4B02FB69}"/>
              </a:ext>
            </a:extLst>
          </p:cNvPr>
          <p:cNvPicPr>
            <a:picLocks noChangeAspect="1"/>
          </p:cNvPicPr>
          <p:nvPr/>
        </p:nvPicPr>
        <p:blipFill>
          <a:blip r:embed="rId10"/>
          <a:stretch>
            <a:fillRect/>
          </a:stretch>
        </p:blipFill>
        <p:spPr>
          <a:xfrm>
            <a:off x="10016455" y="4291423"/>
            <a:ext cx="1270121" cy="1270121"/>
          </a:xfrm>
          <a:prstGeom prst="rect">
            <a:avLst/>
          </a:prstGeom>
        </p:spPr>
      </p:pic>
      <p:pic>
        <p:nvPicPr>
          <p:cNvPr id="23" name="Picture 22" descr="A person wearing glasses posing for the camera&#10;&#10;Description automatically generated">
            <a:extLst>
              <a:ext uri="{FF2B5EF4-FFF2-40B4-BE49-F238E27FC236}">
                <a16:creationId xmlns:a16="http://schemas.microsoft.com/office/drawing/2014/main" id="{8E7ACE1D-FBFB-46BA-9DC8-F8D747FE67D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15110" y="1321596"/>
            <a:ext cx="2571282" cy="2571282"/>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Picture 24" descr="A blue and white sign&#10;&#10;Description automatically generated">
            <a:extLst>
              <a:ext uri="{FF2B5EF4-FFF2-40B4-BE49-F238E27FC236}">
                <a16:creationId xmlns:a16="http://schemas.microsoft.com/office/drawing/2014/main" id="{43497055-BF3C-4503-8F86-6DA21EE860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28175" y="4291424"/>
            <a:ext cx="1270120" cy="1270120"/>
          </a:xfrm>
          <a:prstGeom prst="rect">
            <a:avLst/>
          </a:prstGeom>
        </p:spPr>
      </p:pic>
      <p:pic>
        <p:nvPicPr>
          <p:cNvPr id="13" name="Gráfico 14" descr="Correo electrónico">
            <a:extLst>
              <a:ext uri="{FF2B5EF4-FFF2-40B4-BE49-F238E27FC236}">
                <a16:creationId xmlns:a16="http://schemas.microsoft.com/office/drawing/2014/main" id="{30B5903B-A5EA-477A-8695-90968CB2534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24473" y="2152054"/>
            <a:ext cx="614275" cy="614275"/>
          </a:xfrm>
          <a:prstGeom prst="rect">
            <a:avLst/>
          </a:prstGeom>
        </p:spPr>
      </p:pic>
    </p:spTree>
    <p:extLst>
      <p:ext uri="{BB962C8B-B14F-4D97-AF65-F5344CB8AC3E}">
        <p14:creationId xmlns:p14="http://schemas.microsoft.com/office/powerpoint/2010/main" val="192464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descr="Imagen que contiene agua, barco, lago, alambre&#10;&#10;Descripción generada automáticamente">
            <a:extLst>
              <a:ext uri="{FF2B5EF4-FFF2-40B4-BE49-F238E27FC236}">
                <a16:creationId xmlns:a16="http://schemas.microsoft.com/office/drawing/2014/main" id="{5D339ABD-A0E7-4B94-8976-A989C934566F}"/>
              </a:ext>
            </a:extLst>
          </p:cNvPr>
          <p:cNvPicPr>
            <a:picLocks noChangeAspect="1"/>
          </p:cNvPicPr>
          <p:nvPr/>
        </p:nvPicPr>
        <p:blipFill rotWithShape="1">
          <a:blip r:embed="rId2">
            <a:extLst>
              <a:ext uri="{28A0092B-C50C-407E-A947-70E740481C1C}">
                <a14:useLocalDpi xmlns:a14="http://schemas.microsoft.com/office/drawing/2010/main" val="0"/>
              </a:ext>
            </a:extLst>
          </a:blip>
          <a:srcRect t="11939" b="3791"/>
          <a:stretch/>
        </p:blipFill>
        <p:spPr>
          <a:xfrm>
            <a:off x="0" y="-10994"/>
            <a:ext cx="12191980" cy="6857990"/>
          </a:xfrm>
          <a:prstGeom prst="rect">
            <a:avLst/>
          </a:prstGeom>
        </p:spPr>
      </p:pic>
      <p:sp>
        <p:nvSpPr>
          <p:cNvPr id="2" name="Marcador de pie de página 1">
            <a:extLst>
              <a:ext uri="{FF2B5EF4-FFF2-40B4-BE49-F238E27FC236}">
                <a16:creationId xmlns:a16="http://schemas.microsoft.com/office/drawing/2014/main" id="{822C31DC-DA37-4BF5-B8AF-5CD235BA9BC2}"/>
              </a:ext>
            </a:extLst>
          </p:cNvPr>
          <p:cNvSpPr>
            <a:spLocks noGrp="1"/>
          </p:cNvSpPr>
          <p:nvPr>
            <p:ph type="ftr" sz="quarter" idx="11"/>
          </p:nvPr>
        </p:nvSpPr>
        <p:spPr>
          <a:xfrm>
            <a:off x="4038600" y="6481871"/>
            <a:ext cx="4114800" cy="365125"/>
          </a:xfrm>
        </p:spPr>
        <p:txBody>
          <a:bodyPr/>
          <a:lstStyle/>
          <a:p>
            <a:r>
              <a:rPr lang="es-ES" dirty="0">
                <a:solidFill>
                  <a:schemeClr val="bg1"/>
                </a:solidFill>
              </a:rPr>
              <a:t>www.clouddatavalencia.com</a:t>
            </a:r>
          </a:p>
        </p:txBody>
      </p:sp>
      <p:sp>
        <p:nvSpPr>
          <p:cNvPr id="3" name="CuadroTexto 2">
            <a:extLst>
              <a:ext uri="{FF2B5EF4-FFF2-40B4-BE49-F238E27FC236}">
                <a16:creationId xmlns:a16="http://schemas.microsoft.com/office/drawing/2014/main" id="{02A8E88D-8338-4225-9DF9-30379044B039}"/>
              </a:ext>
            </a:extLst>
          </p:cNvPr>
          <p:cNvSpPr txBox="1"/>
          <p:nvPr/>
        </p:nvSpPr>
        <p:spPr>
          <a:xfrm>
            <a:off x="2028023" y="2819940"/>
            <a:ext cx="8135933" cy="1569660"/>
          </a:xfrm>
          <a:prstGeom prst="rect">
            <a:avLst/>
          </a:prstGeom>
          <a:noFill/>
        </p:spPr>
        <p:txBody>
          <a:bodyPr wrap="square" rtlCol="0">
            <a:spAutoFit/>
          </a:bodyPr>
          <a:lstStyle/>
          <a:p>
            <a:pPr algn="ctr"/>
            <a:r>
              <a:rPr lang="es-ES" sz="4800" dirty="0">
                <a:solidFill>
                  <a:schemeClr val="bg1"/>
                </a:solidFill>
              </a:rPr>
              <a:t>Conociendo Windows Virtual Desktop</a:t>
            </a:r>
          </a:p>
        </p:txBody>
      </p:sp>
    </p:spTree>
    <p:extLst>
      <p:ext uri="{BB962C8B-B14F-4D97-AF65-F5344CB8AC3E}">
        <p14:creationId xmlns:p14="http://schemas.microsoft.com/office/powerpoint/2010/main" val="422676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1939" b="3791"/>
          <a:stretch/>
        </p:blipFill>
        <p:spPr>
          <a:xfrm>
            <a:off x="0" y="-10994"/>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0"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529894" y="389822"/>
            <a:ext cx="8228212" cy="707886"/>
          </a:xfrm>
          <a:prstGeom prst="rect">
            <a:avLst/>
          </a:prstGeom>
          <a:noFill/>
        </p:spPr>
        <p:txBody>
          <a:bodyPr wrap="square" rtlCol="0">
            <a:spAutoFit/>
          </a:bodyPr>
          <a:lstStyle/>
          <a:p>
            <a:r>
              <a:rPr lang="es-ES" sz="4000" dirty="0">
                <a:solidFill>
                  <a:srgbClr val="006699"/>
                </a:solidFill>
              </a:rPr>
              <a:t>¿Qué es WVD?</a:t>
            </a:r>
            <a:endParaRPr lang="en-US" sz="40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360125" y="1205430"/>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s-ES" sz="2000" b="0" i="0" dirty="0">
                <a:solidFill>
                  <a:srgbClr val="171717"/>
                </a:solidFill>
                <a:effectLst/>
                <a:latin typeface="Segoe UI" panose="020B0502040204020203" pitchFamily="34" charset="0"/>
              </a:rPr>
              <a:t>Windows Virtual Desktop es un servicio de virtualización de escritorio y de aplicaciones que se ejecuta en la nube.</a:t>
            </a:r>
          </a:p>
          <a:p>
            <a:pPr marL="457200" indent="-457200" algn="l">
              <a:buFont typeface="Arial" panose="020B0604020202020204" pitchFamily="34" charset="0"/>
              <a:buChar char="•"/>
            </a:pPr>
            <a:endParaRPr lang="es-ES" sz="2000" b="0" i="0" dirty="0">
              <a:solidFill>
                <a:srgbClr val="171717"/>
              </a:solidFill>
              <a:effectLst/>
              <a:latin typeface="Segoe UI" panose="020B0502040204020203" pitchFamily="34" charset="0"/>
            </a:endParaRPr>
          </a:p>
          <a:p>
            <a:pPr marL="457200" indent="-457200" algn="l">
              <a:buFont typeface="Arial" panose="020B0604020202020204" pitchFamily="34" charset="0"/>
              <a:buChar char="•"/>
            </a:pPr>
            <a:r>
              <a:rPr lang="es-ES" sz="2000" dirty="0">
                <a:solidFill>
                  <a:srgbClr val="171717"/>
                </a:solidFill>
                <a:latin typeface="Segoe UI" panose="020B0502040204020203" pitchFamily="34" charset="0"/>
              </a:rPr>
              <a:t>Estamos ante una herramienta profesional que permite realizar un trabajo seguro y remoto a través de este, lo que se traduce en importantes ventajas empresariales.</a:t>
            </a:r>
          </a:p>
          <a:p>
            <a:pPr marL="457200" indent="-457200" algn="l">
              <a:buFont typeface="Arial" panose="020B0604020202020204" pitchFamily="34" charset="0"/>
              <a:buChar char="•"/>
            </a:pPr>
            <a:endParaRPr lang="es-ES" sz="2000" dirty="0">
              <a:solidFill>
                <a:srgbClr val="171717"/>
              </a:solidFill>
              <a:latin typeface="Segoe UI" panose="020B0502040204020203" pitchFamily="34" charset="0"/>
            </a:endParaRPr>
          </a:p>
          <a:p>
            <a:pPr marL="457200" indent="-457200" algn="l">
              <a:buFont typeface="Arial" panose="020B0604020202020204" pitchFamily="34" charset="0"/>
              <a:buChar char="•"/>
            </a:pPr>
            <a:r>
              <a:rPr lang="es-ES" sz="2000" dirty="0">
                <a:solidFill>
                  <a:srgbClr val="171717"/>
                </a:solidFill>
                <a:latin typeface="Segoe UI" panose="020B0502040204020203" pitchFamily="34" charset="0"/>
              </a:rPr>
              <a:t>Esta herramienta se caracteriza por su seguridad y su facilidad de utilización. </a:t>
            </a:r>
          </a:p>
          <a:p>
            <a:pPr marL="457200" indent="-457200" algn="l">
              <a:buFont typeface="Arial" panose="020B0604020202020204" pitchFamily="34" charset="0"/>
              <a:buChar char="•"/>
            </a:pPr>
            <a:endParaRPr lang="es-ES" sz="2000" dirty="0">
              <a:solidFill>
                <a:srgbClr val="171717"/>
              </a:solidFill>
              <a:latin typeface="Segoe UI" panose="020B0502040204020203" pitchFamily="34" charset="0"/>
            </a:endParaRPr>
          </a:p>
          <a:p>
            <a:pPr marL="457200" indent="-457200" algn="l">
              <a:buFont typeface="Arial" panose="020B0604020202020204" pitchFamily="34" charset="0"/>
              <a:buChar char="•"/>
            </a:pPr>
            <a:r>
              <a:rPr lang="es-ES" sz="2000" dirty="0">
                <a:solidFill>
                  <a:srgbClr val="171717"/>
                </a:solidFill>
                <a:latin typeface="Segoe UI" panose="020B0502040204020203" pitchFamily="34" charset="0"/>
              </a:rPr>
              <a:t>Experiencia del usuario es óptima, podemos acceder a un escritorio completo de Windows 10 o Windows Server. </a:t>
            </a:r>
          </a:p>
          <a:p>
            <a:pPr marL="457200" indent="-457200" algn="l">
              <a:buFont typeface="Arial" panose="020B0604020202020204" pitchFamily="34" charset="0"/>
              <a:buChar char="•"/>
            </a:pPr>
            <a:endParaRPr lang="es-ES" sz="2000" dirty="0">
              <a:solidFill>
                <a:srgbClr val="171717"/>
              </a:solidFill>
              <a:latin typeface="Segoe UI" panose="020B0502040204020203" pitchFamily="34" charset="0"/>
            </a:endParaRPr>
          </a:p>
          <a:p>
            <a:pPr marL="457200" indent="-457200" algn="l">
              <a:buFont typeface="Arial" panose="020B0604020202020204" pitchFamily="34" charset="0"/>
              <a:buChar char="•"/>
            </a:pPr>
            <a:r>
              <a:rPr lang="es-ES" sz="2000" dirty="0">
                <a:solidFill>
                  <a:srgbClr val="171717"/>
                </a:solidFill>
                <a:latin typeface="Segoe UI" panose="020B0502040204020203" pitchFamily="34" charset="0"/>
              </a:rPr>
              <a:t>Virtualización de aplicaciones, Microsoft 365 para empresas y otro tipos de aplicaciones utilizadas por el usuario final.</a:t>
            </a:r>
          </a:p>
          <a:p>
            <a:pPr marL="457200" indent="-457200" algn="l">
              <a:buFont typeface="Arial" panose="020B0604020202020204" pitchFamily="34" charset="0"/>
              <a:buChar char="•"/>
            </a:pPr>
            <a:endParaRPr lang="es-ES" sz="2000" b="0" i="0" dirty="0">
              <a:solidFill>
                <a:srgbClr val="171717"/>
              </a:solidFill>
              <a:effectLst/>
              <a:latin typeface="Segoe UI" panose="020B0502040204020203" pitchFamily="34" charset="0"/>
            </a:endParaRPr>
          </a:p>
          <a:p>
            <a:pPr lvl="1" algn="l">
              <a:buFont typeface="Arial" panose="020B0604020202020204" pitchFamily="34" charset="0"/>
              <a:buChar char="•"/>
            </a:pPr>
            <a:endParaRPr lang="es-ES" sz="1000" dirty="0">
              <a:solidFill>
                <a:srgbClr val="171717"/>
              </a:solidFill>
              <a:latin typeface="Segoe UI" panose="020B0502040204020203" pitchFamily="34" charset="0"/>
            </a:endParaRPr>
          </a:p>
          <a:p>
            <a:pPr marL="457200" indent="-457200" algn="l">
              <a:buFont typeface="Arial" panose="020B0604020202020204" pitchFamily="34" charset="0"/>
              <a:buChar char="•"/>
            </a:pPr>
            <a:endParaRPr lang="en-US" sz="2800" dirty="0"/>
          </a:p>
        </p:txBody>
      </p:sp>
    </p:spTree>
    <p:extLst>
      <p:ext uri="{BB962C8B-B14F-4D97-AF65-F5344CB8AC3E}">
        <p14:creationId xmlns:p14="http://schemas.microsoft.com/office/powerpoint/2010/main" val="182468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1939" b="3791"/>
          <a:stretch/>
        </p:blipFill>
        <p:spPr>
          <a:xfrm>
            <a:off x="0" y="-10994"/>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0"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529894" y="389822"/>
            <a:ext cx="8228212" cy="707886"/>
          </a:xfrm>
          <a:prstGeom prst="rect">
            <a:avLst/>
          </a:prstGeom>
          <a:noFill/>
        </p:spPr>
        <p:txBody>
          <a:bodyPr wrap="square" rtlCol="0">
            <a:spAutoFit/>
          </a:bodyPr>
          <a:lstStyle/>
          <a:p>
            <a:r>
              <a:rPr lang="es-ES" sz="4000" dirty="0">
                <a:solidFill>
                  <a:srgbClr val="006699"/>
                </a:solidFill>
              </a:rPr>
              <a:t>¿Qué es WVD?</a:t>
            </a:r>
            <a:endParaRPr lang="en-US" sz="4000" dirty="0">
              <a:solidFill>
                <a:srgbClr val="006699"/>
              </a:solidFill>
            </a:endParaRPr>
          </a:p>
        </p:txBody>
      </p:sp>
      <p:pic>
        <p:nvPicPr>
          <p:cNvPr id="6" name="Picture 5">
            <a:extLst>
              <a:ext uri="{FF2B5EF4-FFF2-40B4-BE49-F238E27FC236}">
                <a16:creationId xmlns:a16="http://schemas.microsoft.com/office/drawing/2014/main" id="{B0B68683-0A43-4A87-8D58-FBD7241818F4}"/>
              </a:ext>
            </a:extLst>
          </p:cNvPr>
          <p:cNvPicPr>
            <a:picLocks noChangeAspect="1"/>
          </p:cNvPicPr>
          <p:nvPr/>
        </p:nvPicPr>
        <p:blipFill rotWithShape="1">
          <a:blip r:embed="rId5"/>
          <a:srcRect l="365" t="1129" r="664" b="1377"/>
          <a:stretch/>
        </p:blipFill>
        <p:spPr>
          <a:xfrm>
            <a:off x="667013" y="1219649"/>
            <a:ext cx="10721242" cy="4406600"/>
          </a:xfrm>
          <a:prstGeom prst="rect">
            <a:avLst/>
          </a:prstGeom>
        </p:spPr>
      </p:pic>
    </p:spTree>
    <p:extLst>
      <p:ext uri="{BB962C8B-B14F-4D97-AF65-F5344CB8AC3E}">
        <p14:creationId xmlns:p14="http://schemas.microsoft.com/office/powerpoint/2010/main" val="1980946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1939" b="3791"/>
          <a:stretch/>
        </p:blipFill>
        <p:spPr>
          <a:xfrm>
            <a:off x="0" y="-10994"/>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0"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513116" y="389822"/>
            <a:ext cx="8228212" cy="707886"/>
          </a:xfrm>
          <a:prstGeom prst="rect">
            <a:avLst/>
          </a:prstGeom>
          <a:noFill/>
        </p:spPr>
        <p:txBody>
          <a:bodyPr wrap="square" rtlCol="0">
            <a:spAutoFit/>
          </a:bodyPr>
          <a:lstStyle/>
          <a:p>
            <a:r>
              <a:rPr lang="es-ES" sz="4000" dirty="0">
                <a:solidFill>
                  <a:srgbClr val="006699"/>
                </a:solidFill>
              </a:rPr>
              <a:t>Principales Características</a:t>
            </a:r>
            <a:endParaRPr lang="en-US" sz="40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360125" y="1205430"/>
            <a:ext cx="11343926" cy="51509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s-ES" sz="2800" dirty="0"/>
          </a:p>
          <a:p>
            <a:pPr algn="l">
              <a:buFont typeface="Arial" panose="020B0604020202020204" pitchFamily="34" charset="0"/>
              <a:buChar char="•"/>
            </a:pPr>
            <a:r>
              <a:rPr lang="es-ES" sz="2000" b="0" i="0" dirty="0">
                <a:solidFill>
                  <a:srgbClr val="171717"/>
                </a:solidFill>
                <a:effectLst/>
                <a:latin typeface="Segoe UI" panose="020B0502040204020203" pitchFamily="34" charset="0"/>
              </a:rPr>
              <a:t>Crear un entorno de virtualización de escritorio completo sin tener que ejecutar ningún servidor de puerta de enlace adicional.</a:t>
            </a:r>
          </a:p>
          <a:p>
            <a:pPr algn="l">
              <a:buFont typeface="Arial" panose="020B0604020202020204" pitchFamily="34" charset="0"/>
              <a:buChar char="•"/>
            </a:pPr>
            <a:endParaRPr lang="es-ES" sz="2000" b="0" i="0" dirty="0">
              <a:solidFill>
                <a:srgbClr val="171717"/>
              </a:solidFill>
              <a:effectLst/>
              <a:latin typeface="Segoe UI" panose="020B0502040204020203" pitchFamily="34" charset="0"/>
            </a:endParaRPr>
          </a:p>
          <a:p>
            <a:pPr algn="l">
              <a:buFont typeface="Arial" panose="020B0604020202020204" pitchFamily="34" charset="0"/>
              <a:buChar char="•"/>
            </a:pPr>
            <a:r>
              <a:rPr lang="es-ES" sz="2000" b="0" i="0" dirty="0">
                <a:solidFill>
                  <a:srgbClr val="171717"/>
                </a:solidFill>
                <a:effectLst/>
                <a:latin typeface="Segoe UI" panose="020B0502040204020203" pitchFamily="34" charset="0"/>
              </a:rPr>
              <a:t>Virtualizar tanto los escritorios como las aplicaciones, luego asigne y conecte usuarios.</a:t>
            </a:r>
          </a:p>
          <a:p>
            <a:pPr algn="l">
              <a:buFont typeface="Arial" panose="020B0604020202020204" pitchFamily="34" charset="0"/>
              <a:buChar char="•"/>
            </a:pPr>
            <a:endParaRPr lang="es-ES" sz="2000" b="0" i="0" dirty="0">
              <a:solidFill>
                <a:srgbClr val="171717"/>
              </a:solidFill>
              <a:effectLst/>
              <a:latin typeface="Segoe UI" panose="020B0502040204020203" pitchFamily="34" charset="0"/>
            </a:endParaRPr>
          </a:p>
          <a:p>
            <a:pPr algn="l">
              <a:buFont typeface="Arial" panose="020B0604020202020204" pitchFamily="34" charset="0"/>
              <a:buChar char="•"/>
            </a:pPr>
            <a:r>
              <a:rPr lang="es-ES" sz="2000" dirty="0">
                <a:solidFill>
                  <a:srgbClr val="171717"/>
                </a:solidFill>
                <a:latin typeface="Segoe UI" panose="020B0502040204020203" pitchFamily="34" charset="0"/>
              </a:rPr>
              <a:t>Configurar nuestra </a:t>
            </a:r>
            <a:r>
              <a:rPr lang="es-ES" sz="2000" b="0" i="0" dirty="0">
                <a:solidFill>
                  <a:srgbClr val="171717"/>
                </a:solidFill>
                <a:effectLst/>
                <a:latin typeface="Segoe UI" panose="020B0502040204020203" pitchFamily="34" charset="0"/>
              </a:rPr>
              <a:t>propia imagen para las cargas de trabajo de producción o de prueba desde la Galería de Azure.</a:t>
            </a:r>
          </a:p>
          <a:p>
            <a:pPr algn="l">
              <a:buFont typeface="Arial" panose="020B0604020202020204" pitchFamily="34" charset="0"/>
              <a:buChar char="•"/>
            </a:pPr>
            <a:endParaRPr lang="es-ES" sz="2000" b="0" i="0" dirty="0">
              <a:solidFill>
                <a:srgbClr val="171717"/>
              </a:solidFill>
              <a:effectLst/>
              <a:latin typeface="Segoe UI" panose="020B0502040204020203" pitchFamily="34" charset="0"/>
            </a:endParaRPr>
          </a:p>
          <a:p>
            <a:pPr algn="l">
              <a:buFont typeface="Arial" panose="020B0604020202020204" pitchFamily="34" charset="0"/>
              <a:buChar char="•"/>
            </a:pPr>
            <a:r>
              <a:rPr lang="es-ES" sz="2000" b="0" i="0" dirty="0">
                <a:solidFill>
                  <a:srgbClr val="171717"/>
                </a:solidFill>
                <a:effectLst/>
                <a:latin typeface="Segoe UI" panose="020B0502040204020203" pitchFamily="34" charset="0"/>
              </a:rPr>
              <a:t>Reducción de costes con recursos de sesión múltiple agrupados (Sesión múltiple de Windows 10 Enterprise). Podemos reducir considerablemente el número de máquinas virtuales y la sobrecarga del sistema operativo (SO), mientras se proporcionan los mismos recursos a los usuarios.</a:t>
            </a:r>
          </a:p>
          <a:p>
            <a:pPr algn="l">
              <a:buFont typeface="Arial" panose="020B0604020202020204" pitchFamily="34" charset="0"/>
              <a:buChar char="•"/>
            </a:pPr>
            <a:endParaRPr lang="es-ES" sz="2000" b="0" i="0" dirty="0">
              <a:solidFill>
                <a:srgbClr val="171717"/>
              </a:solidFill>
              <a:effectLst/>
              <a:latin typeface="Segoe UI" panose="020B0502040204020203" pitchFamily="34" charset="0"/>
            </a:endParaRPr>
          </a:p>
          <a:p>
            <a:pPr algn="l">
              <a:buFont typeface="Arial" panose="020B0604020202020204" pitchFamily="34" charset="0"/>
              <a:buChar char="•"/>
            </a:pPr>
            <a:r>
              <a:rPr lang="es-ES" sz="2000" b="0" i="0" dirty="0">
                <a:solidFill>
                  <a:srgbClr val="171717"/>
                </a:solidFill>
                <a:effectLst/>
                <a:latin typeface="Segoe UI" panose="020B0502040204020203" pitchFamily="34" charset="0"/>
              </a:rPr>
              <a:t>Asignación de propiedad individual mediante escritorios personales (permanentes).</a:t>
            </a:r>
          </a:p>
          <a:p>
            <a:pPr marL="457200" indent="-457200" algn="l">
              <a:buFont typeface="Arial" panose="020B0604020202020204" pitchFamily="34" charset="0"/>
              <a:buChar char="•"/>
            </a:pPr>
            <a:endParaRPr lang="en-US" sz="2800" dirty="0"/>
          </a:p>
        </p:txBody>
      </p:sp>
    </p:spTree>
    <p:extLst>
      <p:ext uri="{BB962C8B-B14F-4D97-AF65-F5344CB8AC3E}">
        <p14:creationId xmlns:p14="http://schemas.microsoft.com/office/powerpoint/2010/main" val="30961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descr="Imagen que contiene agua, barco, lago, alambre&#10;&#10;Descripción generada automáticamente">
            <a:extLst>
              <a:ext uri="{FF2B5EF4-FFF2-40B4-BE49-F238E27FC236}">
                <a16:creationId xmlns:a16="http://schemas.microsoft.com/office/drawing/2014/main" id="{5D339ABD-A0E7-4B94-8976-A989C934566F}"/>
              </a:ext>
            </a:extLst>
          </p:cNvPr>
          <p:cNvPicPr>
            <a:picLocks noChangeAspect="1"/>
          </p:cNvPicPr>
          <p:nvPr/>
        </p:nvPicPr>
        <p:blipFill rotWithShape="1">
          <a:blip r:embed="rId2">
            <a:extLst>
              <a:ext uri="{28A0092B-C50C-407E-A947-70E740481C1C}">
                <a14:useLocalDpi xmlns:a14="http://schemas.microsoft.com/office/drawing/2010/main" val="0"/>
              </a:ext>
            </a:extLst>
          </a:blip>
          <a:srcRect t="11939" b="3791"/>
          <a:stretch/>
        </p:blipFill>
        <p:spPr>
          <a:xfrm>
            <a:off x="0" y="-10994"/>
            <a:ext cx="12191980" cy="6857990"/>
          </a:xfrm>
          <a:prstGeom prst="rect">
            <a:avLst/>
          </a:prstGeom>
        </p:spPr>
      </p:pic>
      <p:sp>
        <p:nvSpPr>
          <p:cNvPr id="2" name="Marcador de pie de página 1">
            <a:extLst>
              <a:ext uri="{FF2B5EF4-FFF2-40B4-BE49-F238E27FC236}">
                <a16:creationId xmlns:a16="http://schemas.microsoft.com/office/drawing/2014/main" id="{822C31DC-DA37-4BF5-B8AF-5CD235BA9BC2}"/>
              </a:ext>
            </a:extLst>
          </p:cNvPr>
          <p:cNvSpPr>
            <a:spLocks noGrp="1"/>
          </p:cNvSpPr>
          <p:nvPr>
            <p:ph type="ftr" sz="quarter" idx="11"/>
          </p:nvPr>
        </p:nvSpPr>
        <p:spPr>
          <a:xfrm>
            <a:off x="4038600" y="6481871"/>
            <a:ext cx="4114800" cy="365125"/>
          </a:xfrm>
        </p:spPr>
        <p:txBody>
          <a:bodyPr/>
          <a:lstStyle/>
          <a:p>
            <a:r>
              <a:rPr lang="es-ES" dirty="0">
                <a:solidFill>
                  <a:schemeClr val="bg1"/>
                </a:solidFill>
              </a:rPr>
              <a:t>www.clouddatavalencia.com</a:t>
            </a:r>
          </a:p>
        </p:txBody>
      </p:sp>
      <p:sp>
        <p:nvSpPr>
          <p:cNvPr id="3" name="CuadroTexto 2">
            <a:extLst>
              <a:ext uri="{FF2B5EF4-FFF2-40B4-BE49-F238E27FC236}">
                <a16:creationId xmlns:a16="http://schemas.microsoft.com/office/drawing/2014/main" id="{02A8E88D-8338-4225-9DF9-30379044B039}"/>
              </a:ext>
            </a:extLst>
          </p:cNvPr>
          <p:cNvSpPr txBox="1"/>
          <p:nvPr/>
        </p:nvSpPr>
        <p:spPr>
          <a:xfrm>
            <a:off x="2028023" y="2019840"/>
            <a:ext cx="8135933" cy="2308324"/>
          </a:xfrm>
          <a:prstGeom prst="rect">
            <a:avLst/>
          </a:prstGeom>
          <a:noFill/>
        </p:spPr>
        <p:txBody>
          <a:bodyPr wrap="square" rtlCol="0">
            <a:spAutoFit/>
          </a:bodyPr>
          <a:lstStyle/>
          <a:p>
            <a:pPr algn="ctr"/>
            <a:r>
              <a:rPr lang="es-ES" sz="4800" dirty="0">
                <a:solidFill>
                  <a:schemeClr val="bg1"/>
                </a:solidFill>
              </a:rPr>
              <a:t>Implementación y Administración WVD</a:t>
            </a:r>
            <a:endParaRPr lang="en-US" sz="4800" dirty="0">
              <a:solidFill>
                <a:schemeClr val="bg1"/>
              </a:solidFill>
            </a:endParaRPr>
          </a:p>
          <a:p>
            <a:pPr algn="ctr"/>
            <a:endParaRPr lang="es-ES" sz="4800" dirty="0">
              <a:solidFill>
                <a:schemeClr val="bg1"/>
              </a:solidFill>
            </a:endParaRPr>
          </a:p>
        </p:txBody>
      </p:sp>
    </p:spTree>
    <p:extLst>
      <p:ext uri="{BB962C8B-B14F-4D97-AF65-F5344CB8AC3E}">
        <p14:creationId xmlns:p14="http://schemas.microsoft.com/office/powerpoint/2010/main" val="3482018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0"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655728" y="389822"/>
            <a:ext cx="8228212" cy="707886"/>
          </a:xfrm>
          <a:prstGeom prst="rect">
            <a:avLst/>
          </a:prstGeom>
          <a:noFill/>
        </p:spPr>
        <p:txBody>
          <a:bodyPr wrap="square" rtlCol="0">
            <a:spAutoFit/>
          </a:bodyPr>
          <a:lstStyle/>
          <a:p>
            <a:r>
              <a:rPr lang="es-ES" sz="4000" dirty="0">
                <a:solidFill>
                  <a:srgbClr val="006699"/>
                </a:solidFill>
              </a:rPr>
              <a:t>Implementación y administración WVD</a:t>
            </a:r>
            <a:endParaRPr lang="en-US" sz="40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360125" y="1205430"/>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s-ES" sz="2800" dirty="0"/>
          </a:p>
          <a:p>
            <a:pPr marL="457200" indent="-457200" algn="l">
              <a:buFont typeface="Arial" panose="020B0604020202020204" pitchFamily="34" charset="0"/>
              <a:buChar char="•"/>
            </a:pPr>
            <a:endParaRPr lang="en-US" sz="2800" dirty="0"/>
          </a:p>
        </p:txBody>
      </p:sp>
      <p:sp>
        <p:nvSpPr>
          <p:cNvPr id="10" name="TextBox 9">
            <a:extLst>
              <a:ext uri="{FF2B5EF4-FFF2-40B4-BE49-F238E27FC236}">
                <a16:creationId xmlns:a16="http://schemas.microsoft.com/office/drawing/2014/main" id="{B3671B5A-0951-4A11-9479-0D7FFA642AA2}"/>
              </a:ext>
            </a:extLst>
          </p:cNvPr>
          <p:cNvSpPr txBox="1"/>
          <p:nvPr/>
        </p:nvSpPr>
        <p:spPr>
          <a:xfrm>
            <a:off x="655728" y="1084170"/>
            <a:ext cx="10614169" cy="5355312"/>
          </a:xfrm>
          <a:prstGeom prst="rect">
            <a:avLst/>
          </a:prstGeom>
          <a:noFill/>
        </p:spPr>
        <p:txBody>
          <a:bodyPr wrap="square">
            <a:spAutoFit/>
          </a:bodyPr>
          <a:lstStyle/>
          <a:p>
            <a:pPr algn="l">
              <a:buFont typeface="Arial" panose="020B0604020202020204" pitchFamily="34" charset="0"/>
              <a:buChar char="•"/>
            </a:pPr>
            <a:r>
              <a:rPr lang="es-ES" b="0" i="0" dirty="0">
                <a:solidFill>
                  <a:srgbClr val="171717"/>
                </a:solidFill>
                <a:effectLst/>
                <a:latin typeface="Segoe UI" panose="020B0502040204020203" pitchFamily="34" charset="0"/>
              </a:rPr>
              <a:t>Mediante las interfaces de Azure Portal, Windows Virtual Desktop PowerShell y REST podemos realizar la configuración de todo el entorno.</a:t>
            </a:r>
          </a:p>
          <a:p>
            <a:pPr algn="l">
              <a:buFont typeface="Arial" panose="020B0604020202020204" pitchFamily="34" charset="0"/>
              <a:buChar char="•"/>
            </a:pPr>
            <a:endParaRPr lang="es-ES" b="0" i="0" dirty="0">
              <a:solidFill>
                <a:srgbClr val="171717"/>
              </a:solidFill>
              <a:effectLst/>
              <a:latin typeface="Segoe UI" panose="020B0502040204020203" pitchFamily="34" charset="0"/>
            </a:endParaRPr>
          </a:p>
          <a:p>
            <a:pPr algn="l">
              <a:buFont typeface="Arial" panose="020B0604020202020204" pitchFamily="34" charset="0"/>
              <a:buChar char="•"/>
            </a:pPr>
            <a:r>
              <a:rPr lang="es-ES" b="0" i="0" dirty="0">
                <a:solidFill>
                  <a:srgbClr val="171717"/>
                </a:solidFill>
                <a:effectLst/>
                <a:latin typeface="Segoe UI" panose="020B0502040204020203" pitchFamily="34" charset="0"/>
              </a:rPr>
              <a:t>Podemos publicar aplicaciones de escritorio completo o aplicaciones remotas individuales desde un único grupo host.</a:t>
            </a:r>
          </a:p>
          <a:p>
            <a:pPr algn="l"/>
            <a:endParaRPr lang="es-ES" b="0" i="0" dirty="0">
              <a:solidFill>
                <a:srgbClr val="171717"/>
              </a:solidFill>
              <a:effectLst/>
              <a:latin typeface="Segoe UI" panose="020B0502040204020203" pitchFamily="34" charset="0"/>
            </a:endParaRPr>
          </a:p>
          <a:p>
            <a:pPr algn="l">
              <a:buFont typeface="Arial" panose="020B0604020202020204" pitchFamily="34" charset="0"/>
              <a:buChar char="•"/>
            </a:pPr>
            <a:r>
              <a:rPr lang="es-ES" dirty="0">
                <a:solidFill>
                  <a:srgbClr val="171717"/>
                </a:solidFill>
                <a:latin typeface="Segoe UI" panose="020B0502040204020203" pitchFamily="34" charset="0"/>
              </a:rPr>
              <a:t>R</a:t>
            </a:r>
            <a:r>
              <a:rPr lang="es-ES" b="0" i="0" dirty="0">
                <a:solidFill>
                  <a:srgbClr val="171717"/>
                </a:solidFill>
                <a:effectLst/>
                <a:latin typeface="Segoe UI" panose="020B0502040204020203" pitchFamily="34" charset="0"/>
              </a:rPr>
              <a:t>ecopilación de diagnósticos con el fin de comprender diversos errores de configuración y poder solucionar problemas.</a:t>
            </a:r>
          </a:p>
          <a:p>
            <a:pPr algn="l"/>
            <a:endParaRPr lang="es-ES" b="0" i="0" dirty="0">
              <a:solidFill>
                <a:srgbClr val="171717"/>
              </a:solidFill>
              <a:effectLst/>
              <a:latin typeface="Segoe UI" panose="020B0502040204020203" pitchFamily="34" charset="0"/>
            </a:endParaRPr>
          </a:p>
          <a:p>
            <a:pPr algn="l">
              <a:buFont typeface="Arial" panose="020B0604020202020204" pitchFamily="34" charset="0"/>
              <a:buChar char="•"/>
            </a:pPr>
            <a:r>
              <a:rPr lang="es-ES" dirty="0">
                <a:solidFill>
                  <a:srgbClr val="171717"/>
                </a:solidFill>
                <a:latin typeface="Segoe UI" panose="020B0502040204020203" pitchFamily="34" charset="0"/>
              </a:rPr>
              <a:t>Debemos administrar</a:t>
            </a:r>
            <a:r>
              <a:rPr lang="es-ES" b="0" i="0" dirty="0">
                <a:solidFill>
                  <a:srgbClr val="171717"/>
                </a:solidFill>
                <a:effectLst/>
                <a:latin typeface="Segoe UI" panose="020B0502040204020203" pitchFamily="34" charset="0"/>
              </a:rPr>
              <a:t> únicamente nuestra imagen y las máquinas virtuales. </a:t>
            </a:r>
            <a:r>
              <a:rPr lang="es-ES" dirty="0">
                <a:solidFill>
                  <a:srgbClr val="171717"/>
                </a:solidFill>
                <a:latin typeface="Segoe UI" panose="020B0502040204020203" pitchFamily="34" charset="0"/>
              </a:rPr>
              <a:t>D</a:t>
            </a:r>
            <a:r>
              <a:rPr lang="es-ES" b="0" i="0" dirty="0">
                <a:solidFill>
                  <a:srgbClr val="171717"/>
                </a:solidFill>
                <a:effectLst/>
                <a:latin typeface="Segoe UI" panose="020B0502040204020203" pitchFamily="34" charset="0"/>
              </a:rPr>
              <a:t>ejando de lado la infraestructura. </a:t>
            </a:r>
          </a:p>
          <a:p>
            <a:pPr algn="l">
              <a:buFont typeface="Arial" panose="020B0604020202020204" pitchFamily="34" charset="0"/>
              <a:buChar char="•"/>
            </a:pPr>
            <a:endParaRPr lang="es-ES" dirty="0">
              <a:solidFill>
                <a:srgbClr val="171717"/>
              </a:solidFill>
              <a:latin typeface="Segoe UI" panose="020B0502040204020203" pitchFamily="34" charset="0"/>
            </a:endParaRPr>
          </a:p>
          <a:p>
            <a:pPr algn="l">
              <a:buFont typeface="Arial" panose="020B0604020202020204" pitchFamily="34" charset="0"/>
              <a:buChar char="•"/>
            </a:pPr>
            <a:r>
              <a:rPr lang="es-ES" dirty="0">
                <a:solidFill>
                  <a:srgbClr val="171717"/>
                </a:solidFill>
                <a:latin typeface="Segoe UI" panose="020B0502040204020203" pitchFamily="34" charset="0"/>
              </a:rPr>
              <a:t>L</a:t>
            </a:r>
            <a:r>
              <a:rPr lang="es-ES" b="0" i="0" dirty="0">
                <a:solidFill>
                  <a:srgbClr val="171717"/>
                </a:solidFill>
                <a:effectLst/>
                <a:latin typeface="Segoe UI" panose="020B0502040204020203" pitchFamily="34" charset="0"/>
              </a:rPr>
              <a:t>os usuarios pueden </a:t>
            </a:r>
            <a:r>
              <a:rPr lang="es-ES" dirty="0">
                <a:solidFill>
                  <a:srgbClr val="171717"/>
                </a:solidFill>
                <a:latin typeface="Segoe UI" panose="020B0502040204020203" pitchFamily="34" charset="0"/>
              </a:rPr>
              <a:t>acceder a sus escritorios virtuales de diferentes formas:</a:t>
            </a:r>
          </a:p>
          <a:p>
            <a:pPr lvl="1">
              <a:buFont typeface="Arial" panose="020B0604020202020204" pitchFamily="34" charset="0"/>
              <a:buChar char="•"/>
            </a:pPr>
            <a:r>
              <a:rPr lang="pt-BR" sz="1200" b="0" i="0" dirty="0">
                <a:solidFill>
                  <a:srgbClr val="171717"/>
                </a:solidFill>
                <a:effectLst/>
                <a:latin typeface="Segoe UI" panose="020B0502040204020203" pitchFamily="34" charset="0"/>
              </a:rPr>
              <a:t>Escritório de Windows</a:t>
            </a:r>
          </a:p>
          <a:p>
            <a:pPr lvl="1">
              <a:buFont typeface="Arial" panose="020B0604020202020204" pitchFamily="34" charset="0"/>
              <a:buChar char="•"/>
            </a:pPr>
            <a:r>
              <a:rPr lang="pt-BR" sz="1200" b="0" i="0" dirty="0">
                <a:solidFill>
                  <a:srgbClr val="171717"/>
                </a:solidFill>
                <a:effectLst/>
                <a:latin typeface="Segoe UI" panose="020B0502040204020203" pitchFamily="34" charset="0"/>
              </a:rPr>
              <a:t>Web</a:t>
            </a:r>
          </a:p>
          <a:p>
            <a:pPr lvl="1">
              <a:buFont typeface="Arial" panose="020B0604020202020204" pitchFamily="34" charset="0"/>
              <a:buChar char="•"/>
            </a:pPr>
            <a:r>
              <a:rPr lang="pt-BR" sz="1200" b="0" i="0" dirty="0" err="1">
                <a:solidFill>
                  <a:srgbClr val="171717"/>
                </a:solidFill>
                <a:effectLst/>
                <a:latin typeface="Segoe UI" panose="020B0502040204020203" pitchFamily="34" charset="0"/>
              </a:rPr>
              <a:t>macOS</a:t>
            </a:r>
            <a:endParaRPr lang="pt-BR" sz="1200" b="0" i="0" dirty="0">
              <a:solidFill>
                <a:srgbClr val="171717"/>
              </a:solidFill>
              <a:effectLst/>
              <a:latin typeface="Segoe UI" panose="020B0502040204020203" pitchFamily="34" charset="0"/>
            </a:endParaRPr>
          </a:p>
          <a:p>
            <a:pPr lvl="1">
              <a:buFont typeface="Arial" panose="020B0604020202020204" pitchFamily="34" charset="0"/>
              <a:buChar char="•"/>
            </a:pPr>
            <a:r>
              <a:rPr lang="pt-BR" sz="1200" b="0" i="0" dirty="0">
                <a:solidFill>
                  <a:srgbClr val="171717"/>
                </a:solidFill>
                <a:effectLst/>
                <a:latin typeface="Segoe UI" panose="020B0502040204020203" pitchFamily="34" charset="0"/>
              </a:rPr>
              <a:t>iOS</a:t>
            </a:r>
          </a:p>
          <a:p>
            <a:pPr lvl="1">
              <a:buFont typeface="Arial" panose="020B0604020202020204" pitchFamily="34" charset="0"/>
              <a:buChar char="•"/>
            </a:pPr>
            <a:r>
              <a:rPr lang="pt-BR" sz="1200" b="0" i="0" dirty="0">
                <a:solidFill>
                  <a:srgbClr val="171717"/>
                </a:solidFill>
                <a:effectLst/>
                <a:latin typeface="Segoe UI" panose="020B0502040204020203" pitchFamily="34" charset="0"/>
              </a:rPr>
              <a:t>Android</a:t>
            </a:r>
          </a:p>
          <a:p>
            <a:pPr lvl="1"/>
            <a:endParaRPr lang="pt-BR" sz="1200" b="0" i="0" dirty="0">
              <a:solidFill>
                <a:srgbClr val="171717"/>
              </a:solidFill>
              <a:effectLst/>
              <a:latin typeface="Segoe UI" panose="020B0502040204020203" pitchFamily="34" charset="0"/>
            </a:endParaRPr>
          </a:p>
          <a:p>
            <a:pPr>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 conexión a nuestros escritorios remotos mejora en parte la seguridad gracias al integrar la tecnología Reverse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Connect</a:t>
            </a:r>
            <a:r>
              <a:rPr lang="es-ES" sz="1800" dirty="0">
                <a:effectLst/>
                <a:latin typeface="Calibri" panose="020F0502020204030204" pitchFamily="34" charset="0"/>
                <a:ea typeface="Calibri" panose="020F0502020204030204" pitchFamily="34" charset="0"/>
                <a:cs typeface="Times New Roman" panose="02020603050405020304" pitchFamily="18" charset="0"/>
              </a:rPr>
              <a:t> (RC), que es más seguro que el protocolo de Escritorio remoto (RDP).</a:t>
            </a:r>
          </a:p>
        </p:txBody>
      </p:sp>
    </p:spTree>
    <p:extLst>
      <p:ext uri="{BB962C8B-B14F-4D97-AF65-F5344CB8AC3E}">
        <p14:creationId xmlns:p14="http://schemas.microsoft.com/office/powerpoint/2010/main" val="37209545"/>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84179EB9E95C144B8379D2A851667ED1" ma:contentTypeVersion="14" ma:contentTypeDescription="Crear nuevo documento." ma:contentTypeScope="" ma:versionID="e1ed4e92f81730b3881851b458890b24">
  <xsd:schema xmlns:xsd="http://www.w3.org/2001/XMLSchema" xmlns:xs="http://www.w3.org/2001/XMLSchema" xmlns:p="http://schemas.microsoft.com/office/2006/metadata/properties" xmlns:ns1="http://schemas.microsoft.com/sharepoint/v3" xmlns:ns2="a65e112a-0ee3-4154-9e84-576096a52c20" xmlns:ns3="ff6a4202-e744-424e-9ad9-d51c0b4d7961" targetNamespace="http://schemas.microsoft.com/office/2006/metadata/properties" ma:root="true" ma:fieldsID="ab3db7d598e1973b8a83011811675eef" ns1:_="" ns2:_="" ns3:_="">
    <xsd:import namespace="http://schemas.microsoft.com/sharepoint/v3"/>
    <xsd:import namespace="a65e112a-0ee3-4154-9e84-576096a52c20"/>
    <xsd:import namespace="ff6a4202-e744-424e-9ad9-d51c0b4d79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Propiedades de la Directiva de cumplimiento unificado" ma:hidden="true" ma:internalName="_ip_UnifiedCompliancePolicyProperties">
      <xsd:simpleType>
        <xsd:restriction base="dms:Note"/>
      </xsd:simpleType>
    </xsd:element>
    <xsd:element name="_ip_UnifiedCompliancePolicyUIAction" ma:index="16"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5e112a-0ee3-4154-9e84-576096a52c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6a4202-e744-424e-9ad9-d51c0b4d7961" elementFormDefault="qualified">
    <xsd:import namespace="http://schemas.microsoft.com/office/2006/documentManagement/types"/>
    <xsd:import namespace="http://schemas.microsoft.com/office/infopath/2007/PartnerControls"/>
    <xsd:element name="SharedWithUsers" ma:index="1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6CF1115-2E21-4449-80D2-B35262CD561B}">
  <ds:schemaRefs>
    <ds:schemaRef ds:uri="http://schemas.microsoft.com/sharepoint/v3/contenttype/forms"/>
  </ds:schemaRefs>
</ds:datastoreItem>
</file>

<file path=customXml/itemProps2.xml><?xml version="1.0" encoding="utf-8"?>
<ds:datastoreItem xmlns:ds="http://schemas.openxmlformats.org/officeDocument/2006/customXml" ds:itemID="{4EBF6A31-F665-4264-9A7E-EFA6207E56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65e112a-0ee3-4154-9e84-576096a52c20"/>
    <ds:schemaRef ds:uri="ff6a4202-e744-424e-9ad9-d51c0b4d79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833EA5-0688-40FD-B4AF-D8C51EED8C3A}">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1277</TotalTime>
  <Words>2585</Words>
  <Application>Microsoft Office PowerPoint</Application>
  <PresentationFormat>Widescreen</PresentationFormat>
  <Paragraphs>231</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OpenSans</vt:lpstr>
      <vt:lpstr>Segoe UI</vt:lpstr>
      <vt:lpstr>Segoe UI Light</vt:lpstr>
      <vt:lpstr>Office Theme</vt:lpstr>
      <vt:lpstr>PowerPoint Presentation</vt:lpstr>
      <vt:lpstr> Windows Virtual Desktop:  La Mejor Solución para Escritorios Virtuales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Begoña Chulià Roselló</dc:creator>
  <cp:lastModifiedBy>Nacho Cotanda Portoles</cp:lastModifiedBy>
  <cp:revision>47</cp:revision>
  <dcterms:created xsi:type="dcterms:W3CDTF">2020-10-22T11:18:28Z</dcterms:created>
  <dcterms:modified xsi:type="dcterms:W3CDTF">2021-04-16T06:59:55Z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0x01010084179EB9E95C144B8379D2A851667ED1</vt:lpwstr>
  </property>
  <property fmtid="{D5CDD505-2E9C-101B-9397-08002B2CF9AE}" pid="3" name="MSIP_Label_57a9fa93-c871-41b0-8e97-61c4e88f03a8_Enabled">
    <vt:lpwstr>true</vt:lpwstr>
  </property>
  <property fmtid="{D5CDD505-2E9C-101B-9397-08002B2CF9AE}" pid="4" name="MSIP_Label_57a9fa93-c871-41b0-8e97-61c4e88f03a8_SetDate">
    <vt:lpwstr>2021-03-01T11:24:54Z</vt:lpwstr>
  </property>
  <property fmtid="{D5CDD505-2E9C-101B-9397-08002B2CF9AE}" pid="5" name="MSIP_Label_57a9fa93-c871-41b0-8e97-61c4e88f03a8_Method">
    <vt:lpwstr>Privileged</vt:lpwstr>
  </property>
  <property fmtid="{D5CDD505-2E9C-101B-9397-08002B2CF9AE}" pid="6" name="MSIP_Label_57a9fa93-c871-41b0-8e97-61c4e88f03a8_Name">
    <vt:lpwstr>Información Libre</vt:lpwstr>
  </property>
  <property fmtid="{D5CDD505-2E9C-101B-9397-08002B2CF9AE}" pid="7" name="MSIP_Label_57a9fa93-c871-41b0-8e97-61c4e88f03a8_SiteId">
    <vt:lpwstr>ea2cc8e7-f23b-4d59-9153-e3d2002816e4</vt:lpwstr>
  </property>
  <property fmtid="{D5CDD505-2E9C-101B-9397-08002B2CF9AE}" pid="8" name="MSIP_Label_57a9fa93-c871-41b0-8e97-61c4e88f03a8_ActionId">
    <vt:lpwstr>db535cce-25b6-4d8d-b3af-6f020cd111de</vt:lpwstr>
  </property>
  <property fmtid="{D5CDD505-2E9C-101B-9397-08002B2CF9AE}" pid="9" name="MSIP_Label_57a9fa93-c871-41b0-8e97-61c4e88f03a8_ContentBits">
    <vt:lpwstr>0</vt:lpwstr>
  </property>
</Properties>
</file>