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64" r:id="rId7"/>
    <p:sldId id="286" r:id="rId8"/>
    <p:sldId id="261" r:id="rId9"/>
    <p:sldId id="300" r:id="rId10"/>
    <p:sldId id="301" r:id="rId11"/>
    <p:sldId id="302" r:id="rId12"/>
    <p:sldId id="303" r:id="rId13"/>
    <p:sldId id="318" r:id="rId14"/>
    <p:sldId id="319" r:id="rId15"/>
    <p:sldId id="320" r:id="rId16"/>
    <p:sldId id="304" r:id="rId17"/>
    <p:sldId id="305" r:id="rId18"/>
    <p:sldId id="306" r:id="rId19"/>
    <p:sldId id="307" r:id="rId20"/>
    <p:sldId id="32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7" r:id="rId29"/>
    <p:sldId id="321" r:id="rId30"/>
    <p:sldId id="322" r:id="rId31"/>
    <p:sldId id="323" r:id="rId32"/>
    <p:sldId id="324" r:id="rId33"/>
    <p:sldId id="325" r:id="rId34"/>
    <p:sldId id="327" r:id="rId35"/>
    <p:sldId id="328" r:id="rId36"/>
    <p:sldId id="330" r:id="rId37"/>
    <p:sldId id="331" r:id="rId38"/>
    <p:sldId id="332" r:id="rId39"/>
    <p:sldId id="333" r:id="rId40"/>
    <p:sldId id="334" r:id="rId41"/>
    <p:sldId id="26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45F06-A5F3-4EE8-9AD2-4DA955872A86}" v="74" dt="2020-10-22T14:12:0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goña Chulià Roselló" userId="ca5c1082-453d-4652-aecc-670b2f86ceff" providerId="ADAL" clId="{CA245F06-A5F3-4EE8-9AD2-4DA955872A86}"/>
    <pc:docChg chg="undo custSel mod addSld delSld modSld sldOrd">
      <pc:chgData name="Begoña Chulià Roselló" userId="ca5c1082-453d-4652-aecc-670b2f86ceff" providerId="ADAL" clId="{CA245F06-A5F3-4EE8-9AD2-4DA955872A86}" dt="2020-10-27T12:39:48.544" v="1069" actId="1076"/>
      <pc:docMkLst>
        <pc:docMk/>
      </pc:docMkLst>
      <pc:sldChg chg="addSp delSp modSp add del mod setBg setClrOvrMap delDesignElem">
        <pc:chgData name="Begoña Chulià Roselló" userId="ca5c1082-453d-4652-aecc-670b2f86ceff" providerId="ADAL" clId="{CA245F06-A5F3-4EE8-9AD2-4DA955872A86}" dt="2020-10-22T14:08:56.699" v="968" actId="2696"/>
        <pc:sldMkLst>
          <pc:docMk/>
          <pc:sldMk cId="990148187" sldId="256"/>
        </pc:sldMkLst>
        <pc:spChg chg="del">
          <ac:chgData name="Begoña Chulià Roselló" userId="ca5c1082-453d-4652-aecc-670b2f86ceff" providerId="ADAL" clId="{CA245F06-A5F3-4EE8-9AD2-4DA955872A86}" dt="2020-10-22T11:00:42.473" v="0" actId="478"/>
          <ac:spMkLst>
            <pc:docMk/>
            <pc:sldMk cId="990148187" sldId="256"/>
            <ac:spMk id="2" creationId="{5B4AA3DF-D2F6-41F6-9478-E1CA53C42124}"/>
          </ac:spMkLst>
        </pc:spChg>
        <pc:spChg chg="del">
          <ac:chgData name="Begoña Chulià Roselló" userId="ca5c1082-453d-4652-aecc-670b2f86ceff" providerId="ADAL" clId="{CA245F06-A5F3-4EE8-9AD2-4DA955872A86}" dt="2020-10-22T11:00:44.050" v="1" actId="478"/>
          <ac:spMkLst>
            <pc:docMk/>
            <pc:sldMk cId="990148187" sldId="256"/>
            <ac:spMk id="3" creationId="{F68D5D9A-1DA7-4F8D-AD52-33DD6C32661A}"/>
          </ac:spMkLst>
        </pc:spChg>
        <pc:spChg chg="add mod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8" creationId="{6A4C7EE0-9CCA-4529-AB13-E12B9FE15175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1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0:45.569" v="115" actId="26606"/>
          <ac:spMkLst>
            <pc:docMk/>
            <pc:sldMk cId="990148187" sldId="256"/>
            <ac:spMk id="12" creationId="{42A4FC2C-047E-45A5-965D-8E1E3BF09BC6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4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5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6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17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1:05.198" v="121" actId="26606"/>
          <ac:spMkLst>
            <pc:docMk/>
            <pc:sldMk cId="990148187" sldId="256"/>
            <ac:spMk id="18" creationId="{71B2258F-86CA-4D4D-8270-BC05FCDEBFB3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19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20" creationId="{87CC2527-562A-4F69-B487-4371E5B243E7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21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23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36.345" v="110" actId="26606"/>
          <ac:spMkLst>
            <pc:docMk/>
            <pc:sldMk cId="990148187" sldId="256"/>
            <ac:spMk id="25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0:36.345" v="110" actId="26606"/>
          <ac:spMkLst>
            <pc:docMk/>
            <pc:sldMk cId="990148187" sldId="256"/>
            <ac:spMk id="26" creationId="{007891EC-4501-44ED-A8C8-B11B6DB767AB}"/>
          </ac:spMkLst>
        </pc:spChg>
        <pc:spChg chg="add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27" creationId="{B4916930-E76E-4100-9DCF-4981566A372A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28" creationId="{0671A8AE-40A1-4631-A6B8-581AFF065482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29" creationId="{AB58EF07-17C2-48CF-ABB0-EEF1F17CB8F0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30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31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45.554" v="114" actId="26606"/>
          <ac:spMkLst>
            <pc:docMk/>
            <pc:sldMk cId="990148187" sldId="256"/>
            <ac:spMk id="33" creationId="{37C89E4B-3C9F-44B9-8B86-D9E3D112D8EC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7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8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9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40" creationId="{08C9B587-E65E-4B52-B37C-ABEBB6E87928}"/>
          </ac:spMkLst>
        </pc:spChg>
        <pc:picChg chg="add del mod">
          <ac:chgData name="Begoña Chulià Roselló" userId="ca5c1082-453d-4652-aecc-670b2f86ceff" providerId="ADAL" clId="{CA245F06-A5F3-4EE8-9AD2-4DA955872A86}" dt="2020-10-22T11:01:00.688" v="5" actId="478"/>
          <ac:picMkLst>
            <pc:docMk/>
            <pc:sldMk cId="990148187" sldId="256"/>
            <ac:picMk id="5" creationId="{76DD74D7-952F-43C0-B91F-EB2D7C0DDCCC}"/>
          </ac:picMkLst>
        </pc:picChg>
        <pc:picChg chg="add mod">
          <ac:chgData name="Begoña Chulià Roselló" userId="ca5c1082-453d-4652-aecc-670b2f86ceff" providerId="ADAL" clId="{CA245F06-A5F3-4EE8-9AD2-4DA955872A86}" dt="2020-10-22T11:11:35.874" v="126" actId="1076"/>
          <ac:picMkLst>
            <pc:docMk/>
            <pc:sldMk cId="990148187" sldId="256"/>
            <ac:picMk id="7" creationId="{400CFEFB-6013-472B-A222-B5CD9F931ADC}"/>
          </ac:picMkLst>
        </pc:picChg>
        <pc:picChg chg="add del mod">
          <ac:chgData name="Begoña Chulià Roselló" userId="ca5c1082-453d-4652-aecc-670b2f86ceff" providerId="ADAL" clId="{CA245F06-A5F3-4EE8-9AD2-4DA955872A86}" dt="2020-10-22T11:09:07.279" v="80" actId="478"/>
          <ac:picMkLst>
            <pc:docMk/>
            <pc:sldMk cId="990148187" sldId="256"/>
            <ac:picMk id="10" creationId="{501A3D63-75D9-4CCD-BEDE-8D32B3279168}"/>
          </ac:picMkLst>
        </pc:picChg>
        <pc:picChg chg="add del mod">
          <ac:chgData name="Begoña Chulià Roselló" userId="ca5c1082-453d-4652-aecc-670b2f86ceff" providerId="ADAL" clId="{CA245F06-A5F3-4EE8-9AD2-4DA955872A86}" dt="2020-10-22T11:09:42.741" v="92" actId="478"/>
          <ac:picMkLst>
            <pc:docMk/>
            <pc:sldMk cId="990148187" sldId="256"/>
            <ac:picMk id="13" creationId="{450F1480-8E63-464C-84DE-BB5DB3DD7963}"/>
          </ac:picMkLst>
        </pc:picChg>
        <pc:cxnChg chg="add del">
          <ac:chgData name="Begoña Chulià Roselló" userId="ca5c1082-453d-4652-aecc-670b2f86ceff" providerId="ADAL" clId="{CA245F06-A5F3-4EE8-9AD2-4DA955872A86}" dt="2020-10-22T11:11:14.694" v="124" actId="26606"/>
          <ac:cxnSpMkLst>
            <pc:docMk/>
            <pc:sldMk cId="990148187" sldId="256"/>
            <ac:cxnSpMk id="22" creationId="{BCDAEC91-5BCE-4B55-9CC0-43EF94CB734B}"/>
          </ac:cxnSpMkLst>
        </pc:cxnChg>
        <pc:cxnChg chg="add del">
          <ac:chgData name="Begoña Chulià Roselló" userId="ca5c1082-453d-4652-aecc-670b2f86ceff" providerId="ADAL" clId="{CA245F06-A5F3-4EE8-9AD2-4DA955872A86}" dt="2020-10-22T11:10:45.554" v="114" actId="26606"/>
          <ac:cxnSpMkLst>
            <pc:docMk/>
            <pc:sldMk cId="990148187" sldId="256"/>
            <ac:cxnSpMk id="34" creationId="{AA2EAA10-076F-46BD-8F0F-B9A2FB77A85C}"/>
          </ac:cxnSpMkLst>
        </pc:cxnChg>
        <pc:cxnChg chg="add del">
          <ac:chgData name="Begoña Chulià Roselló" userId="ca5c1082-453d-4652-aecc-670b2f86ceff" providerId="ADAL" clId="{CA245F06-A5F3-4EE8-9AD2-4DA955872A86}" dt="2020-10-22T11:10:45.554" v="114" actId="26606"/>
          <ac:cxnSpMkLst>
            <pc:docMk/>
            <pc:sldMk cId="990148187" sldId="256"/>
            <ac:cxnSpMk id="35" creationId="{D891E407-403B-4764-86C9-33A56D3BCAA3}"/>
          </ac:cxnSpMkLst>
        </pc:cxnChg>
      </pc:sldChg>
      <pc:sldChg chg="addSp delSp modSp add mod setBg setClrOvrMap">
        <pc:chgData name="Begoña Chulià Roselló" userId="ca5c1082-453d-4652-aecc-670b2f86ceff" providerId="ADAL" clId="{CA245F06-A5F3-4EE8-9AD2-4DA955872A86}" dt="2020-10-22T11:41:20.179" v="607" actId="14100"/>
        <pc:sldMkLst>
          <pc:docMk/>
          <pc:sldMk cId="1905795534" sldId="257"/>
        </pc:sldMkLst>
        <pc:spChg chg="mod ord">
          <ac:chgData name="Begoña Chulià Roselló" userId="ca5c1082-453d-4652-aecc-670b2f86ceff" providerId="ADAL" clId="{CA245F06-A5F3-4EE8-9AD2-4DA955872A86}" dt="2020-10-22T11:19:10.753" v="266" actId="113"/>
          <ac:spMkLst>
            <pc:docMk/>
            <pc:sldMk cId="1905795534" sldId="257"/>
            <ac:spMk id="2" creationId="{9D33EF75-BE13-4C44-A59F-CC9F58AD95A7}"/>
          </ac:spMkLst>
        </pc:spChg>
        <pc:spChg chg="del">
          <ac:chgData name="Begoña Chulià Roselló" userId="ca5c1082-453d-4652-aecc-670b2f86ceff" providerId="ADAL" clId="{CA245F06-A5F3-4EE8-9AD2-4DA955872A86}" dt="2020-10-22T11:14:37.467" v="205" actId="478"/>
          <ac:spMkLst>
            <pc:docMk/>
            <pc:sldMk cId="1905795534" sldId="257"/>
            <ac:spMk id="3" creationId="{D542B2B2-67F2-4EAF-A7CF-57BCF1C6C9E2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9" creationId="{19245A10-7F37-4569-80D2-2F692931E300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0" creationId="{9267F70F-11C6-4597-9381-D0D80FC18FD9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1" creationId="{2C20A93E-E407-4683-A405-147DE26132AD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2" creationId="{559AE206-7EBA-4D33-8BC9-9D8158553F0E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3" creationId="{9E8E3DD9-D235-48D9-A0EC-D6817EC84B75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4" creationId="{6437D937-A7F1-4011-92B4-328E5BE1B166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5" creationId="{EA83A145-578D-4A0B-94A7-AEAB2027D7EB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6" creationId="{B672F332-AF08-46C6-94F0-77684310D7B7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8" creationId="{34244EF8-D73A-40E1-BE73-D46E6B4B04ED}"/>
          </ac:spMkLst>
        </pc:spChg>
        <pc:spChg chg="add del">
          <ac:chgData name="Begoña Chulià Roselló" userId="ca5c1082-453d-4652-aecc-670b2f86ceff" providerId="ADAL" clId="{CA245F06-A5F3-4EE8-9AD2-4DA955872A86}" dt="2020-10-22T11:17:28.819" v="235" actId="26606"/>
          <ac:spMkLst>
            <pc:docMk/>
            <pc:sldMk cId="1905795534" sldId="257"/>
            <ac:spMk id="26" creationId="{27BDFED6-6E33-4606-AFE2-886ADB1C018E}"/>
          </ac:spMkLst>
        </pc:spChg>
        <pc:spChg chg="add del">
          <ac:chgData name="Begoña Chulià Roselló" userId="ca5c1082-453d-4652-aecc-670b2f86ceff" providerId="ADAL" clId="{CA245F06-A5F3-4EE8-9AD2-4DA955872A86}" dt="2020-10-22T11:17:28.819" v="235" actId="26606"/>
          <ac:spMkLst>
            <pc:docMk/>
            <pc:sldMk cId="1905795534" sldId="257"/>
            <ac:spMk id="28" creationId="{890DEF05-784E-4B61-89E4-04C4ECF4E5A0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29" creationId="{0AB225BA-7412-4605-8E8D-5AED2BF56A11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1" creationId="{604BB9CD-970D-4FE5-B4E3-D651735BF4FE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3" creationId="{5E0D6276-8D53-4DDA-A15A-90E0831F6D61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5" creationId="{00C150C7-96FB-4EB9-BDF9-212535A6089F}"/>
          </ac:spMkLst>
        </pc:spChg>
        <pc:spChg chg="add del">
          <ac:chgData name="Begoña Chulià Roselló" userId="ca5c1082-453d-4652-aecc-670b2f86ceff" providerId="ADAL" clId="{CA245F06-A5F3-4EE8-9AD2-4DA955872A86}" dt="2020-10-22T11:18:04.552" v="243" actId="26606"/>
          <ac:spMkLst>
            <pc:docMk/>
            <pc:sldMk cId="1905795534" sldId="257"/>
            <ac:spMk id="37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8:04.552" v="243" actId="26606"/>
          <ac:spMkLst>
            <pc:docMk/>
            <pc:sldMk cId="1905795534" sldId="257"/>
            <ac:spMk id="38" creationId="{007891EC-4501-44ED-A8C8-B11B6DB767AB}"/>
          </ac:spMkLst>
        </pc:spChg>
        <pc:spChg chg="add del">
          <ac:chgData name="Begoña Chulià Roselló" userId="ca5c1082-453d-4652-aecc-670b2f86ceff" providerId="ADAL" clId="{CA245F06-A5F3-4EE8-9AD2-4DA955872A86}" dt="2020-10-22T11:18:05.777" v="245" actId="26606"/>
          <ac:spMkLst>
            <pc:docMk/>
            <pc:sldMk cId="1905795534" sldId="257"/>
            <ac:spMk id="40" creationId="{71B2258F-86CA-4D4D-8270-BC05FCDEBFB3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2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3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4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5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8:14.392" v="249" actId="26606"/>
          <ac:spMkLst>
            <pc:docMk/>
            <pc:sldMk cId="1905795534" sldId="257"/>
            <ac:spMk id="47" creationId="{87CC2527-562A-4F69-B487-4371E5B243E7}"/>
          </ac:spMkLst>
        </pc:spChg>
        <pc:spChg chg="add del">
          <ac:chgData name="Begoña Chulià Roselló" userId="ca5c1082-453d-4652-aecc-670b2f86ceff" providerId="ADAL" clId="{CA245F06-A5F3-4EE8-9AD2-4DA955872A86}" dt="2020-10-22T11:18:15.976" v="251" actId="26606"/>
          <ac:spMkLst>
            <pc:docMk/>
            <pc:sldMk cId="1905795534" sldId="257"/>
            <ac:spMk id="50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8:15.976" v="251" actId="26606"/>
          <ac:spMkLst>
            <pc:docMk/>
            <pc:sldMk cId="1905795534" sldId="257"/>
            <ac:spMk id="51" creationId="{007891EC-4501-44ED-A8C8-B11B6DB767AB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3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4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5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6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1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3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5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7" creationId="{08C9B587-E65E-4B52-B37C-ABEBB6E87928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0" creationId="{559AE206-7EBA-4D33-8BC9-9D8158553F0E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1" creationId="{6437D937-A7F1-4011-92B4-328E5BE1B166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2" creationId="{B672F332-AF08-46C6-94F0-77684310D7B7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3" creationId="{34244EF8-D73A-40E1-BE73-D46E6B4B04ED}"/>
          </ac:spMkLst>
        </pc:spChg>
        <pc:picChg chg="add del mod">
          <ac:chgData name="Begoña Chulià Roselló" userId="ca5c1082-453d-4652-aecc-670b2f86ceff" providerId="ADAL" clId="{CA245F06-A5F3-4EE8-9AD2-4DA955872A86}" dt="2020-10-22T11:09:56.885" v="98" actId="478"/>
          <ac:picMkLst>
            <pc:docMk/>
            <pc:sldMk cId="1905795534" sldId="257"/>
            <ac:picMk id="5" creationId="{078EEDCA-E38A-48B1-B086-C0323ADCEB0C}"/>
          </ac:picMkLst>
        </pc:picChg>
        <pc:picChg chg="add del mod">
          <ac:chgData name="Begoña Chulià Roselló" userId="ca5c1082-453d-4652-aecc-670b2f86ceff" providerId="ADAL" clId="{CA245F06-A5F3-4EE8-9AD2-4DA955872A86}" dt="2020-10-22T11:17:12.377" v="232" actId="478"/>
          <ac:picMkLst>
            <pc:docMk/>
            <pc:sldMk cId="1905795534" sldId="257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2T11:17:31.431" v="237" actId="478"/>
          <ac:picMkLst>
            <pc:docMk/>
            <pc:sldMk cId="1905795534" sldId="257"/>
            <ac:picMk id="17" creationId="{96038C05-A337-4243-91CB-E828B9E85FA1}"/>
          </ac:picMkLst>
        </pc:picChg>
        <pc:picChg chg="add del mod">
          <ac:chgData name="Begoña Chulià Roselló" userId="ca5c1082-453d-4652-aecc-670b2f86ceff" providerId="ADAL" clId="{CA245F06-A5F3-4EE8-9AD2-4DA955872A86}" dt="2020-10-22T11:17:30.346" v="236" actId="478"/>
          <ac:picMkLst>
            <pc:docMk/>
            <pc:sldMk cId="1905795534" sldId="257"/>
            <ac:picMk id="21" creationId="{32C293C0-3FCC-4A45-AE6B-25F2F6293CA6}"/>
          </ac:picMkLst>
        </pc:picChg>
        <pc:picChg chg="add mod">
          <ac:chgData name="Begoña Chulià Roselló" userId="ca5c1082-453d-4652-aecc-670b2f86ceff" providerId="ADAL" clId="{CA245F06-A5F3-4EE8-9AD2-4DA955872A86}" dt="2020-10-22T11:21:05.267" v="272" actId="1076"/>
          <ac:picMkLst>
            <pc:docMk/>
            <pc:sldMk cId="1905795534" sldId="257"/>
            <ac:picMk id="22" creationId="{96989D38-8925-4043-8841-8B693264D8D2}"/>
          </ac:picMkLst>
        </pc:picChg>
        <pc:picChg chg="add mod ord">
          <ac:chgData name="Begoña Chulià Roselló" userId="ca5c1082-453d-4652-aecc-670b2f86ceff" providerId="ADAL" clId="{CA245F06-A5F3-4EE8-9AD2-4DA955872A86}" dt="2020-10-22T11:41:20.179" v="607" actId="14100"/>
          <ac:picMkLst>
            <pc:docMk/>
            <pc:sldMk cId="1905795534" sldId="257"/>
            <ac:picMk id="24" creationId="{877A2759-1506-4E63-8A22-723A686D3E42}"/>
          </ac:picMkLst>
        </pc:picChg>
        <pc:cxnChg chg="add del">
          <ac:chgData name="Begoña Chulià Roselló" userId="ca5c1082-453d-4652-aecc-670b2f86ceff" providerId="ADAL" clId="{CA245F06-A5F3-4EE8-9AD2-4DA955872A86}" dt="2020-10-22T11:15:04.273" v="210" actId="26606"/>
          <ac:cxnSpMkLst>
            <pc:docMk/>
            <pc:sldMk cId="1905795534" sldId="257"/>
            <ac:cxnSpMk id="20" creationId="{9E8E38ED-369A-44C2-B635-0BED0E48A6E8}"/>
          </ac:cxnSpMkLst>
        </pc:cxnChg>
        <pc:cxnChg chg="add del">
          <ac:chgData name="Begoña Chulià Roselló" userId="ca5c1082-453d-4652-aecc-670b2f86ceff" providerId="ADAL" clId="{CA245F06-A5F3-4EE8-9AD2-4DA955872A86}" dt="2020-10-22T11:17:28.819" v="235" actId="26606"/>
          <ac:cxnSpMkLst>
            <pc:docMk/>
            <pc:sldMk cId="1905795534" sldId="257"/>
            <ac:cxnSpMk id="30" creationId="{C41BAEC7-F7B0-4224-8B18-8F74B7D87F0B}"/>
          </ac:cxnSpMkLst>
        </pc:cxnChg>
        <pc:cxnChg chg="add del">
          <ac:chgData name="Begoña Chulià Roselló" userId="ca5c1082-453d-4652-aecc-670b2f86ceff" providerId="ADAL" clId="{CA245F06-A5F3-4EE8-9AD2-4DA955872A86}" dt="2020-10-22T11:18:14.392" v="249" actId="26606"/>
          <ac:cxnSpMkLst>
            <pc:docMk/>
            <pc:sldMk cId="1905795534" sldId="257"/>
            <ac:cxnSpMk id="48" creationId="{BCDAEC91-5BCE-4B55-9CC0-43EF94CB734B}"/>
          </ac:cxnSpMkLst>
        </pc:cxnChg>
        <pc:cxnChg chg="add">
          <ac:chgData name="Begoña Chulià Roselló" userId="ca5c1082-453d-4652-aecc-670b2f86ceff" providerId="ADAL" clId="{CA245F06-A5F3-4EE8-9AD2-4DA955872A86}" dt="2020-10-22T11:18:28.759" v="258" actId="26606"/>
          <ac:cxnSpMkLst>
            <pc:docMk/>
            <pc:sldMk cId="1905795534" sldId="257"/>
            <ac:cxnSpMk id="69" creationId="{9E8E38ED-369A-44C2-B635-0BED0E48A6E8}"/>
          </ac:cxnSpMkLst>
        </pc:cxnChg>
      </pc:sldChg>
      <pc:sldChg chg="addSp delSp modSp add ord">
        <pc:chgData name="Begoña Chulià Roselló" userId="ca5c1082-453d-4652-aecc-670b2f86ceff" providerId="ADAL" clId="{CA245F06-A5F3-4EE8-9AD2-4DA955872A86}" dt="2020-10-22T14:08:00.730" v="954" actId="1076"/>
        <pc:sldMkLst>
          <pc:docMk/>
          <pc:sldMk cId="126349137" sldId="258"/>
        </pc:sldMkLst>
        <pc:spChg chg="add del mod">
          <ac:chgData name="Begoña Chulià Roselló" userId="ca5c1082-453d-4652-aecc-670b2f86ceff" providerId="ADAL" clId="{CA245F06-A5F3-4EE8-9AD2-4DA955872A86}" dt="2020-10-22T13:56:40.738" v="803" actId="478"/>
          <ac:spMkLst>
            <pc:docMk/>
            <pc:sldMk cId="126349137" sldId="258"/>
            <ac:spMk id="2" creationId="{3463745C-7498-4141-84D2-3E9C5364DF00}"/>
          </ac:spMkLst>
        </pc:spChg>
        <pc:spChg chg="del">
          <ac:chgData name="Begoña Chulià Roselló" userId="ca5c1082-453d-4652-aecc-670b2f86ceff" providerId="ADAL" clId="{CA245F06-A5F3-4EE8-9AD2-4DA955872A86}" dt="2020-10-22T11:17:08.712" v="229" actId="478"/>
          <ac:spMkLst>
            <pc:docMk/>
            <pc:sldMk cId="126349137" sldId="258"/>
            <ac:spMk id="2" creationId="{9D33EF75-BE13-4C44-A59F-CC9F58AD95A7}"/>
          </ac:spMkLst>
        </pc:spChg>
        <pc:spChg chg="add del mod">
          <ac:chgData name="Begoña Chulià Roselló" userId="ca5c1082-453d-4652-aecc-670b2f86ceff" providerId="ADAL" clId="{CA245F06-A5F3-4EE8-9AD2-4DA955872A86}" dt="2020-10-22T11:17:10.268" v="231" actId="478"/>
          <ac:spMkLst>
            <pc:docMk/>
            <pc:sldMk cId="126349137" sldId="258"/>
            <ac:spMk id="4" creationId="{FFDA862C-ED87-403A-9735-000EA71A9129}"/>
          </ac:spMkLst>
        </pc:spChg>
        <pc:spChg chg="add del">
          <ac:chgData name="Begoña Chulià Roselló" userId="ca5c1082-453d-4652-aecc-670b2f86ceff" providerId="ADAL" clId="{CA245F06-A5F3-4EE8-9AD2-4DA955872A86}" dt="2020-10-22T13:38:40.890" v="789"/>
          <ac:spMkLst>
            <pc:docMk/>
            <pc:sldMk cId="126349137" sldId="258"/>
            <ac:spMk id="6" creationId="{1FE0B3D7-4619-4F76-8D03-877510B16408}"/>
          </ac:spMkLst>
        </pc:spChg>
        <pc:spChg chg="add mod">
          <ac:chgData name="Begoña Chulià Roselló" userId="ca5c1082-453d-4652-aecc-670b2f86ceff" providerId="ADAL" clId="{CA245F06-A5F3-4EE8-9AD2-4DA955872A86}" dt="2020-10-22T14:06:56.119" v="931" actId="1076"/>
          <ac:spMkLst>
            <pc:docMk/>
            <pc:sldMk cId="126349137" sldId="258"/>
            <ac:spMk id="9" creationId="{55A3A1AE-AEEE-4764-A3F9-0A2C13806DEB}"/>
          </ac:spMkLst>
        </pc:spChg>
        <pc:spChg chg="add mod">
          <ac:chgData name="Begoña Chulià Roselló" userId="ca5c1082-453d-4652-aecc-670b2f86ceff" providerId="ADAL" clId="{CA245F06-A5F3-4EE8-9AD2-4DA955872A86}" dt="2020-10-22T14:07:02.621" v="934" actId="1076"/>
          <ac:spMkLst>
            <pc:docMk/>
            <pc:sldMk cId="126349137" sldId="258"/>
            <ac:spMk id="11" creationId="{B7711482-26D2-4B4C-AC3F-2C74A87E4DFA}"/>
          </ac:spMkLst>
        </pc:spChg>
        <pc:spChg chg="add mod">
          <ac:chgData name="Begoña Chulià Roselló" userId="ca5c1082-453d-4652-aecc-670b2f86ceff" providerId="ADAL" clId="{CA245F06-A5F3-4EE8-9AD2-4DA955872A86}" dt="2020-10-22T14:07:00.079" v="933" actId="1076"/>
          <ac:spMkLst>
            <pc:docMk/>
            <pc:sldMk cId="126349137" sldId="258"/>
            <ac:spMk id="14" creationId="{3CC652DE-EE80-4C11-ACFF-3A1D8141F1D5}"/>
          </ac:spMkLst>
        </pc:spChg>
        <pc:spChg chg="add mod">
          <ac:chgData name="Begoña Chulià Roselló" userId="ca5c1082-453d-4652-aecc-670b2f86ceff" providerId="ADAL" clId="{CA245F06-A5F3-4EE8-9AD2-4DA955872A86}" dt="2020-10-22T14:08:00.730" v="954" actId="1076"/>
          <ac:spMkLst>
            <pc:docMk/>
            <pc:sldMk cId="126349137" sldId="258"/>
            <ac:spMk id="15" creationId="{DFC529B5-1577-4D88-9463-680D35BB928F}"/>
          </ac:spMkLst>
        </pc:spChg>
        <pc:spChg chg="add mod">
          <ac:chgData name="Begoña Chulià Roselló" userId="ca5c1082-453d-4652-aecc-670b2f86ceff" providerId="ADAL" clId="{CA245F06-A5F3-4EE8-9AD2-4DA955872A86}" dt="2020-10-22T14:07:54.445" v="952" actId="1076"/>
          <ac:spMkLst>
            <pc:docMk/>
            <pc:sldMk cId="126349137" sldId="258"/>
            <ac:spMk id="18" creationId="{D4C8A845-5417-4EDF-BF6C-3571E368C506}"/>
          </ac:spMkLst>
        </pc:spChg>
        <pc:spChg chg="add mod">
          <ac:chgData name="Begoña Chulià Roselló" userId="ca5c1082-453d-4652-aecc-670b2f86ceff" providerId="ADAL" clId="{CA245F06-A5F3-4EE8-9AD2-4DA955872A86}" dt="2020-10-22T14:07:56.740" v="953" actId="1076"/>
          <ac:spMkLst>
            <pc:docMk/>
            <pc:sldMk cId="126349137" sldId="258"/>
            <ac:spMk id="19" creationId="{4A542B3C-31AB-42A1-B06B-BAD49CA24EC4}"/>
          </ac:spMkLst>
        </pc:spChg>
        <pc:picChg chg="add mod">
          <ac:chgData name="Begoña Chulià Roselló" userId="ca5c1082-453d-4652-aecc-670b2f86ceff" providerId="ADAL" clId="{CA245F06-A5F3-4EE8-9AD2-4DA955872A86}" dt="2020-10-22T14:07:29.809" v="945" actId="1076"/>
          <ac:picMkLst>
            <pc:docMk/>
            <pc:sldMk cId="126349137" sldId="258"/>
            <ac:picMk id="4" creationId="{8EEFD578-7544-426A-9116-0937097451B9}"/>
          </ac:picMkLst>
        </pc:picChg>
        <pc:picChg chg="mod">
          <ac:chgData name="Begoña Chulià Roselló" userId="ca5c1082-453d-4652-aecc-670b2f86ceff" providerId="ADAL" clId="{CA245F06-A5F3-4EE8-9AD2-4DA955872A86}" dt="2020-10-22T11:20:56.583" v="270" actId="1076"/>
          <ac:picMkLst>
            <pc:docMk/>
            <pc:sldMk cId="126349137" sldId="258"/>
            <ac:picMk id="7" creationId="{FEBCCE3B-FC62-45CC-8DE2-7863EDB0CE7B}"/>
          </ac:picMkLst>
        </pc:picChg>
        <pc:picChg chg="add mod">
          <ac:chgData name="Begoña Chulià Roselló" userId="ca5c1082-453d-4652-aecc-670b2f86ceff" providerId="ADAL" clId="{CA245F06-A5F3-4EE8-9AD2-4DA955872A86}" dt="2020-10-22T14:06:28.735" v="921" actId="1076"/>
          <ac:picMkLst>
            <pc:docMk/>
            <pc:sldMk cId="126349137" sldId="258"/>
            <ac:picMk id="8" creationId="{FD9EA7F6-0C2B-441E-8BEE-D662B60893CF}"/>
          </ac:picMkLst>
        </pc:picChg>
        <pc:picChg chg="add mod">
          <ac:chgData name="Begoña Chulià Roselló" userId="ca5c1082-453d-4652-aecc-670b2f86ceff" providerId="ADAL" clId="{CA245F06-A5F3-4EE8-9AD2-4DA955872A86}" dt="2020-10-22T14:06:58.009" v="932" actId="1076"/>
          <ac:picMkLst>
            <pc:docMk/>
            <pc:sldMk cId="126349137" sldId="258"/>
            <ac:picMk id="10" creationId="{966C8B23-3B72-42C0-B2D8-3D38C923894D}"/>
          </ac:picMkLst>
        </pc:picChg>
        <pc:picChg chg="add mod">
          <ac:chgData name="Begoña Chulià Roselló" userId="ca5c1082-453d-4652-aecc-670b2f86ceff" providerId="ADAL" clId="{CA245F06-A5F3-4EE8-9AD2-4DA955872A86}" dt="2020-10-22T14:07:41.463" v="948" actId="1076"/>
          <ac:picMkLst>
            <pc:docMk/>
            <pc:sldMk cId="126349137" sldId="258"/>
            <ac:picMk id="12" creationId="{D1133635-7243-4DEC-9B07-1DEFDB2F9D5C}"/>
          </ac:picMkLst>
        </pc:picChg>
        <pc:picChg chg="add mod">
          <ac:chgData name="Begoña Chulià Roselló" userId="ca5c1082-453d-4652-aecc-670b2f86ceff" providerId="ADAL" clId="{CA245F06-A5F3-4EE8-9AD2-4DA955872A86}" dt="2020-10-22T14:06:42.476" v="926" actId="1076"/>
          <ac:picMkLst>
            <pc:docMk/>
            <pc:sldMk cId="126349137" sldId="258"/>
            <ac:picMk id="13" creationId="{5E99AFC2-E6F3-4CF2-BE1F-83D90AD458AD}"/>
          </ac:picMkLst>
        </pc:picChg>
        <pc:picChg chg="add mod">
          <ac:chgData name="Begoña Chulià Roselló" userId="ca5c1082-453d-4652-aecc-670b2f86ceff" providerId="ADAL" clId="{CA245F06-A5F3-4EE8-9AD2-4DA955872A86}" dt="2020-10-22T14:07:48.790" v="950" actId="1076"/>
          <ac:picMkLst>
            <pc:docMk/>
            <pc:sldMk cId="126349137" sldId="258"/>
            <ac:picMk id="16" creationId="{08223546-516C-4985-92AC-1DDEF6DAA404}"/>
          </ac:picMkLst>
        </pc:picChg>
        <pc:picChg chg="add mod">
          <ac:chgData name="Begoña Chulià Roselló" userId="ca5c1082-453d-4652-aecc-670b2f86ceff" providerId="ADAL" clId="{CA245F06-A5F3-4EE8-9AD2-4DA955872A86}" dt="2020-10-22T14:07:50.320" v="951" actId="1076"/>
          <ac:picMkLst>
            <pc:docMk/>
            <pc:sldMk cId="126349137" sldId="258"/>
            <ac:picMk id="17" creationId="{42A7331B-D7DC-4A9A-A15C-E6FEEFBB0B8C}"/>
          </ac:picMkLst>
        </pc:picChg>
        <pc:picChg chg="del">
          <ac:chgData name="Begoña Chulià Roselló" userId="ca5c1082-453d-4652-aecc-670b2f86ceff" providerId="ADAL" clId="{CA245F06-A5F3-4EE8-9AD2-4DA955872A86}" dt="2020-10-22T11:17:09.426" v="230" actId="478"/>
          <ac:picMkLst>
            <pc:docMk/>
            <pc:sldMk cId="126349137" sldId="258"/>
            <ac:picMk id="17" creationId="{96038C05-A337-4243-91CB-E828B9E85FA1}"/>
          </ac:picMkLst>
        </pc:picChg>
        <pc:picChg chg="del">
          <ac:chgData name="Begoña Chulià Roselló" userId="ca5c1082-453d-4652-aecc-670b2f86ceff" providerId="ADAL" clId="{CA245F06-A5F3-4EE8-9AD2-4DA955872A86}" dt="2020-10-22T11:17:07.075" v="228" actId="478"/>
          <ac:picMkLst>
            <pc:docMk/>
            <pc:sldMk cId="126349137" sldId="258"/>
            <ac:picMk id="21" creationId="{32C293C0-3FCC-4A45-AE6B-25F2F6293CA6}"/>
          </ac:picMkLst>
        </pc:picChg>
        <pc:picChg chg="add del mod">
          <ac:chgData name="Begoña Chulià Roselló" userId="ca5c1082-453d-4652-aecc-670b2f86ceff" providerId="ADAL" clId="{CA245F06-A5F3-4EE8-9AD2-4DA955872A86}" dt="2020-10-22T14:04:03.091" v="909" actId="478"/>
          <ac:picMkLst>
            <pc:docMk/>
            <pc:sldMk cId="126349137" sldId="258"/>
            <ac:picMk id="21" creationId="{EE8334B1-EADA-42DD-B343-EBFEB6A72355}"/>
          </ac:picMkLst>
        </pc:picChg>
        <pc:picChg chg="add mod">
          <ac:chgData name="Begoña Chulià Roselló" userId="ca5c1082-453d-4652-aecc-670b2f86ceff" providerId="ADAL" clId="{CA245F06-A5F3-4EE8-9AD2-4DA955872A86}" dt="2020-10-22T14:06:30.492" v="922" actId="1076"/>
          <ac:picMkLst>
            <pc:docMk/>
            <pc:sldMk cId="126349137" sldId="258"/>
            <ac:picMk id="23" creationId="{9961479E-B34C-4222-A7E3-781F728E7F53}"/>
          </ac:picMkLst>
        </pc:picChg>
      </pc:sldChg>
      <pc:sldChg chg="addSp modSp add del">
        <pc:chgData name="Begoña Chulià Roselló" userId="ca5c1082-453d-4652-aecc-670b2f86ceff" providerId="ADAL" clId="{CA245F06-A5F3-4EE8-9AD2-4DA955872A86}" dt="2020-10-22T11:54:48.928" v="645" actId="2696"/>
        <pc:sldMkLst>
          <pc:docMk/>
          <pc:sldMk cId="4179840143" sldId="259"/>
        </pc:sldMkLst>
        <pc:spChg chg="add mod">
          <ac:chgData name="Begoña Chulià Roselló" userId="ca5c1082-453d-4652-aecc-670b2f86ceff" providerId="ADAL" clId="{CA245F06-A5F3-4EE8-9AD2-4DA955872A86}" dt="2020-10-22T11:43:56.244" v="641" actId="1076"/>
          <ac:spMkLst>
            <pc:docMk/>
            <pc:sldMk cId="4179840143" sldId="259"/>
            <ac:spMk id="5" creationId="{22F80FD1-6263-4635-BF62-05C0A672296D}"/>
          </ac:spMkLst>
        </pc:spChg>
        <pc:picChg chg="add mod">
          <ac:chgData name="Begoña Chulià Roselló" userId="ca5c1082-453d-4652-aecc-670b2f86ceff" providerId="ADAL" clId="{CA245F06-A5F3-4EE8-9AD2-4DA955872A86}" dt="2020-10-22T11:44:07.607" v="644" actId="1076"/>
          <ac:picMkLst>
            <pc:docMk/>
            <pc:sldMk cId="4179840143" sldId="259"/>
            <ac:picMk id="4" creationId="{86D28BAB-C571-4938-BCEC-79148211A46D}"/>
          </ac:picMkLst>
        </pc:picChg>
        <pc:picChg chg="mod">
          <ac:chgData name="Begoña Chulià Roselló" userId="ca5c1082-453d-4652-aecc-670b2f86ceff" providerId="ADAL" clId="{CA245F06-A5F3-4EE8-9AD2-4DA955872A86}" dt="2020-10-22T11:20:50.951" v="268" actId="14100"/>
          <ac:picMkLst>
            <pc:docMk/>
            <pc:sldMk cId="4179840143" sldId="259"/>
            <ac:picMk id="7" creationId="{FEBCCE3B-FC62-45CC-8DE2-7863EDB0CE7B}"/>
          </ac:picMkLst>
        </pc:picChg>
      </pc:sldChg>
      <pc:sldChg chg="addSp delSp modSp add mod setBg setClrOvrMap">
        <pc:chgData name="Begoña Chulià Roselló" userId="ca5c1082-453d-4652-aecc-670b2f86ceff" providerId="ADAL" clId="{CA245F06-A5F3-4EE8-9AD2-4DA955872A86}" dt="2020-10-22T13:37:56.255" v="787" actId="478"/>
        <pc:sldMkLst>
          <pc:docMk/>
          <pc:sldMk cId="639709751" sldId="260"/>
        </pc:sldMkLst>
        <pc:spChg chg="mod ord">
          <ac:chgData name="Begoña Chulià Roselló" userId="ca5c1082-453d-4652-aecc-670b2f86ceff" providerId="ADAL" clId="{CA245F06-A5F3-4EE8-9AD2-4DA955872A86}" dt="2020-10-22T11:36:35.842" v="594" actId="1076"/>
          <ac:spMkLst>
            <pc:docMk/>
            <pc:sldMk cId="639709751" sldId="260"/>
            <ac:spMk id="2" creationId="{822C31DC-DA37-4BF5-B8AF-5CD235BA9BC2}"/>
          </ac:spMkLst>
        </pc:spChg>
        <pc:spChg chg="add del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3" creationId="{02A8E88D-8338-4225-9DF9-30379044B039}"/>
          </ac:spMkLst>
        </pc:spChg>
        <pc:spChg chg="add mod">
          <ac:chgData name="Begoña Chulià Roselló" userId="ca5c1082-453d-4652-aecc-670b2f86ceff" providerId="ADAL" clId="{CA245F06-A5F3-4EE8-9AD2-4DA955872A86}" dt="2020-10-22T11:56:39.743" v="690" actId="1076"/>
          <ac:spMkLst>
            <pc:docMk/>
            <pc:sldMk cId="639709751" sldId="260"/>
            <ac:spMk id="8" creationId="{6A0D33FD-36C7-426A-8C33-D80C59530B23}"/>
          </ac:spMkLst>
        </pc:spChg>
        <pc:spChg chg="add mod">
          <ac:chgData name="Begoña Chulià Roselló" userId="ca5c1082-453d-4652-aecc-670b2f86ceff" providerId="ADAL" clId="{CA245F06-A5F3-4EE8-9AD2-4DA955872A86}" dt="2020-10-22T11:41:00.503" v="606" actId="20577"/>
          <ac:spMkLst>
            <pc:docMk/>
            <pc:sldMk cId="639709751" sldId="260"/>
            <ac:spMk id="14" creationId="{347CCFBF-FBF5-4F2D-ADA9-A9F6F9C64B41}"/>
          </ac:spMkLst>
        </pc:spChg>
        <pc:spChg chg="add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5" creationId="{FD8FE23E-C631-4B61-9E0E-8BF435894D15}"/>
          </ac:spMkLst>
        </pc:spChg>
        <pc:spChg chg="add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6" creationId="{43DA536E-CA7D-435B-A184-51ECA160ED4F}"/>
          </ac:spMkLst>
        </pc:spChg>
        <pc:spChg chg="add mod or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7" creationId="{36779BD8-97F2-4E41-A5AB-90003A878681}"/>
          </ac:spMkLst>
        </pc:spChg>
        <pc:spChg chg="add del mod">
          <ac:chgData name="Begoña Chulià Roselló" userId="ca5c1082-453d-4652-aecc-670b2f86ceff" providerId="ADAL" clId="{CA245F06-A5F3-4EE8-9AD2-4DA955872A86}" dt="2020-10-22T13:37:52.521" v="785" actId="478"/>
          <ac:spMkLst>
            <pc:docMk/>
            <pc:sldMk cId="639709751" sldId="260"/>
            <ac:spMk id="18" creationId="{DE931A3D-BBAD-4931-A1DA-A8EDB2C5A113}"/>
          </ac:spMkLst>
        </pc:spChg>
        <pc:spChg chg="add del mod">
          <ac:chgData name="Begoña Chulià Roselló" userId="ca5c1082-453d-4652-aecc-670b2f86ceff" providerId="ADAL" clId="{CA245F06-A5F3-4EE8-9AD2-4DA955872A86}" dt="2020-10-22T13:37:56.255" v="787" actId="478"/>
          <ac:spMkLst>
            <pc:docMk/>
            <pc:sldMk cId="639709751" sldId="260"/>
            <ac:spMk id="20" creationId="{A352349A-797A-4C5A-BB11-C3DAD8FF7901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1" creationId="{B0354608-2C0B-45C8-8C8B-8E3ED2EF58E4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2" creationId="{A69EB637-CEDE-43AD-8B65-DDD63C08FB34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3" creationId="{B0FAED46-1BF7-48DB-980D-571CD2A30DC4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4" creationId="{AC8EEB0F-BA72-49AC-956F-331B60FDE79E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6" creationId="{8CC700D5-9809-43F4-89D5-7DBBCB0DCC10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8" creationId="{C7163242-6303-46DC-BAC1-2A204F061321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30" creationId="{805C4C40-D70E-4C4F-B228-98A0A6132603}"/>
          </ac:spMkLst>
        </pc:spChg>
        <pc:grpChg chg="add del">
          <ac:chgData name="Begoña Chulià Roselló" userId="ca5c1082-453d-4652-aecc-670b2f86ceff" providerId="ADAL" clId="{CA245F06-A5F3-4EE8-9AD2-4DA955872A86}" dt="2020-10-22T11:35:48.370" v="581" actId="26606"/>
          <ac:grpSpMkLst>
            <pc:docMk/>
            <pc:sldMk cId="639709751" sldId="260"/>
            <ac:grpSpMk id="32" creationId="{06536C0D-2219-44F1-94EC-B9A56501DB36}"/>
          </ac:grpSpMkLst>
        </pc:grpChg>
        <pc:picChg chg="add del mod">
          <ac:chgData name="Begoña Chulià Roselló" userId="ca5c1082-453d-4652-aecc-670b2f86ceff" providerId="ADAL" clId="{CA245F06-A5F3-4EE8-9AD2-4DA955872A86}" dt="2020-10-22T11:32:05.675" v="546" actId="478"/>
          <ac:picMkLst>
            <pc:docMk/>
            <pc:sldMk cId="639709751" sldId="260"/>
            <ac:picMk id="4" creationId="{D2A72CA3-218B-402C-B37C-C8AD315ABE30}"/>
          </ac:picMkLst>
        </pc:picChg>
        <pc:picChg chg="add del mod">
          <ac:chgData name="Begoña Chulià Roselló" userId="ca5c1082-453d-4652-aecc-670b2f86ceff" providerId="ADAL" clId="{CA245F06-A5F3-4EE8-9AD2-4DA955872A86}" dt="2020-10-22T11:56:03.402" v="678" actId="478"/>
          <ac:picMkLst>
            <pc:docMk/>
            <pc:sldMk cId="639709751" sldId="260"/>
            <ac:picMk id="5" creationId="{430ACDF7-5BBB-468F-8FDF-D25897FE6802}"/>
          </ac:picMkLst>
        </pc:picChg>
        <pc:picChg chg="add del">
          <ac:chgData name="Begoña Chulià Roselló" userId="ca5c1082-453d-4652-aecc-670b2f86ceff" providerId="ADAL" clId="{CA245F06-A5F3-4EE8-9AD2-4DA955872A86}" dt="2020-10-22T11:22:19.833" v="316"/>
          <ac:picMkLst>
            <pc:docMk/>
            <pc:sldMk cId="639709751" sldId="260"/>
            <ac:picMk id="6" creationId="{98612632-F38F-41AF-BA8C-728860D5A188}"/>
          </ac:picMkLst>
        </pc:picChg>
        <pc:picChg chg="add del mod">
          <ac:chgData name="Begoña Chulià Roselló" userId="ca5c1082-453d-4652-aecc-670b2f86ceff" providerId="ADAL" clId="{CA245F06-A5F3-4EE8-9AD2-4DA955872A86}" dt="2020-10-22T13:37:54.293" v="786" actId="478"/>
          <ac:picMkLst>
            <pc:docMk/>
            <pc:sldMk cId="639709751" sldId="260"/>
            <ac:picMk id="7" creationId="{E908E522-2B96-49F0-BE5C-4315A4F31DC5}"/>
          </ac:picMkLst>
        </pc:picChg>
        <pc:picChg chg="del">
          <ac:chgData name="Begoña Chulià Roselló" userId="ca5c1082-453d-4652-aecc-670b2f86ceff" providerId="ADAL" clId="{CA245F06-A5F3-4EE8-9AD2-4DA955872A86}" dt="2020-10-22T11:21:25.751" v="274" actId="478"/>
          <ac:picMkLst>
            <pc:docMk/>
            <pc:sldMk cId="639709751" sldId="260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2T11:34:57.496" v="573" actId="1076"/>
          <ac:picMkLst>
            <pc:docMk/>
            <pc:sldMk cId="639709751" sldId="260"/>
            <ac:picMk id="9" creationId="{FB3482E2-FB72-4391-BF76-37DBEA9A81A7}"/>
          </ac:picMkLst>
        </pc:picChg>
        <pc:picChg chg="add del mod ord">
          <ac:chgData name="Begoña Chulià Roselló" userId="ca5c1082-453d-4652-aecc-670b2f86ceff" providerId="ADAL" clId="{CA245F06-A5F3-4EE8-9AD2-4DA955872A86}" dt="2020-10-22T11:40:36.491" v="597" actId="1076"/>
          <ac:picMkLst>
            <pc:docMk/>
            <pc:sldMk cId="639709751" sldId="260"/>
            <ac:picMk id="11" creationId="{711C4135-D100-401B-813F-AB0EACB2883A}"/>
          </ac:picMkLst>
        </pc:picChg>
        <pc:picChg chg="add del mod">
          <ac:chgData name="Begoña Chulià Roselló" userId="ca5c1082-453d-4652-aecc-670b2f86ceff" providerId="ADAL" clId="{CA245F06-A5F3-4EE8-9AD2-4DA955872A86}" dt="2020-10-22T11:34:52.748" v="571" actId="1076"/>
          <ac:picMkLst>
            <pc:docMk/>
            <pc:sldMk cId="639709751" sldId="260"/>
            <ac:picMk id="13" creationId="{8E386C50-991D-478B-ABEA-C93C202F8617}"/>
          </ac:picMkLst>
        </pc:picChg>
        <pc:picChg chg="add del mod">
          <ac:chgData name="Begoña Chulià Roselló" userId="ca5c1082-453d-4652-aecc-670b2f86ceff" providerId="ADAL" clId="{CA245F06-A5F3-4EE8-9AD2-4DA955872A86}" dt="2020-10-22T11:33:28.018" v="559" actId="478"/>
          <ac:picMkLst>
            <pc:docMk/>
            <pc:sldMk cId="639709751" sldId="260"/>
            <ac:picMk id="18" creationId="{FD525644-B569-4233-BB73-4B4CB10D7976}"/>
          </ac:picMkLst>
        </pc:picChg>
        <pc:picChg chg="add mod ord">
          <ac:chgData name="Begoña Chulià Roselló" userId="ca5c1082-453d-4652-aecc-670b2f86ceff" providerId="ADAL" clId="{CA245F06-A5F3-4EE8-9AD2-4DA955872A86}" dt="2020-10-22T11:36:26.706" v="592" actId="26606"/>
          <ac:picMkLst>
            <pc:docMk/>
            <pc:sldMk cId="639709751" sldId="260"/>
            <ac:picMk id="19" creationId="{5D339ABD-A0E7-4B94-8976-A989C934566F}"/>
          </ac:picMkLst>
        </pc:picChg>
      </pc:sldChg>
      <pc:sldChg chg="add">
        <pc:chgData name="Begoña Chulià Roselló" userId="ca5c1082-453d-4652-aecc-670b2f86ceff" providerId="ADAL" clId="{CA245F06-A5F3-4EE8-9AD2-4DA955872A86}" dt="2020-10-22T11:43:31.184" v="638"/>
        <pc:sldMkLst>
          <pc:docMk/>
          <pc:sldMk cId="1824683128" sldId="261"/>
        </pc:sldMkLst>
      </pc:sldChg>
      <pc:sldChg chg="addSp delSp modSp add mod setBg">
        <pc:chgData name="Begoña Chulià Roselló" userId="ca5c1082-453d-4652-aecc-670b2f86ceff" providerId="ADAL" clId="{CA245F06-A5F3-4EE8-9AD2-4DA955872A86}" dt="2020-10-27T12:39:48.544" v="1069" actId="1076"/>
        <pc:sldMkLst>
          <pc:docMk/>
          <pc:sldMk cId="185284479" sldId="262"/>
        </pc:sldMkLst>
        <pc:spChg chg="mod ord">
          <ac:chgData name="Begoña Chulià Roselló" userId="ca5c1082-453d-4652-aecc-670b2f86ceff" providerId="ADAL" clId="{CA245F06-A5F3-4EE8-9AD2-4DA955872A86}" dt="2020-10-22T14:13:25.028" v="1062" actId="1076"/>
          <ac:spMkLst>
            <pc:docMk/>
            <pc:sldMk cId="185284479" sldId="262"/>
            <ac:spMk id="2" creationId="{3463745C-7498-4141-84D2-3E9C5364DF00}"/>
          </ac:spMkLst>
        </pc:spChg>
        <pc:spChg chg="mod ord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" creationId="{8A6139CA-9A0D-43BF-A6F0-EC78D555811C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1" creationId="{C5278130-DFE0-457B-8698-88DF69019DDE}"/>
          </ac:spMkLst>
        </pc:spChg>
        <pc:spChg chg="add del">
          <ac:chgData name="Begoña Chulià Roselló" userId="ca5c1082-453d-4652-aecc-670b2f86ceff" providerId="ADAL" clId="{CA245F06-A5F3-4EE8-9AD2-4DA955872A86}" dt="2020-10-22T14:10:06.935" v="1012" actId="26606"/>
          <ac:spMkLst>
            <pc:docMk/>
            <pc:sldMk cId="185284479" sldId="262"/>
            <ac:spMk id="12" creationId="{37C89E4B-3C9F-44B9-8B86-D9E3D112D8EC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3" creationId="{2F99531B-1681-4D6E-BECB-18325B33A618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5" creationId="{7C96D296-E04E-48E2-BF81-18F09C55728F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7" creationId="{C3C5EE4D-CBCB-4DDE-A660-52A9B267F716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18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19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20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21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3" creationId="{8C886788-700E-4D20-9F80-E0E96837A203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5" creationId="{1850674C-4E08-4C62-A3E2-6337FE4F7D86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6" creationId="{BCE4FF05-2B0C-4C97-A9B4-E163085A90E1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7" creationId="{529C2A7A-A6B6-4A56-B11C-8E967D88A60D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8" creationId="{FDBD7205-E536-4134-8768-AC3E1A3C5E59}"/>
          </ac:spMkLst>
        </pc:spChg>
        <pc:spChg chg="add del">
          <ac:chgData name="Begoña Chulià Roselló" userId="ca5c1082-453d-4652-aecc-670b2f86ceff" providerId="ADAL" clId="{CA245F06-A5F3-4EE8-9AD2-4DA955872A86}" dt="2020-10-22T14:12:52.792" v="1044" actId="26606"/>
          <ac:spMkLst>
            <pc:docMk/>
            <pc:sldMk cId="185284479" sldId="262"/>
            <ac:spMk id="29" creationId="{823AC064-BC96-4F32-8AE1-B2FD38754823}"/>
          </ac:spMkLst>
        </pc:spChg>
        <pc:spChg chg="add del">
          <ac:chgData name="Begoña Chulià Roselló" userId="ca5c1082-453d-4652-aecc-670b2f86ceff" providerId="ADAL" clId="{CA245F06-A5F3-4EE8-9AD2-4DA955872A86}" dt="2020-10-22T14:12:54.802" v="1046" actId="26606"/>
          <ac:spMkLst>
            <pc:docMk/>
            <pc:sldMk cId="185284479" sldId="262"/>
            <ac:spMk id="33" creationId="{99ED5833-B85B-4103-8A3B-CAB0308E6C15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5" creationId="{932495F0-C5CB-4823-AE70-EED61EBAB1BD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6" creationId="{CB8B9C25-D80D-48EC-B83A-231219A80C3F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7" creationId="{601CC70B-8875-45A1-8AFD-7D546E3C0C16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39" creationId="{FB33DC6A-1F1C-4A06-834E-CFF88F1C0BB9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0" creationId="{0FE1D5CF-87B8-4A8A-AD3C-01D06A60769B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1" creationId="{60926200-45C2-41E9-839F-31CD5FE4CD59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2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3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4:13:00.189" v="1052" actId="26606"/>
          <ac:spMkLst>
            <pc:docMk/>
            <pc:sldMk cId="185284479" sldId="262"/>
            <ac:spMk id="46" creationId="{823AC064-BC96-4F32-8AE1-B2FD38754823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49" creationId="{5434194B-EB56-4062-98C6-CB72F287E3F7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1" creationId="{B817D9AD-5E85-4E85-AC3E-43E24FA91AA1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2" creationId="{F0810290-E788-4DE3-B716-DBE58CC6A8EF}"/>
          </ac:spMkLst>
        </pc:spChg>
        <pc:picChg chg="add mod ord">
          <ac:chgData name="Begoña Chulià Roselló" userId="ca5c1082-453d-4652-aecc-670b2f86ceff" providerId="ADAL" clId="{CA245F06-A5F3-4EE8-9AD2-4DA955872A86}" dt="2020-10-27T12:39:48.544" v="1069" actId="1076"/>
          <ac:picMkLst>
            <pc:docMk/>
            <pc:sldMk cId="185284479" sldId="262"/>
            <ac:picMk id="4" creationId="{9411D0C9-3208-446F-9B02-4BF82F6A4D0B}"/>
          </ac:picMkLst>
        </pc:picChg>
        <pc:picChg chg="add del mod ord">
          <ac:chgData name="Begoña Chulià Roselló" userId="ca5c1082-453d-4652-aecc-670b2f86ceff" providerId="ADAL" clId="{CA245F06-A5F3-4EE8-9AD2-4DA955872A86}" dt="2020-10-22T14:13:14.998" v="1061" actId="478"/>
          <ac:picMkLst>
            <pc:docMk/>
            <pc:sldMk cId="185284479" sldId="262"/>
            <ac:picMk id="6" creationId="{78F90D74-70CE-4A4A-B7E4-05DFBC9E0B1F}"/>
          </ac:picMkLst>
        </pc:picChg>
        <pc:picChg chg="mod ord">
          <ac:chgData name="Begoña Chulià Roselló" userId="ca5c1082-453d-4652-aecc-670b2f86ceff" providerId="ADAL" clId="{CA245F06-A5F3-4EE8-9AD2-4DA955872A86}" dt="2020-10-22T14:13:02.243" v="1054" actId="26606"/>
          <ac:picMkLst>
            <pc:docMk/>
            <pc:sldMk cId="185284479" sldId="262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7T12:39:46.290" v="1068" actId="478"/>
          <ac:picMkLst>
            <pc:docMk/>
            <pc:sldMk cId="185284479" sldId="262"/>
            <ac:picMk id="9" creationId="{F4458597-8AB1-49AD-8AB4-A10176648B88}"/>
          </ac:picMkLst>
        </pc:picChg>
        <pc:picChg chg="add del">
          <ac:chgData name="Begoña Chulià Roselló" userId="ca5c1082-453d-4652-aecc-670b2f86ceff" providerId="ADAL" clId="{CA245F06-A5F3-4EE8-9AD2-4DA955872A86}" dt="2020-10-22T14:13:02.243" v="1054" actId="26606"/>
          <ac:picMkLst>
            <pc:docMk/>
            <pc:sldMk cId="185284479" sldId="262"/>
            <ac:picMk id="50" creationId="{B3746DB1-35A8-422F-9955-4F8E75DBB077}"/>
          </ac:picMkLst>
        </pc:picChg>
        <pc:cxnChg chg="add del">
          <ac:chgData name="Begoña Chulià Roselló" userId="ca5c1082-453d-4652-aecc-670b2f86ceff" providerId="ADAL" clId="{CA245F06-A5F3-4EE8-9AD2-4DA955872A86}" dt="2020-10-22T14:10:06.935" v="1012" actId="26606"/>
          <ac:cxnSpMkLst>
            <pc:docMk/>
            <pc:sldMk cId="185284479" sldId="262"/>
            <ac:cxnSpMk id="14" creationId="{AA2EAA10-076F-46BD-8F0F-B9A2FB77A85C}"/>
          </ac:cxnSpMkLst>
        </pc:cxnChg>
        <pc:cxnChg chg="add del">
          <ac:chgData name="Begoña Chulià Roselló" userId="ca5c1082-453d-4652-aecc-670b2f86ceff" providerId="ADAL" clId="{CA245F06-A5F3-4EE8-9AD2-4DA955872A86}" dt="2020-10-22T14:10:06.935" v="1012" actId="26606"/>
          <ac:cxnSpMkLst>
            <pc:docMk/>
            <pc:sldMk cId="185284479" sldId="262"/>
            <ac:cxnSpMk id="16" creationId="{D891E407-403B-4764-86C9-33A56D3BCAA3}"/>
          </ac:cxnSpMkLst>
        </pc:cxnChg>
        <pc:cxnChg chg="add del">
          <ac:chgData name="Begoña Chulià Roselló" userId="ca5c1082-453d-4652-aecc-670b2f86ceff" providerId="ADAL" clId="{CA245F06-A5F3-4EE8-9AD2-4DA955872A86}" dt="2020-10-22T14:12:28.008" v="1038" actId="26606"/>
          <ac:cxnSpMkLst>
            <pc:docMk/>
            <pc:sldMk cId="185284479" sldId="262"/>
            <ac:cxnSpMk id="22" creationId="{BCF32D98-351C-41C4-B5D8-8920AA7C8A86}"/>
          </ac:cxnSpMkLst>
        </pc:cxnChg>
        <pc:cxnChg chg="add del">
          <ac:chgData name="Begoña Chulià Roselló" userId="ca5c1082-453d-4652-aecc-670b2f86ceff" providerId="ADAL" clId="{CA245F06-A5F3-4EE8-9AD2-4DA955872A86}" dt="2020-10-22T14:12:28.008" v="1038" actId="26606"/>
          <ac:cxnSpMkLst>
            <pc:docMk/>
            <pc:sldMk cId="185284479" sldId="262"/>
            <ac:cxnSpMk id="24" creationId="{3CEECF6C-B9D7-4B24-A90F-7B3E049A4383}"/>
          </ac:cxnSpMkLst>
        </pc:cxnChg>
        <pc:cxnChg chg="add del">
          <ac:chgData name="Begoña Chulià Roselló" userId="ca5c1082-453d-4652-aecc-670b2f86ceff" providerId="ADAL" clId="{CA245F06-A5F3-4EE8-9AD2-4DA955872A86}" dt="2020-10-22T14:12:52.792" v="1044" actId="26606"/>
          <ac:cxnSpMkLst>
            <pc:docMk/>
            <pc:sldMk cId="185284479" sldId="262"/>
            <ac:cxnSpMk id="30" creationId="{7E7C77BC-7138-40B1-A15B-20F57A494629}"/>
          </ac:cxnSpMkLst>
        </pc:cxnChg>
        <pc:cxnChg chg="add del">
          <ac:chgData name="Begoña Chulià Roselló" userId="ca5c1082-453d-4652-aecc-670b2f86ceff" providerId="ADAL" clId="{CA245F06-A5F3-4EE8-9AD2-4DA955872A86}" dt="2020-10-22T14:12:52.792" v="1044" actId="26606"/>
          <ac:cxnSpMkLst>
            <pc:docMk/>
            <pc:sldMk cId="185284479" sldId="262"/>
            <ac:cxnSpMk id="31" creationId="{DB146403-F3D6-484B-B2ED-97F9565D0370}"/>
          </ac:cxnSpMkLst>
        </pc:cxnChg>
        <pc:cxnChg chg="add del">
          <ac:chgData name="Begoña Chulià Roselló" userId="ca5c1082-453d-4652-aecc-670b2f86ceff" providerId="ADAL" clId="{CA245F06-A5F3-4EE8-9AD2-4DA955872A86}" dt="2020-10-22T14:13:00.189" v="1052" actId="26606"/>
          <ac:cxnSpMkLst>
            <pc:docMk/>
            <pc:sldMk cId="185284479" sldId="262"/>
            <ac:cxnSpMk id="45" creationId="{DB146403-F3D6-484B-B2ED-97F9565D0370}"/>
          </ac:cxnSpMkLst>
        </pc:cxnChg>
        <pc:cxnChg chg="add del">
          <ac:chgData name="Begoña Chulià Roselló" userId="ca5c1082-453d-4652-aecc-670b2f86ceff" providerId="ADAL" clId="{CA245F06-A5F3-4EE8-9AD2-4DA955872A86}" dt="2020-10-22T14:13:00.189" v="1052" actId="26606"/>
          <ac:cxnSpMkLst>
            <pc:docMk/>
            <pc:sldMk cId="185284479" sldId="262"/>
            <ac:cxnSpMk id="47" creationId="{7E7C77BC-7138-40B1-A15B-20F57A494629}"/>
          </ac:cxnSpMkLst>
        </pc:cxnChg>
      </pc:sldChg>
      <pc:sldChg chg="add">
        <pc:chgData name="Begoña Chulià Roselló" userId="ca5c1082-453d-4652-aecc-670b2f86ceff" providerId="ADAL" clId="{CA245F06-A5F3-4EE8-9AD2-4DA955872A86}" dt="2020-10-22T13:37:33.926" v="766"/>
        <pc:sldMkLst>
          <pc:docMk/>
          <pc:sldMk cId="516308120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26E91D3-3146-4688-B4E2-4DD5ED2D28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642A7-5F2F-4BF1-BA35-A361D3B960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845D-13C6-40F5-8043-F8249B768FCA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F48D21-CF15-4857-93D6-E5649F1AD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D4230F-7C6C-46C5-A491-5DBDB7DBD7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186B-5704-4159-B98B-E366476F98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68827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0D8F0-EDE4-4586-A00B-0CF72148F669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CA47-5FAE-417F-8EA2-CB132C97CDF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7071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A0F3-70F5-4ECD-97A9-D71ABE65A0C7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BE2A-E90F-4AB7-84FE-644E6B17F4FE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3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ACAA-563D-4F8B-B494-2F1B2D0E1803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4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4512-4F9E-4264-B880-2E159998ABA4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3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FC0B-09C9-400C-8819-8D81FFE3CDD4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7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6FD5-1956-4CED-9BDC-0C474EFB8D7C}" type="datetime1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5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5C78-F17C-47F1-9EAF-DC80772261C2}" type="datetime1">
              <a:rPr lang="es-ES" smtClean="0"/>
              <a:t>02/03/2021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5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AE28-F28B-4659-930A-EC35661DEAC1}" type="datetime1">
              <a:rPr lang="es-ES" smtClean="0"/>
              <a:t>02/03/2021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BF80-5778-4CE6-85E4-61A31E2A53A8}" type="datetime1">
              <a:rPr lang="es-ES" smtClean="0"/>
              <a:t>02/03/2021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3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E41D-04D3-4078-B7BD-3E5F3A3A4DC4}" type="datetime1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3C03-E2A5-458E-9B79-31AC9654CED5}" type="datetime1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E15D-1892-4C86-8A2D-7B48C4085A56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3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franlens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hyperlink" Target="https://docs.microsoft.com/en-us/azure/data-factory/how-to-schedule-azure-ssis-integration-runtim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400CFEFB-6013-472B-A222-B5CD9F931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-2481" y="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4C7EE0-9CCA-4529-AB13-E12B9FE15175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Cloud &amp; Data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Valencia</a:t>
            </a:r>
          </a:p>
        </p:txBody>
      </p:sp>
      <p:sp>
        <p:nvSpPr>
          <p:cNvPr id="24" name="Marcador de pie de página 23">
            <a:extLst>
              <a:ext uri="{FF2B5EF4-FFF2-40B4-BE49-F238E27FC236}">
                <a16:creationId xmlns:a16="http://schemas.microsoft.com/office/drawing/2014/main" id="{229070BC-3ABB-4D3D-AFDF-E7335BA4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</p:spTree>
    <p:extLst>
      <p:ext uri="{BB962C8B-B14F-4D97-AF65-F5344CB8AC3E}">
        <p14:creationId xmlns:p14="http://schemas.microsoft.com/office/powerpoint/2010/main" val="9901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¿Cómo se accede a los Datos?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50540" y="1079909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Utilizando los diferentes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Runtimes</a:t>
            </a:r>
            <a:r>
              <a:rPr lang="es-ES" sz="2800" dirty="0"/>
              <a:t> disponibles. En este momento son tres: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s-ES" sz="2200" dirty="0"/>
              <a:t>Azure </a:t>
            </a:r>
            <a:r>
              <a:rPr lang="es-ES" sz="2200" dirty="0" err="1"/>
              <a:t>Integration</a:t>
            </a:r>
            <a:r>
              <a:rPr lang="es-ES" sz="2200" dirty="0"/>
              <a:t> </a:t>
            </a:r>
            <a:r>
              <a:rPr lang="es-ES" sz="2200" dirty="0" err="1"/>
              <a:t>Runtime</a:t>
            </a:r>
            <a:endParaRPr lang="es-ES" sz="22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s-ES" sz="2200" dirty="0"/>
              <a:t>Azure </a:t>
            </a:r>
            <a:r>
              <a:rPr lang="es-ES" sz="2200" dirty="0" err="1"/>
              <a:t>Managed</a:t>
            </a:r>
            <a:r>
              <a:rPr lang="es-ES" sz="2200" dirty="0"/>
              <a:t> VNET </a:t>
            </a:r>
            <a:r>
              <a:rPr lang="es-ES" sz="2200" dirty="0" err="1"/>
              <a:t>Integration</a:t>
            </a:r>
            <a:r>
              <a:rPr lang="es-ES" sz="2200" dirty="0"/>
              <a:t> </a:t>
            </a:r>
            <a:r>
              <a:rPr lang="es-ES" sz="2200" dirty="0" err="1"/>
              <a:t>Runtime</a:t>
            </a:r>
            <a:endParaRPr lang="es-ES" sz="22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s-ES" sz="2200" dirty="0" err="1"/>
              <a:t>Self-Hosted</a:t>
            </a:r>
            <a:r>
              <a:rPr lang="es-ES" sz="2200" dirty="0"/>
              <a:t> </a:t>
            </a:r>
            <a:r>
              <a:rPr lang="es-ES" sz="2200" dirty="0" err="1"/>
              <a:t>Integration</a:t>
            </a:r>
            <a:r>
              <a:rPr lang="es-ES" sz="2200" dirty="0"/>
              <a:t> </a:t>
            </a:r>
            <a:r>
              <a:rPr lang="es-ES" sz="2200" dirty="0" err="1"/>
              <a:t>Runtime</a:t>
            </a:r>
            <a:r>
              <a:rPr lang="es-ES" sz="2200" dirty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538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Runtime</a:t>
            </a:r>
            <a:r>
              <a:rPr lang="es-ES" sz="4000" dirty="0">
                <a:solidFill>
                  <a:srgbClr val="006699"/>
                </a:solidFill>
              </a:rPr>
              <a:t> en Azure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50540" y="1079909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Utilizan la infraestructura y el hardware administrado por Microsoft, y sirve para acceder a servicios que estén en Azure: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s-ES" sz="2200" b="1" dirty="0"/>
              <a:t>Azure </a:t>
            </a:r>
            <a:r>
              <a:rPr lang="es-ES" sz="2200" b="1" dirty="0" err="1"/>
              <a:t>Integration</a:t>
            </a:r>
            <a:r>
              <a:rPr lang="es-ES" sz="2200" b="1" dirty="0"/>
              <a:t> </a:t>
            </a:r>
            <a:r>
              <a:rPr lang="es-ES" sz="2200" b="1" dirty="0" err="1"/>
              <a:t>Runtime</a:t>
            </a:r>
            <a:r>
              <a:rPr lang="es-ES" sz="2200" b="1" dirty="0"/>
              <a:t>, </a:t>
            </a:r>
            <a:r>
              <a:rPr lang="es-ES" sz="2200" dirty="0"/>
              <a:t>sirve para acceder a almacenes de datos y servicios con un </a:t>
            </a:r>
            <a:r>
              <a:rPr lang="es-ES" sz="2200" dirty="0" err="1"/>
              <a:t>endpoint</a:t>
            </a:r>
            <a:r>
              <a:rPr lang="es-ES" sz="2200" dirty="0"/>
              <a:t> público. Data Factory por defecto utiliza uno llamado </a:t>
            </a:r>
            <a:r>
              <a:rPr lang="es-ES" sz="2200" dirty="0" err="1"/>
              <a:t>AutoResolveIntegrationRuntime</a:t>
            </a:r>
            <a:endParaRPr lang="es-ES" sz="22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s-ES" sz="2200" b="1" dirty="0"/>
              <a:t>Azure </a:t>
            </a:r>
            <a:r>
              <a:rPr lang="es-ES" sz="2200" b="1" dirty="0" err="1"/>
              <a:t>Managed</a:t>
            </a:r>
            <a:r>
              <a:rPr lang="es-ES" sz="2200" b="1" dirty="0"/>
              <a:t> VNET </a:t>
            </a:r>
            <a:r>
              <a:rPr lang="es-ES" sz="2200" b="1" dirty="0" err="1"/>
              <a:t>Integration</a:t>
            </a:r>
            <a:r>
              <a:rPr lang="es-ES" sz="2200" b="1" dirty="0"/>
              <a:t> </a:t>
            </a:r>
            <a:r>
              <a:rPr lang="es-ES" sz="2200" b="1" dirty="0" err="1"/>
              <a:t>Runtime</a:t>
            </a:r>
            <a:r>
              <a:rPr lang="es-ES" sz="2200" b="1" dirty="0"/>
              <a:t> </a:t>
            </a:r>
            <a:r>
              <a:rPr lang="es-ES" sz="2200" dirty="0"/>
              <a:t>(</a:t>
            </a:r>
            <a:r>
              <a:rPr lang="es-ES" sz="2200" dirty="0" err="1"/>
              <a:t>preview</a:t>
            </a:r>
            <a:r>
              <a:rPr lang="es-ES" sz="2200" dirty="0"/>
              <a:t>), nueva configuración que nos permite desplegar el </a:t>
            </a:r>
            <a:r>
              <a:rPr lang="es-ES" sz="2200" dirty="0" err="1"/>
              <a:t>Integration</a:t>
            </a:r>
            <a:r>
              <a:rPr lang="es-ES" sz="2200" dirty="0"/>
              <a:t> </a:t>
            </a:r>
            <a:r>
              <a:rPr lang="es-ES" sz="2200" dirty="0" err="1"/>
              <a:t>Runtime</a:t>
            </a:r>
            <a:r>
              <a:rPr lang="es-ES" sz="2200" dirty="0"/>
              <a:t> dentro de una red privada con un </a:t>
            </a:r>
            <a:r>
              <a:rPr lang="es-ES" sz="2200" dirty="0" err="1"/>
              <a:t>endpoint</a:t>
            </a:r>
            <a:r>
              <a:rPr lang="es-ES" sz="2200" dirty="0"/>
              <a:t> privado.</a:t>
            </a:r>
            <a:r>
              <a:rPr lang="es-ES" sz="2200" b="1" dirty="0"/>
              <a:t> </a:t>
            </a:r>
            <a:r>
              <a:rPr lang="es-ES" sz="2200" dirty="0"/>
              <a:t>Mayor Seguridad y acceso a datos mediante Azure </a:t>
            </a:r>
            <a:r>
              <a:rPr lang="es-ES" sz="2200" dirty="0" err="1"/>
              <a:t>Private</a:t>
            </a:r>
            <a:r>
              <a:rPr lang="es-ES" sz="2200" dirty="0"/>
              <a:t> Link.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BE050-8752-42FB-A050-FB18A68F1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343" y="5232243"/>
            <a:ext cx="582058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rgbClr val="006699"/>
                </a:solidFill>
              </a:rPr>
              <a:t>Self-Hosted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Runtime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50540" y="1079909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Utiliza la infraestructura y el hardware administrado por ti, sirve para acceder a servicios </a:t>
            </a:r>
            <a:r>
              <a:rPr lang="es-ES" sz="2800" dirty="0" err="1"/>
              <a:t>On-Premise</a:t>
            </a:r>
            <a:r>
              <a:rPr lang="es-ES" sz="28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Se paga por el tiempo que se utiliza desde Data Factory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1EC15-9DF9-40BF-B13D-C96BA19D3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6" y="3655369"/>
            <a:ext cx="579200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819940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Calculadora Azure</a:t>
            </a:r>
          </a:p>
        </p:txBody>
      </p:sp>
    </p:spTree>
    <p:extLst>
      <p:ext uri="{BB962C8B-B14F-4D97-AF65-F5344CB8AC3E}">
        <p14:creationId xmlns:p14="http://schemas.microsoft.com/office/powerpoint/2010/main" val="196121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El problema de la calculadora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Demasiadas Opciones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2B3D5E-2F6E-4AD7-BEA8-1144FDFFC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197" y="1759530"/>
            <a:ext cx="8429781" cy="48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Y si se te ocurra desplegar…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4614-0F95-42DC-8F5B-42CEE251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77" y="1242197"/>
            <a:ext cx="4094225" cy="535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22666-FC3F-4EAD-A7D4-B90DE3D3D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76" y="1242197"/>
            <a:ext cx="3742750" cy="5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Si usas la parte SSIS es más sencillo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A1EFE-EC95-4912-BA96-8196B5ED0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193" y="1807454"/>
            <a:ext cx="8943613" cy="38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2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633171"/>
            <a:ext cx="813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DEMO Express: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Mostrando la calculadora</a:t>
            </a:r>
          </a:p>
        </p:txBody>
      </p:sp>
    </p:spTree>
    <p:extLst>
      <p:ext uri="{BB962C8B-B14F-4D97-AF65-F5344CB8AC3E}">
        <p14:creationId xmlns:p14="http://schemas.microsoft.com/office/powerpoint/2010/main" val="213720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819940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Entendiendo los Costes</a:t>
            </a:r>
          </a:p>
        </p:txBody>
      </p:sp>
    </p:spTree>
    <p:extLst>
      <p:ext uri="{BB962C8B-B14F-4D97-AF65-F5344CB8AC3E}">
        <p14:creationId xmlns:p14="http://schemas.microsoft.com/office/powerpoint/2010/main" val="423761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Componentes a tener en cuenta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En</a:t>
            </a:r>
            <a:r>
              <a:rPr lang="en-US" sz="2800" dirty="0"/>
              <a:t> Data Factory </a:t>
            </a:r>
            <a:r>
              <a:rPr lang="en-US" sz="2800" dirty="0" err="1"/>
              <a:t>nos</a:t>
            </a:r>
            <a:r>
              <a:rPr lang="en-US" sz="2800" dirty="0"/>
              <a:t> van a </a:t>
            </a:r>
            <a:r>
              <a:rPr lang="en-US" sz="2800" dirty="0" err="1"/>
              <a:t>facturar</a:t>
            </a:r>
            <a:r>
              <a:rPr lang="en-US" sz="2800" dirty="0"/>
              <a:t> por </a:t>
            </a:r>
            <a:r>
              <a:rPr lang="en-US" sz="2800" dirty="0" err="1"/>
              <a:t>Orquestación</a:t>
            </a:r>
            <a:r>
              <a:rPr lang="en-US" sz="2800" dirty="0"/>
              <a:t> y por </a:t>
            </a:r>
            <a:r>
              <a:rPr lang="en-US" sz="2800" dirty="0" err="1"/>
              <a:t>Ejecución</a:t>
            </a:r>
            <a:r>
              <a:rPr lang="en-US" sz="2800" dirty="0"/>
              <a:t>, y dentro de </a:t>
            </a:r>
            <a:r>
              <a:rPr lang="en-US" sz="2800" dirty="0" err="1"/>
              <a:t>esto</a:t>
            </a:r>
            <a:r>
              <a:rPr lang="en-US" sz="2800" dirty="0"/>
              <a:t> hay 4 </a:t>
            </a:r>
            <a:r>
              <a:rPr lang="en-US" sz="2800" dirty="0" err="1"/>
              <a:t>conceptos</a:t>
            </a:r>
            <a:r>
              <a:rPr lang="en-US" sz="2800" dirty="0"/>
              <a:t> que hay que </a:t>
            </a:r>
            <a:r>
              <a:rPr lang="en-US" sz="2800" dirty="0" err="1"/>
              <a:t>conocer</a:t>
            </a:r>
            <a:r>
              <a:rPr lang="en-US" sz="2800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200" dirty="0"/>
              <a:t>Activities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200" dirty="0"/>
              <a:t>Data Integration Units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200" dirty="0"/>
              <a:t>Pipeline Activities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200" dirty="0"/>
              <a:t>External Pipeline Activities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47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33EF75-BE13-4C44-A59F-CC9F58AD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440042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sz="3800" b="1" dirty="0">
                <a:solidFill>
                  <a:srgbClr val="006699"/>
                </a:solidFill>
              </a:rPr>
              <a:t> Estimando el coste de </a:t>
            </a:r>
            <a:br>
              <a:rPr lang="es-ES" sz="3800" b="1" dirty="0">
                <a:solidFill>
                  <a:srgbClr val="006699"/>
                </a:solidFill>
              </a:rPr>
            </a:br>
            <a:r>
              <a:rPr lang="es-ES" sz="3800" b="1" dirty="0">
                <a:solidFill>
                  <a:srgbClr val="006699"/>
                </a:solidFill>
              </a:rPr>
              <a:t>Azure Data Factory como un PRO</a:t>
            </a:r>
          </a:p>
        </p:txBody>
      </p:sp>
      <p:sp>
        <p:nvSpPr>
          <p:cNvPr id="71" name="Oval 6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6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54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6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56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877A2759-1506-4E63-8A22-723A686D3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-1" b="-1"/>
          <a:stretch/>
        </p:blipFill>
        <p:spPr>
          <a:xfrm>
            <a:off x="8170061" y="10"/>
            <a:ext cx="4021939" cy="2864266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6989D38-8925-4043-8841-8B693264D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56" y="4664781"/>
            <a:ext cx="2117706" cy="1130397"/>
          </a:xfrm>
          <a:prstGeom prst="rect">
            <a:avLst/>
          </a:prstGeom>
        </p:spPr>
      </p:pic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4E4F0207-0746-4283-81EA-F40E62BD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</p:spTree>
    <p:extLst>
      <p:ext uri="{BB962C8B-B14F-4D97-AF65-F5344CB8AC3E}">
        <p14:creationId xmlns:p14="http://schemas.microsoft.com/office/powerpoint/2010/main" val="190579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rgbClr val="006699"/>
                </a:solidFill>
              </a:rPr>
              <a:t>Activities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Una </a:t>
            </a:r>
            <a:r>
              <a:rPr lang="en-US" sz="2800" dirty="0" err="1"/>
              <a:t>actividad</a:t>
            </a:r>
            <a:r>
              <a:rPr lang="en-US" sz="2800" dirty="0"/>
              <a:t> se </a:t>
            </a:r>
            <a:r>
              <a:rPr lang="en-US" sz="2800" dirty="0" err="1"/>
              <a:t>podría</a:t>
            </a:r>
            <a:r>
              <a:rPr lang="en-US" sz="2800" dirty="0"/>
              <a:t> </a:t>
            </a:r>
            <a:r>
              <a:rPr lang="en-US" sz="2800" dirty="0" err="1"/>
              <a:t>definir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cada</a:t>
            </a:r>
            <a:r>
              <a:rPr lang="en-US" sz="2800" dirty="0"/>
              <a:t> uno de los </a:t>
            </a:r>
            <a:r>
              <a:rPr lang="en-US" sz="2800" dirty="0" err="1"/>
              <a:t>elementos</a:t>
            </a:r>
            <a:r>
              <a:rPr lang="en-US" sz="2800" dirty="0"/>
              <a:t> o </a:t>
            </a:r>
            <a:r>
              <a:rPr lang="en-US" sz="2800" dirty="0" err="1"/>
              <a:t>cajas</a:t>
            </a:r>
            <a:r>
              <a:rPr lang="en-US" sz="2800" dirty="0"/>
              <a:t> dentro de un Pipeline:</a:t>
            </a:r>
            <a:endParaRPr lang="en-US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D9049-AC72-403A-98D7-BB12113CA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65" y="3032973"/>
            <a:ext cx="90868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Data </a:t>
            </a:r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Unit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Una Data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Unit</a:t>
            </a:r>
            <a:r>
              <a:rPr lang="es-ES" sz="2800" dirty="0"/>
              <a:t> (DIU) representa una combinación de CPU, memoria y recursos de red.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Cuantas más DIU elijas, mayor potencia (y rapidez) tendrá la actividad de Copia de Datos, y más tendrás que pagar: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FC65D-5D76-4FC2-90E7-1DD85152E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3679825"/>
            <a:ext cx="4619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Data </a:t>
            </a:r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Unit</a:t>
            </a:r>
            <a:r>
              <a:rPr lang="es-ES" sz="4000" dirty="0">
                <a:solidFill>
                  <a:srgbClr val="006699"/>
                </a:solidFill>
              </a:rPr>
              <a:t> ⚠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Si especificas el valor en Auto, Data Factory calculará la potencia más óptima para tu ejecución.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La única pega es que Auto como valor más bajo siempre utilizará 4 DIU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El consejo es que siempre lo asignes manualmente para controlar mejor el coste.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12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Pipeline </a:t>
            </a:r>
            <a:r>
              <a:rPr lang="es-ES" sz="4000" dirty="0" err="1">
                <a:solidFill>
                  <a:srgbClr val="006699"/>
                </a:solidFill>
              </a:rPr>
              <a:t>Activities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Dentro de las Actividades, algunas de ellas se consideran Pipeline </a:t>
            </a:r>
            <a:r>
              <a:rPr lang="es-ES" sz="2800" dirty="0" err="1"/>
              <a:t>Activities</a:t>
            </a:r>
            <a:r>
              <a:rPr lang="es-ES" sz="2800" dirty="0"/>
              <a:t>, algunos ejemplos son </a:t>
            </a:r>
            <a:r>
              <a:rPr lang="es-ES" sz="2800" dirty="0" err="1"/>
              <a:t>Lookup</a:t>
            </a:r>
            <a:r>
              <a:rPr lang="es-ES" sz="2800" dirty="0"/>
              <a:t>, </a:t>
            </a:r>
            <a:r>
              <a:rPr lang="es-ES" sz="2800" dirty="0" err="1"/>
              <a:t>Get</a:t>
            </a:r>
            <a:r>
              <a:rPr lang="es-ES" sz="2800" dirty="0"/>
              <a:t> </a:t>
            </a:r>
            <a:r>
              <a:rPr lang="es-ES" sz="2800" dirty="0" err="1"/>
              <a:t>Metadata</a:t>
            </a:r>
            <a:r>
              <a:rPr lang="es-ES" sz="2800" dirty="0"/>
              <a:t> o </a:t>
            </a:r>
            <a:r>
              <a:rPr lang="es-ES" sz="2800" dirty="0" err="1"/>
              <a:t>Delete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97C62-47C2-46AE-AC8F-B7FEB0BD7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52" y="3167063"/>
            <a:ext cx="91344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rgbClr val="006699"/>
                </a:solidFill>
              </a:rPr>
              <a:t>External</a:t>
            </a:r>
            <a:r>
              <a:rPr lang="es-ES" sz="4000" dirty="0">
                <a:solidFill>
                  <a:srgbClr val="006699"/>
                </a:solidFill>
              </a:rPr>
              <a:t> Pipeline </a:t>
            </a:r>
            <a:r>
              <a:rPr lang="es-ES" sz="4000" dirty="0" err="1">
                <a:solidFill>
                  <a:srgbClr val="006699"/>
                </a:solidFill>
              </a:rPr>
              <a:t>Activities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Y otras como </a:t>
            </a:r>
            <a:r>
              <a:rPr lang="es-ES" sz="2800" dirty="0" err="1"/>
              <a:t>External</a:t>
            </a:r>
            <a:r>
              <a:rPr lang="es-ES" sz="2800" dirty="0"/>
              <a:t> Pipeline </a:t>
            </a:r>
            <a:r>
              <a:rPr lang="es-ES" sz="2800" dirty="0" err="1"/>
              <a:t>Activities</a:t>
            </a:r>
            <a:r>
              <a:rPr lang="es-ES" sz="2800" dirty="0"/>
              <a:t>, dentro de este grupo están los </a:t>
            </a:r>
            <a:r>
              <a:rPr lang="es-ES" sz="2800" dirty="0" err="1"/>
              <a:t>Stored</a:t>
            </a:r>
            <a:r>
              <a:rPr lang="es-ES" sz="2800" dirty="0"/>
              <a:t> </a:t>
            </a:r>
            <a:r>
              <a:rPr lang="es-ES" sz="2800" dirty="0" err="1"/>
              <a:t>Procedure</a:t>
            </a:r>
            <a:r>
              <a:rPr lang="es-ES" sz="2800" dirty="0"/>
              <a:t>, actividades en </a:t>
            </a:r>
            <a:r>
              <a:rPr lang="es-ES" sz="2800" dirty="0" err="1"/>
              <a:t>Databricks</a:t>
            </a:r>
            <a:r>
              <a:rPr lang="es-ES" sz="2800" dirty="0"/>
              <a:t> o actividades en HDInsight entre otras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0D8B0-19D7-4483-9FDB-B375A761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52" y="3174720"/>
            <a:ext cx="91344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4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Coste variable dependiendo del IR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Los 4 componentes anteriores tienen un coste distinto dependiendo del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</a:t>
            </a:r>
            <a:r>
              <a:rPr lang="es-ES" sz="2800" dirty="0"/>
              <a:t> que utilicemos: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080D1-704E-45A1-BEC6-7D7398E4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698" y="2960174"/>
            <a:ext cx="364858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Azure </a:t>
            </a:r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Runtime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Para el Azure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</a:t>
            </a:r>
            <a:r>
              <a:rPr lang="es-ES" sz="2800" dirty="0"/>
              <a:t> los precios son los siguientes: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Orquestación: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Actividades: </a:t>
            </a:r>
            <a:r>
              <a:rPr lang="es-ES" sz="2200" dirty="0"/>
              <a:t>0,84€ por cada 1000 ejecuciones de Actividades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b="1" dirty="0"/>
              <a:t>Ejecución: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Actividades de Movimiento de Datos: </a:t>
            </a:r>
            <a:r>
              <a:rPr lang="es-ES" sz="2200" dirty="0"/>
              <a:t>0,21€ x DIU/Hora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Pipeline </a:t>
            </a:r>
            <a:r>
              <a:rPr lang="es-ES" sz="2200" dirty="0" err="1">
                <a:solidFill>
                  <a:srgbClr val="006699"/>
                </a:solidFill>
              </a:rPr>
              <a:t>Activities</a:t>
            </a:r>
            <a:r>
              <a:rPr lang="es-ES" sz="2200" dirty="0">
                <a:solidFill>
                  <a:srgbClr val="006699"/>
                </a:solidFill>
              </a:rPr>
              <a:t>: </a:t>
            </a:r>
            <a:r>
              <a:rPr lang="es-ES" sz="2200" dirty="0"/>
              <a:t>0,004€ por Hora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rgbClr val="006699"/>
                </a:solidFill>
              </a:rPr>
              <a:t>External</a:t>
            </a:r>
            <a:r>
              <a:rPr lang="es-ES" sz="2200" dirty="0">
                <a:solidFill>
                  <a:srgbClr val="006699"/>
                </a:solidFill>
              </a:rPr>
              <a:t> Pipeline </a:t>
            </a:r>
            <a:r>
              <a:rPr lang="es-ES" sz="2200" dirty="0" err="1">
                <a:solidFill>
                  <a:srgbClr val="006699"/>
                </a:solidFill>
              </a:rPr>
              <a:t>Activities</a:t>
            </a:r>
            <a:r>
              <a:rPr lang="es-ES" sz="2200" dirty="0">
                <a:solidFill>
                  <a:srgbClr val="006699"/>
                </a:solidFill>
              </a:rPr>
              <a:t>: </a:t>
            </a:r>
            <a:r>
              <a:rPr lang="es-ES" sz="2200" dirty="0"/>
              <a:t>0,00021€ por Hora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86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6699"/>
                </a:solidFill>
              </a:rPr>
              <a:t>Azure </a:t>
            </a:r>
            <a:r>
              <a:rPr lang="es-ES" sz="3600" dirty="0" err="1">
                <a:solidFill>
                  <a:srgbClr val="006699"/>
                </a:solidFill>
              </a:rPr>
              <a:t>Managed</a:t>
            </a:r>
            <a:r>
              <a:rPr lang="es-ES" sz="3600" dirty="0">
                <a:solidFill>
                  <a:srgbClr val="006699"/>
                </a:solidFill>
              </a:rPr>
              <a:t> VNET </a:t>
            </a:r>
            <a:r>
              <a:rPr lang="es-ES" sz="3600" dirty="0" err="1">
                <a:solidFill>
                  <a:srgbClr val="006699"/>
                </a:solidFill>
              </a:rPr>
              <a:t>Integration</a:t>
            </a:r>
            <a:r>
              <a:rPr lang="es-ES" sz="3600" dirty="0">
                <a:solidFill>
                  <a:srgbClr val="006699"/>
                </a:solidFill>
              </a:rPr>
              <a:t> </a:t>
            </a:r>
            <a:r>
              <a:rPr lang="es-ES" sz="3600" dirty="0" err="1">
                <a:solidFill>
                  <a:srgbClr val="006699"/>
                </a:solidFill>
              </a:rPr>
              <a:t>Runtime</a:t>
            </a:r>
            <a:endParaRPr lang="en-US" sz="36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Para el Azure </a:t>
            </a:r>
            <a:r>
              <a:rPr lang="es-ES" sz="2800" dirty="0" err="1"/>
              <a:t>Managed</a:t>
            </a:r>
            <a:r>
              <a:rPr lang="es-ES" sz="2800" dirty="0"/>
              <a:t> VNET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</a:t>
            </a:r>
            <a:r>
              <a:rPr lang="es-ES" sz="2800" dirty="0"/>
              <a:t> los precios son los siguientes: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Orquestación: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Actividades: </a:t>
            </a:r>
            <a:r>
              <a:rPr lang="es-ES" sz="2200" dirty="0"/>
              <a:t>0,84€ por cada 1000 ejecuciones de Actividades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b="1" dirty="0"/>
              <a:t>Ejecución: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Actividades de Movimiento de Datos: </a:t>
            </a:r>
            <a:r>
              <a:rPr lang="es-ES" sz="2200" dirty="0"/>
              <a:t>0,21€ x DIU/Hora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Pipeline </a:t>
            </a:r>
            <a:r>
              <a:rPr lang="es-ES" sz="2200" dirty="0" err="1">
                <a:solidFill>
                  <a:srgbClr val="006699"/>
                </a:solidFill>
              </a:rPr>
              <a:t>Activities</a:t>
            </a:r>
            <a:r>
              <a:rPr lang="es-ES" sz="2200" dirty="0">
                <a:solidFill>
                  <a:srgbClr val="006699"/>
                </a:solidFill>
              </a:rPr>
              <a:t>: </a:t>
            </a:r>
            <a:r>
              <a:rPr lang="es-ES" sz="2200" dirty="0"/>
              <a:t>0,843€ por Hora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rgbClr val="006699"/>
                </a:solidFill>
              </a:rPr>
              <a:t>External</a:t>
            </a:r>
            <a:r>
              <a:rPr lang="es-ES" sz="2200" dirty="0">
                <a:solidFill>
                  <a:srgbClr val="006699"/>
                </a:solidFill>
              </a:rPr>
              <a:t> Pipeline </a:t>
            </a:r>
            <a:r>
              <a:rPr lang="es-ES" sz="2200" dirty="0" err="1">
                <a:solidFill>
                  <a:srgbClr val="006699"/>
                </a:solidFill>
              </a:rPr>
              <a:t>Activities</a:t>
            </a:r>
            <a:r>
              <a:rPr lang="es-ES" sz="2200" dirty="0">
                <a:solidFill>
                  <a:srgbClr val="006699"/>
                </a:solidFill>
              </a:rPr>
              <a:t>: </a:t>
            </a:r>
            <a:r>
              <a:rPr lang="es-ES" sz="2200" dirty="0"/>
              <a:t>0,8433€ por Hora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392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rgbClr val="006699"/>
                </a:solidFill>
              </a:rPr>
              <a:t>Self-Hosted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r>
              <a:rPr lang="es-ES" sz="4000" dirty="0">
                <a:solidFill>
                  <a:srgbClr val="006699"/>
                </a:solidFill>
              </a:rPr>
              <a:t> </a:t>
            </a:r>
            <a:r>
              <a:rPr lang="es-ES" sz="4000" dirty="0" err="1">
                <a:solidFill>
                  <a:srgbClr val="006699"/>
                </a:solidFill>
              </a:rPr>
              <a:t>Runtime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Para el </a:t>
            </a:r>
            <a:r>
              <a:rPr lang="es-ES" sz="2800" dirty="0" err="1"/>
              <a:t>Self-Hosted</a:t>
            </a:r>
            <a:r>
              <a:rPr lang="es-ES" sz="2800" dirty="0"/>
              <a:t>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</a:t>
            </a:r>
            <a:r>
              <a:rPr lang="es-ES" sz="2800" dirty="0"/>
              <a:t> los precios son los siguientes: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Orquestación: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Actividades: </a:t>
            </a:r>
            <a:r>
              <a:rPr lang="es-ES" sz="2200" dirty="0"/>
              <a:t>1,26€ por cada 1000 ejecuciones de Actividades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b="1" dirty="0"/>
              <a:t>Ejecución: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Actividades de Movimiento de Datos: </a:t>
            </a:r>
            <a:r>
              <a:rPr lang="es-ES" sz="2200" dirty="0"/>
              <a:t>0,08€ x DIU/Hora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6699"/>
                </a:solidFill>
              </a:rPr>
              <a:t>Pipeline </a:t>
            </a:r>
            <a:r>
              <a:rPr lang="es-ES" sz="2200" dirty="0" err="1">
                <a:solidFill>
                  <a:srgbClr val="006699"/>
                </a:solidFill>
              </a:rPr>
              <a:t>Activities</a:t>
            </a:r>
            <a:r>
              <a:rPr lang="es-ES" sz="2200" dirty="0">
                <a:solidFill>
                  <a:srgbClr val="006699"/>
                </a:solidFill>
              </a:rPr>
              <a:t>: </a:t>
            </a:r>
            <a:r>
              <a:rPr lang="es-ES" sz="2200" dirty="0"/>
              <a:t>0,002€ por Hora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rgbClr val="006699"/>
                </a:solidFill>
              </a:rPr>
              <a:t>External</a:t>
            </a:r>
            <a:r>
              <a:rPr lang="es-ES" sz="2200" dirty="0">
                <a:solidFill>
                  <a:srgbClr val="006699"/>
                </a:solidFill>
              </a:rPr>
              <a:t> Pipeline </a:t>
            </a:r>
            <a:r>
              <a:rPr lang="es-ES" sz="2200" dirty="0" err="1">
                <a:solidFill>
                  <a:srgbClr val="006699"/>
                </a:solidFill>
              </a:rPr>
              <a:t>Activities</a:t>
            </a:r>
            <a:r>
              <a:rPr lang="es-ES" sz="2200" dirty="0">
                <a:solidFill>
                  <a:srgbClr val="006699"/>
                </a:solidFill>
              </a:rPr>
              <a:t>: </a:t>
            </a:r>
            <a:r>
              <a:rPr lang="es-ES" sz="2200" dirty="0"/>
              <a:t>0,0001€ por Hora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747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A tener en cuenta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Todos los tiempos de ejecución se redondean al minuto y hacia arriba, ejemplo: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Si tu </a:t>
            </a:r>
            <a:r>
              <a:rPr lang="es-ES" sz="2400" dirty="0" err="1"/>
              <a:t>Lookup</a:t>
            </a:r>
            <a:r>
              <a:rPr lang="es-ES" sz="2400" dirty="0"/>
              <a:t> (Pipeline </a:t>
            </a:r>
            <a:r>
              <a:rPr lang="es-ES" sz="2400" dirty="0" err="1"/>
              <a:t>Activity</a:t>
            </a:r>
            <a:r>
              <a:rPr lang="es-ES" sz="2400" dirty="0"/>
              <a:t>) tarda 1 segundo, se facturará 1 minuto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Si tu </a:t>
            </a:r>
            <a:r>
              <a:rPr lang="es-ES" sz="2400" dirty="0" err="1"/>
              <a:t>Lookup</a:t>
            </a:r>
            <a:r>
              <a:rPr lang="es-ES" sz="2400" dirty="0"/>
              <a:t> (Pipeline </a:t>
            </a:r>
            <a:r>
              <a:rPr lang="es-ES" sz="2400" dirty="0" err="1"/>
              <a:t>Activity</a:t>
            </a:r>
            <a:r>
              <a:rPr lang="es-ES" sz="2400" dirty="0"/>
              <a:t>) tarda 1 minuto y 1 segundo, se facturará por 2 minutos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Si tu </a:t>
            </a:r>
            <a:r>
              <a:rPr lang="es-ES" sz="2400" dirty="0" err="1"/>
              <a:t>Copy</a:t>
            </a:r>
            <a:r>
              <a:rPr lang="es-ES" sz="2400" dirty="0"/>
              <a:t> Data tarda 10 segundos y tienes configurado 8 DIU, entonces será 1min*8DIU = 8 minutos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63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85D26117-2B58-4371-921F-1CE5F48BD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0" y="1306075"/>
            <a:ext cx="2571283" cy="257128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487949" y="282100"/>
            <a:ext cx="73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rgbClr val="006699"/>
                </a:solidFill>
              </a:rPr>
              <a:t>Fran Lens</a:t>
            </a:r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87949" y="121450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/>
              <a:t>Azure Data Engineer @</a:t>
            </a:r>
          </a:p>
          <a:p>
            <a:pPr algn="l">
              <a:lnSpc>
                <a:spcPct val="150000"/>
              </a:lnSpc>
            </a:pPr>
            <a:r>
              <a:rPr lang="en-US" sz="2800" dirty="0"/>
              <a:t>fran.lens@aleson-itc.com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>
                <a:hlinkClick r:id="rId5"/>
              </a:rPr>
              <a:t>https://www.linkedin.com/in/franlens/</a:t>
            </a:r>
            <a:endParaRPr lang="en-US" sz="2800" dirty="0"/>
          </a:p>
          <a:p>
            <a:pPr algn="l"/>
            <a:endParaRPr lang="en-US" sz="1600" dirty="0"/>
          </a:p>
          <a:p>
            <a:pPr algn="l"/>
            <a:r>
              <a:rPr lang="en-US" sz="2800" dirty="0"/>
              <a:t>           @</a:t>
            </a:r>
            <a:r>
              <a:rPr lang="en-US" sz="2800" dirty="0" err="1"/>
              <a:t>franlens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10EEA5-6720-4187-92B2-CECF9CAAD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675" y="1315243"/>
            <a:ext cx="2147643" cy="694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69191C-136F-4600-BF4B-79DFF5FC3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98" y="2733220"/>
            <a:ext cx="568543" cy="568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9CC56C-7AA9-4B7B-B53D-D006504B6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97" y="3593086"/>
            <a:ext cx="568543" cy="568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7CF1FC-2917-4A7D-ACE6-DCAEFF415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157" y="4357941"/>
            <a:ext cx="1270120" cy="1270120"/>
          </a:xfrm>
          <a:prstGeom prst="rect">
            <a:avLst/>
          </a:prstGeom>
        </p:spPr>
      </p:pic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B37F1ED7-681F-45C6-A89E-E56434222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51" y="4299959"/>
            <a:ext cx="1270120" cy="12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3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633171"/>
            <a:ext cx="813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DEMO: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Calculando el Coste Mensual</a:t>
            </a:r>
          </a:p>
        </p:txBody>
      </p:sp>
    </p:spTree>
    <p:extLst>
      <p:ext uri="{BB962C8B-B14F-4D97-AF65-F5344CB8AC3E}">
        <p14:creationId xmlns:p14="http://schemas.microsoft.com/office/powerpoint/2010/main" val="130903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819940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Costes Adicionales</a:t>
            </a:r>
          </a:p>
        </p:txBody>
      </p:sp>
    </p:spTree>
    <p:extLst>
      <p:ext uri="{BB962C8B-B14F-4D97-AF65-F5344CB8AC3E}">
        <p14:creationId xmlns:p14="http://schemas.microsoft.com/office/powerpoint/2010/main" val="12160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Data </a:t>
            </a:r>
            <a:r>
              <a:rPr lang="es-ES" sz="4000" dirty="0" err="1">
                <a:solidFill>
                  <a:srgbClr val="006699"/>
                </a:solidFill>
              </a:rPr>
              <a:t>Flows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Si una de las actividades de nuestro Pipeline es un Data Flow, entonces su ejecución tendrá un coste adicional, estilo las DIU de </a:t>
            </a:r>
            <a:r>
              <a:rPr lang="es-ES" sz="2800" dirty="0" err="1"/>
              <a:t>Copy</a:t>
            </a:r>
            <a:r>
              <a:rPr lang="es-ES" sz="2800" dirty="0"/>
              <a:t>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Esto ocurre porque los Data Flow se ejecutan en </a:t>
            </a:r>
            <a:r>
              <a:rPr lang="es-ES" sz="2800" dirty="0" err="1"/>
              <a:t>Clusters</a:t>
            </a:r>
            <a:r>
              <a:rPr lang="es-ES" sz="2800" dirty="0"/>
              <a:t> de </a:t>
            </a:r>
            <a:r>
              <a:rPr lang="es-ES" sz="2800" dirty="0" err="1"/>
              <a:t>Databricks</a:t>
            </a: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El tipo de </a:t>
            </a:r>
            <a:r>
              <a:rPr lang="es-ES" sz="2800" dirty="0" err="1"/>
              <a:t>cluster</a:t>
            </a:r>
            <a:r>
              <a:rPr lang="es-ES" sz="2800" dirty="0"/>
              <a:t> se define en la creación del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</a:t>
            </a:r>
            <a:endParaRPr lang="es-ES" sz="2800" dirty="0"/>
          </a:p>
          <a:p>
            <a:pPr algn="l"/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EB7D8-D0A2-4FB2-A1AC-031BDC4E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12" y="3894673"/>
            <a:ext cx="577295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Data </a:t>
            </a:r>
            <a:r>
              <a:rPr lang="es-ES" sz="4000" dirty="0" err="1">
                <a:solidFill>
                  <a:srgbClr val="006699"/>
                </a:solidFill>
              </a:rPr>
              <a:t>Flows</a:t>
            </a:r>
            <a:r>
              <a:rPr lang="es-ES" sz="4000" dirty="0">
                <a:solidFill>
                  <a:srgbClr val="006699"/>
                </a:solidFill>
              </a:rPr>
              <a:t> Time </a:t>
            </a:r>
            <a:r>
              <a:rPr lang="es-ES" sz="4000" dirty="0" err="1">
                <a:solidFill>
                  <a:srgbClr val="006699"/>
                </a:solidFill>
              </a:rPr>
              <a:t>to</a:t>
            </a:r>
            <a:r>
              <a:rPr lang="es-ES" sz="4000" dirty="0">
                <a:solidFill>
                  <a:srgbClr val="006699"/>
                </a:solidFill>
              </a:rPr>
              <a:t> Live ⚠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Este valor indica el tiempo que el </a:t>
            </a:r>
            <a:r>
              <a:rPr lang="es-ES" sz="2800" dirty="0" err="1"/>
              <a:t>cluster</a:t>
            </a:r>
            <a:r>
              <a:rPr lang="es-ES" sz="2800" dirty="0"/>
              <a:t> se quedará esperando por nuevas ejecuciones de Data </a:t>
            </a:r>
            <a:r>
              <a:rPr lang="es-ES" sz="2800" dirty="0" err="1"/>
              <a:t>Flows</a:t>
            </a:r>
            <a:r>
              <a:rPr lang="es-ES" sz="2800" dirty="0"/>
              <a:t> antes de pararse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¡No pongas 0 minutos!</a:t>
            </a:r>
          </a:p>
          <a:p>
            <a:pPr algn="l"/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39191-3DD2-4535-8D28-32435BEC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65" y="3418001"/>
            <a:ext cx="573485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83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SSIS </a:t>
            </a:r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ADF da la posibilidad de ejecutar paquetes SSIS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Necesitaremos configurar un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</a:t>
            </a:r>
            <a:r>
              <a:rPr lang="es-ES" sz="2800" dirty="0"/>
              <a:t> para ello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También una Azure SQL </a:t>
            </a:r>
            <a:r>
              <a:rPr lang="es-ES" sz="2800" dirty="0" err="1"/>
              <a:t>Database</a:t>
            </a:r>
            <a:r>
              <a:rPr lang="es-ES" sz="2800" dirty="0"/>
              <a:t> o </a:t>
            </a:r>
            <a:r>
              <a:rPr lang="es-ES" sz="2800" dirty="0" err="1"/>
              <a:t>Managed</a:t>
            </a:r>
            <a:r>
              <a:rPr lang="es-ES" sz="2800" dirty="0"/>
              <a:t> </a:t>
            </a:r>
            <a:r>
              <a:rPr lang="es-ES" sz="2800" dirty="0" err="1"/>
              <a:t>Instance</a:t>
            </a:r>
            <a:r>
              <a:rPr lang="es-ES" sz="2800" dirty="0"/>
              <a:t> para alojar nuestra BBDD SSISDB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22C958-E5FF-44E8-98A3-754CAEE3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943" y="2843130"/>
            <a:ext cx="583011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58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SSIS </a:t>
            </a:r>
            <a:r>
              <a:rPr lang="es-ES" sz="4000" dirty="0" err="1">
                <a:solidFill>
                  <a:srgbClr val="006699"/>
                </a:solidFill>
              </a:rPr>
              <a:t>Integration</a:t>
            </a:r>
            <a:r>
              <a:rPr lang="es-ES" sz="4000" dirty="0">
                <a:solidFill>
                  <a:srgbClr val="006699"/>
                </a:solidFill>
              </a:rPr>
              <a:t> ⚠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El coste cambiará dependiendo tipo de servidor, número de nodos y licencia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No existe un valor de Time </a:t>
            </a:r>
            <a:r>
              <a:rPr lang="es-ES" sz="2800" dirty="0" err="1"/>
              <a:t>to</a:t>
            </a:r>
            <a:r>
              <a:rPr lang="es-ES" sz="2800" dirty="0"/>
              <a:t> Live en este caso, por lo que es recomendable hacer </a:t>
            </a:r>
            <a:r>
              <a:rPr lang="es-ES" sz="2800" dirty="0" err="1"/>
              <a:t>start</a:t>
            </a:r>
            <a:r>
              <a:rPr lang="es-ES" sz="2800" dirty="0"/>
              <a:t> y stop cuando no se utilice.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En este </a:t>
            </a:r>
            <a:r>
              <a:rPr lang="es-ES" sz="2800" dirty="0">
                <a:hlinkClick r:id="rId4"/>
              </a:rPr>
              <a:t>enlace</a:t>
            </a:r>
            <a:r>
              <a:rPr lang="es-ES" sz="2800" dirty="0"/>
              <a:t> se explica como crear la programación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C533A-1BB7-4CC5-82FB-09B84484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932" y="4404621"/>
            <a:ext cx="655411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07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819940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02946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Conceptos clave a recordar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Todo tiene un coste en Data Factory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Los tiempos de ejecución se redondean al minuto y hacia arriba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Cuidado con el “siguiente </a:t>
            </a:r>
            <a:r>
              <a:rPr lang="es-ES" sz="2800" dirty="0" err="1"/>
              <a:t>siguiente</a:t>
            </a:r>
            <a:r>
              <a:rPr lang="es-ES" sz="2800" dirty="0"/>
              <a:t>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Controla el gasto parando los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Runtime</a:t>
            </a:r>
            <a:r>
              <a:rPr lang="es-ES" sz="2800" dirty="0"/>
              <a:t> cuando no lo utilices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Si tu Integración de datos tiene muchos procesos que tardan pocos segundos y se ejecutan muchas veces, puede que Data Factory no sea la mejor solución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467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18" name="Rectángulo 16">
            <a:extLst>
              <a:ext uri="{FF2B5EF4-FFF2-40B4-BE49-F238E27FC236}">
                <a16:creationId xmlns:a16="http://schemas.microsoft.com/office/drawing/2014/main" id="{33BE44AD-BFD7-455C-884F-9152C4F4E764}"/>
              </a:ext>
            </a:extLst>
          </p:cNvPr>
          <p:cNvSpPr/>
          <p:nvPr/>
        </p:nvSpPr>
        <p:spPr>
          <a:xfrm>
            <a:off x="9570915" y="4433442"/>
            <a:ext cx="2332139" cy="2187022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779BD8-97F2-4E41-A5AB-90003A878681}"/>
              </a:ext>
            </a:extLst>
          </p:cNvPr>
          <p:cNvSpPr/>
          <p:nvPr/>
        </p:nvSpPr>
        <p:spPr>
          <a:xfrm>
            <a:off x="255303" y="4433442"/>
            <a:ext cx="2332139" cy="2187022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178128" y="2587004"/>
            <a:ext cx="81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¡Gracias por Vuestra Asistencia!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0D33FD-36C7-426A-8C33-D80C59530B23}"/>
              </a:ext>
            </a:extLst>
          </p:cNvPr>
          <p:cNvSpPr txBox="1"/>
          <p:nvPr/>
        </p:nvSpPr>
        <p:spPr>
          <a:xfrm>
            <a:off x="9751299" y="4583668"/>
            <a:ext cx="161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Colaboran</a:t>
            </a:r>
            <a:r>
              <a:rPr lang="es-ES" sz="1400" dirty="0"/>
              <a:t>:</a:t>
            </a:r>
          </a:p>
          <a:p>
            <a:endParaRPr lang="es-ES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B3482E2-FB72-4391-BF76-37DBEA9A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8" y="5625826"/>
            <a:ext cx="263883" cy="263883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711C4135-D100-401B-813F-AB0EACB2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1" y="5048175"/>
            <a:ext cx="365124" cy="365124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8E386C50-991D-478B-ABEA-C93C202F8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3" y="6035306"/>
            <a:ext cx="367941" cy="3031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7CCFBF-FBF5-4F2D-ADA9-A9F6F9C64B41}"/>
              </a:ext>
            </a:extLst>
          </p:cNvPr>
          <p:cNvSpPr txBox="1"/>
          <p:nvPr/>
        </p:nvSpPr>
        <p:spPr>
          <a:xfrm>
            <a:off x="828888" y="5077807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@</a:t>
            </a:r>
            <a:r>
              <a:rPr lang="es-ES" sz="1200" dirty="0" err="1"/>
              <a:t>clouddatavlc</a:t>
            </a:r>
            <a:endParaRPr lang="es-ES" sz="12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8FE23E-C631-4B61-9E0E-8BF435894D15}"/>
              </a:ext>
            </a:extLst>
          </p:cNvPr>
          <p:cNvSpPr txBox="1"/>
          <p:nvPr/>
        </p:nvSpPr>
        <p:spPr>
          <a:xfrm>
            <a:off x="849891" y="5581338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Cloud &amp; Data Valencia</a:t>
            </a:r>
          </a:p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DA536E-CA7D-435B-A184-51ECA160ED4F}"/>
              </a:ext>
            </a:extLst>
          </p:cNvPr>
          <p:cNvSpPr txBox="1"/>
          <p:nvPr/>
        </p:nvSpPr>
        <p:spPr>
          <a:xfrm>
            <a:off x="884700" y="6035306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Cloud &amp; Data Valencia</a:t>
            </a:r>
          </a:p>
          <a:p>
            <a:endParaRPr lang="es-ES" dirty="0"/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0A8224C-8AF9-4528-9963-3811D95F87E4}"/>
              </a:ext>
            </a:extLst>
          </p:cNvPr>
          <p:cNvSpPr txBox="1"/>
          <p:nvPr/>
        </p:nvSpPr>
        <p:spPr>
          <a:xfrm>
            <a:off x="405552" y="4583669"/>
            <a:ext cx="161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Síguenos en Redes</a:t>
            </a:r>
            <a:r>
              <a:rPr lang="es-ES" sz="1400" dirty="0"/>
              <a:t>:</a:t>
            </a:r>
          </a:p>
          <a:p>
            <a:endParaRPr lang="es-E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8A34226-DCDD-44F2-B3D0-124396F0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65" y="4921554"/>
            <a:ext cx="1517731" cy="4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819940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Conociendo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4226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529894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¿Qué es Azure Data Factory?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Azure Data Factory (ADF) es un servicio de integración de datos híbrido que permite crear canalizaciones (pipelines) de datos automatizadas de manera rápida, eficiente y “sin tener que escribir código”.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El rol de la actividad de copia">
            <a:extLst>
              <a:ext uri="{FF2B5EF4-FFF2-40B4-BE49-F238E27FC236}">
                <a16:creationId xmlns:a16="http://schemas.microsoft.com/office/drawing/2014/main" id="{EB10F09A-399D-4B48-A9B5-B99EE407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05013"/>
            <a:ext cx="9144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8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513116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¿Qué puedo hacer en Data Factory?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ADF tiene multitud de funcionalidades, pero principalmente se usa para dos cosas Copiar Datos y Transformar Datos.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65DF1-F587-4705-A8D2-0DC8DA110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61" y="3092097"/>
            <a:ext cx="3760078" cy="21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Copiar Datos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Copiar o Ingerir datos es la tarea principal de Data Factory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Más de 90 Orígenes y Destinos de Datos distintos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No solo Copia, también puede convertir formatos de ficheros, comprimir y descomprimir, mapear columnas..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E9231-0BFB-4D9B-8519-0904EE964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02" y="3780890"/>
            <a:ext cx="465837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rgbClr val="006699"/>
                </a:solidFill>
              </a:rPr>
              <a:t>Tranformar</a:t>
            </a:r>
            <a:r>
              <a:rPr lang="es-ES" sz="4000" dirty="0">
                <a:solidFill>
                  <a:srgbClr val="006699"/>
                </a:solidFill>
              </a:rPr>
              <a:t> Datos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60125" y="1205430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Con Data </a:t>
            </a:r>
            <a:r>
              <a:rPr lang="es-ES" sz="2800" dirty="0" err="1"/>
              <a:t>Flows</a:t>
            </a:r>
            <a:r>
              <a:rPr lang="es-ES" sz="2800" dirty="0"/>
              <a:t> se pueden transformar datos con una lógica parecida a la de SSIS (SQL Server </a:t>
            </a:r>
            <a:r>
              <a:rPr lang="es-ES" sz="2800" dirty="0" err="1"/>
              <a:t>Integration</a:t>
            </a:r>
            <a:r>
              <a:rPr lang="es-ES" sz="2800" dirty="0"/>
              <a:t> </a:t>
            </a:r>
            <a:r>
              <a:rPr lang="es-ES" sz="2800" dirty="0" err="1"/>
              <a:t>Services</a:t>
            </a:r>
            <a:r>
              <a:rPr lang="es-ES" sz="2800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A fecha Marzo de 2021 tiene 9 Orígenes y Destinos de datos disponibles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A7060-DBCA-41EB-8A3D-5C28D6E0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773" y="2646431"/>
            <a:ext cx="8478433" cy="12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DF616-EB27-464B-AA25-F09D1655C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18" y="4827747"/>
            <a:ext cx="3851283" cy="1286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E5A8C-E27B-41F1-9C14-A1A959B69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634" y="4828553"/>
            <a:ext cx="3851283" cy="127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30445A-06AE-4EE1-85B7-969836D27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9361" y="4828553"/>
            <a:ext cx="3851283" cy="12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55728" y="389822"/>
            <a:ext cx="82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6699"/>
                </a:solidFill>
              </a:rPr>
              <a:t>Otras Funcionalidades</a:t>
            </a:r>
            <a:endParaRPr lang="en-US" sz="4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350540" y="1079909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dirty="0"/>
              <a:t>Aunque Copiar y Transformar Datos son sus principales características, tiene muchas otras actividades: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64275-DBE8-4B96-9948-99857248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52" y="2573729"/>
            <a:ext cx="1886213" cy="35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6D66D6-F3C0-4031-980F-55482FF7B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933" y="2573729"/>
            <a:ext cx="1848108" cy="37152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02D058-D980-4E65-AD41-EBE1BDC5E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409" y="2573729"/>
            <a:ext cx="1867161" cy="3820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CF2DDF-75CE-4F14-BFF4-0E0969D02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9938" y="2573729"/>
            <a:ext cx="1819529" cy="26292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363C8C-C124-4B7A-80A5-E8EFBDEAF1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9835" y="2573729"/>
            <a:ext cx="181000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79EB9E95C144B8379D2A851667ED1" ma:contentTypeVersion="14" ma:contentTypeDescription="Create a new document." ma:contentTypeScope="" ma:versionID="4051f265b2109d162e386843479c9968">
  <xsd:schema xmlns:xsd="http://www.w3.org/2001/XMLSchema" xmlns:xs="http://www.w3.org/2001/XMLSchema" xmlns:p="http://schemas.microsoft.com/office/2006/metadata/properties" xmlns:ns1="http://schemas.microsoft.com/sharepoint/v3" xmlns:ns2="a65e112a-0ee3-4154-9e84-576096a52c20" xmlns:ns3="ff6a4202-e744-424e-9ad9-d51c0b4d7961" targetNamespace="http://schemas.microsoft.com/office/2006/metadata/properties" ma:root="true" ma:fieldsID="187a1679f076730df6dc6be38cb543a7" ns1:_="" ns2:_="" ns3:_="">
    <xsd:import namespace="http://schemas.microsoft.com/sharepoint/v3"/>
    <xsd:import namespace="a65e112a-0ee3-4154-9e84-576096a52c20"/>
    <xsd:import namespace="ff6a4202-e744-424e-9ad9-d51c0b4d79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12a-0ee3-4154-9e84-576096a52c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a4202-e744-424e-9ad9-d51c0b4d79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CF1115-2E21-4449-80D2-B35262CD56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833EA5-0688-40FD-B4AF-D8C51EED8C3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0508CCE-2314-4814-B296-80495FB4A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5e112a-0ee3-4154-9e84-576096a52c20"/>
    <ds:schemaRef ds:uri="ff6a4202-e744-424e-9ad9-d51c0b4d79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Widescreen</PresentationFormat>
  <Paragraphs>223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PowerPoint Presentation</vt:lpstr>
      <vt:lpstr> Estimando el coste de  Azure Data Factory como un 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Begoña Chulià Roselló</dc:creator>
  <cp:lastModifiedBy>Fran Lens</cp:lastModifiedBy>
  <cp:revision>46</cp:revision>
  <dcterms:created xsi:type="dcterms:W3CDTF">2020-10-22T11:18:28Z</dcterms:created>
  <dcterms:modified xsi:type="dcterms:W3CDTF">2021-03-02T12:51:54Z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0x01010084179EB9E95C144B8379D2A851667ED1</vt:lpwstr>
  </property>
  <property fmtid="{D5CDD505-2E9C-101B-9397-08002B2CF9AE}" pid="3" name="MSIP_Label_57a9fa93-c871-41b0-8e97-61c4e88f03a8_Enabled">
    <vt:lpwstr>true</vt:lpwstr>
  </property>
  <property fmtid="{D5CDD505-2E9C-101B-9397-08002B2CF9AE}" pid="4" name="MSIP_Label_57a9fa93-c871-41b0-8e97-61c4e88f03a8_SetDate">
    <vt:lpwstr>2021-03-01T11:24:54Z</vt:lpwstr>
  </property>
  <property fmtid="{D5CDD505-2E9C-101B-9397-08002B2CF9AE}" pid="5" name="MSIP_Label_57a9fa93-c871-41b0-8e97-61c4e88f03a8_Method">
    <vt:lpwstr>Privileged</vt:lpwstr>
  </property>
  <property fmtid="{D5CDD505-2E9C-101B-9397-08002B2CF9AE}" pid="6" name="MSIP_Label_57a9fa93-c871-41b0-8e97-61c4e88f03a8_Name">
    <vt:lpwstr>Información Libre</vt:lpwstr>
  </property>
  <property fmtid="{D5CDD505-2E9C-101B-9397-08002B2CF9AE}" pid="7" name="MSIP_Label_57a9fa93-c871-41b0-8e97-61c4e88f03a8_SiteId">
    <vt:lpwstr>ea2cc8e7-f23b-4d59-9153-e3d2002816e4</vt:lpwstr>
  </property>
  <property fmtid="{D5CDD505-2E9C-101B-9397-08002B2CF9AE}" pid="8" name="MSIP_Label_57a9fa93-c871-41b0-8e97-61c4e88f03a8_ActionId">
    <vt:lpwstr>db535cce-25b6-4d8d-b3af-6f020cd111de</vt:lpwstr>
  </property>
  <property fmtid="{D5CDD505-2E9C-101B-9397-08002B2CF9AE}" pid="9" name="MSIP_Label_57a9fa93-c871-41b0-8e97-61c4e88f03a8_ContentBits">
    <vt:lpwstr>0</vt:lpwstr>
  </property>
</Properties>
</file>