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4" r:id="rId7"/>
    <p:sldId id="260" r:id="rId8"/>
    <p:sldId id="261" r:id="rId9"/>
    <p:sldId id="262" r:id="rId10"/>
    <p:sldId id="265" r:id="rId11"/>
    <p:sldId id="263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52" autoAdjust="0"/>
  </p:normalViewPr>
  <p:slideViewPr>
    <p:cSldViewPr snapToGrid="0" snapToObjects="1">
      <p:cViewPr varScale="1">
        <p:scale>
          <a:sx n="97" d="100"/>
          <a:sy n="97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3EB1-33AD-EB41-A4F0-FAD83AF6F373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FBC-6797-BA4A-899C-1843CF9D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1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3EB1-33AD-EB41-A4F0-FAD83AF6F373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FBC-6797-BA4A-899C-1843CF9D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9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3EB1-33AD-EB41-A4F0-FAD83AF6F373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FBC-6797-BA4A-899C-1843CF9D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9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3EB1-33AD-EB41-A4F0-FAD83AF6F373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FBC-6797-BA4A-899C-1843CF9D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8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3EB1-33AD-EB41-A4F0-FAD83AF6F373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FBC-6797-BA4A-899C-1843CF9D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8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3EB1-33AD-EB41-A4F0-FAD83AF6F373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FBC-6797-BA4A-899C-1843CF9D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3EB1-33AD-EB41-A4F0-FAD83AF6F373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FBC-6797-BA4A-899C-1843CF9D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9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3EB1-33AD-EB41-A4F0-FAD83AF6F373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FBC-6797-BA4A-899C-1843CF9D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2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3EB1-33AD-EB41-A4F0-FAD83AF6F373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FBC-6797-BA4A-899C-1843CF9D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3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3EB1-33AD-EB41-A4F0-FAD83AF6F373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FBC-6797-BA4A-899C-1843CF9D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5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3EB1-33AD-EB41-A4F0-FAD83AF6F373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FBC-6797-BA4A-899C-1843CF9D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9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A3EB1-33AD-EB41-A4F0-FAD83AF6F373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75FBC-6797-BA4A-899C-1843CF9D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5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7352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TEAM: PROTEIN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8071" y="3794674"/>
            <a:ext cx="6677785" cy="249450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1F497D"/>
                </a:solidFill>
              </a:rPr>
              <a:t>Tutor: Marcus </a:t>
            </a:r>
            <a:r>
              <a:rPr lang="en-US" sz="2400" dirty="0" err="1" smtClean="0">
                <a:solidFill>
                  <a:srgbClr val="1F497D"/>
                </a:solidFill>
              </a:rPr>
              <a:t>Krantz</a:t>
            </a:r>
            <a:endParaRPr lang="en-US" sz="2400" dirty="0" smtClean="0">
              <a:solidFill>
                <a:srgbClr val="1F497D"/>
              </a:solidFill>
            </a:endParaRPr>
          </a:p>
          <a:p>
            <a:r>
              <a:rPr lang="en-US" sz="2400" dirty="0" err="1" smtClean="0">
                <a:solidFill>
                  <a:srgbClr val="1F497D"/>
                </a:solidFill>
              </a:rPr>
              <a:t>Matteo</a:t>
            </a:r>
            <a:r>
              <a:rPr lang="en-US" sz="2400" dirty="0" smtClean="0">
                <a:solidFill>
                  <a:srgbClr val="1F497D"/>
                </a:solidFill>
              </a:rPr>
              <a:t> </a:t>
            </a:r>
            <a:r>
              <a:rPr lang="en-US" sz="2400" dirty="0" err="1" smtClean="0">
                <a:solidFill>
                  <a:srgbClr val="1F497D"/>
                </a:solidFill>
              </a:rPr>
              <a:t>Cantarelli</a:t>
            </a:r>
            <a:r>
              <a:rPr lang="en-US" sz="2400" dirty="0" smtClean="0">
                <a:solidFill>
                  <a:srgbClr val="1F497D"/>
                </a:solidFill>
              </a:rPr>
              <a:t>	 </a:t>
            </a:r>
          </a:p>
          <a:p>
            <a:r>
              <a:rPr lang="en-US" sz="2400" dirty="0" smtClean="0">
                <a:solidFill>
                  <a:srgbClr val="1F497D"/>
                </a:solidFill>
              </a:rPr>
              <a:t>Yin </a:t>
            </a:r>
            <a:r>
              <a:rPr lang="en-US" sz="2400" dirty="0" err="1" smtClean="0">
                <a:solidFill>
                  <a:srgbClr val="1F497D"/>
                </a:solidFill>
              </a:rPr>
              <a:t>Hoon</a:t>
            </a:r>
            <a:r>
              <a:rPr lang="en-US" sz="2400" dirty="0" smtClean="0">
                <a:solidFill>
                  <a:srgbClr val="1F497D"/>
                </a:solidFill>
              </a:rPr>
              <a:t> Chew	 </a:t>
            </a:r>
          </a:p>
          <a:p>
            <a:r>
              <a:rPr lang="en-US" sz="2400" dirty="0" smtClean="0">
                <a:solidFill>
                  <a:srgbClr val="1F497D"/>
                </a:solidFill>
              </a:rPr>
              <a:t>Begum Alaybeyoglu	</a:t>
            </a:r>
          </a:p>
          <a:p>
            <a:r>
              <a:rPr lang="en-US" sz="2400" dirty="0" err="1" smtClean="0">
                <a:solidFill>
                  <a:srgbClr val="1F497D"/>
                </a:solidFill>
              </a:rPr>
              <a:t>Daewon</a:t>
            </a:r>
            <a:r>
              <a:rPr lang="en-US" sz="2400" dirty="0" smtClean="0">
                <a:solidFill>
                  <a:srgbClr val="1F497D"/>
                </a:solidFill>
              </a:rPr>
              <a:t> Lee</a:t>
            </a:r>
          </a:p>
          <a:p>
            <a:endParaRPr lang="en-US" sz="24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950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3.20. Ribosome Assembly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7187" y="1904906"/>
            <a:ext cx="7889613" cy="283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Model is prepared using COPASI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Reactions take place simultaneously and in random order when requirements are satisfied.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Model tested, seems valid.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etc.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31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3.24. Terminal Organelle Assembly</a:t>
            </a:r>
            <a:endParaRPr lang="en-US" dirty="0"/>
          </a:p>
        </p:txBody>
      </p:sp>
      <p:pic>
        <p:nvPicPr>
          <p:cNvPr id="4" name="Picture 3" descr="TerminalOrganelleAssembly-map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1948738"/>
            <a:ext cx="70485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28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3.24. Terminal Organelle Assembly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7187" y="1904906"/>
            <a:ext cx="7889613" cy="283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Model is prepared using COPASI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All/nothing type reactions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Assignments are used…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Model tested, seems valid.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err="1" smtClean="0">
                <a:solidFill>
                  <a:srgbClr val="FF0000"/>
                </a:solidFill>
              </a:rPr>
              <a:t>etc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0451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Challenges/Problems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7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292" y="1600200"/>
            <a:ext cx="8021507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3.9. Macromolecular Complexation</a:t>
            </a:r>
          </a:p>
          <a:p>
            <a:pPr marL="0" indent="0">
              <a:buNone/>
            </a:pPr>
            <a:r>
              <a:rPr lang="en-US" dirty="0" smtClean="0"/>
              <a:t>3.11. Protein Activation</a:t>
            </a:r>
          </a:p>
          <a:p>
            <a:pPr marL="0" indent="0">
              <a:buNone/>
            </a:pPr>
            <a:r>
              <a:rPr lang="en-US" dirty="0" smtClean="0"/>
              <a:t>3.12. Protein Decay</a:t>
            </a:r>
          </a:p>
          <a:p>
            <a:pPr marL="0" indent="0">
              <a:buNone/>
            </a:pPr>
            <a:r>
              <a:rPr lang="en-US" dirty="0" smtClean="0"/>
              <a:t>3.13. Protein Folding</a:t>
            </a:r>
          </a:p>
          <a:p>
            <a:pPr marL="0" indent="0">
              <a:buNone/>
            </a:pPr>
            <a:r>
              <a:rPr lang="en-US" dirty="0" smtClean="0"/>
              <a:t>3.14. Protein Modification</a:t>
            </a:r>
          </a:p>
          <a:p>
            <a:pPr marL="0" indent="0">
              <a:buNone/>
            </a:pPr>
            <a:r>
              <a:rPr lang="en-US" dirty="0" smtClean="0"/>
              <a:t>3.15. Protein Processing I</a:t>
            </a:r>
          </a:p>
          <a:p>
            <a:pPr marL="0" indent="0">
              <a:buNone/>
            </a:pPr>
            <a:r>
              <a:rPr lang="en-US" dirty="0" smtClean="0"/>
              <a:t>3.16. Protein Processing II</a:t>
            </a:r>
          </a:p>
          <a:p>
            <a:pPr marL="0" indent="0">
              <a:buNone/>
            </a:pPr>
            <a:r>
              <a:rPr lang="en-US" dirty="0" smtClean="0"/>
              <a:t>3.17. Protein Translocation</a:t>
            </a:r>
          </a:p>
          <a:p>
            <a:pPr marL="0" indent="0">
              <a:buNone/>
            </a:pPr>
            <a:r>
              <a:rPr lang="en-US" dirty="0" smtClean="0"/>
              <a:t>3.20. Ribosome Assembly</a:t>
            </a:r>
          </a:p>
          <a:p>
            <a:pPr marL="0" indent="0">
              <a:buNone/>
            </a:pPr>
            <a:r>
              <a:rPr lang="en-US" dirty="0" smtClean="0"/>
              <a:t>3.24. Terminal Organelle 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75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3.9. Macromolecular Complexation</a:t>
            </a:r>
            <a:endParaRPr lang="en-US" dirty="0"/>
          </a:p>
        </p:txBody>
      </p:sp>
      <p:pic>
        <p:nvPicPr>
          <p:cNvPr id="4" name="Picture 3" descr="mc_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99" y="1566247"/>
            <a:ext cx="2523956" cy="2160000"/>
          </a:xfrm>
          <a:prstGeom prst="rect">
            <a:avLst/>
          </a:prstGeom>
        </p:spPr>
      </p:pic>
      <p:pic>
        <p:nvPicPr>
          <p:cNvPr id="5" name="Picture 4" descr="mc_all_reactio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6" y="1170002"/>
            <a:ext cx="6466173" cy="568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9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3.9. Macromolecular Complexation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7187" y="1904906"/>
            <a:ext cx="7889613" cy="191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Python script is prepared to get all the reactions (over 200) from the KnowledgeBase.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etc.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etc.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81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3.11. Protein Activation</a:t>
            </a:r>
            <a:endParaRPr lang="en-US" dirty="0"/>
          </a:p>
        </p:txBody>
      </p:sp>
      <p:pic>
        <p:nvPicPr>
          <p:cNvPr id="6" name="Picture 5" descr="ProteinActivation-map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3"/>
          <a:stretch/>
        </p:blipFill>
        <p:spPr>
          <a:xfrm>
            <a:off x="1622401" y="1350088"/>
            <a:ext cx="619114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59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3.11. Protein Activation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7187" y="1904906"/>
            <a:ext cx="7889613" cy="237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/>
              <a:t>Model is prepared using COPASI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/>
              <a:t>All/nothing type reactions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/>
              <a:t>EVENTS are triggered when metabolite, temperature etc. requirements are satisfied.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/>
              <a:t>Model tested, seems valid.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277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3.13. Protein Folding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5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3.17. Protein Translocation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5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3.20. Ribosome Assembly</a:t>
            </a:r>
            <a:endParaRPr lang="en-US" dirty="0"/>
          </a:p>
        </p:txBody>
      </p:sp>
      <p:pic>
        <p:nvPicPr>
          <p:cNvPr id="4" name="Picture 3" descr="RibosomeAssembly-map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16" y="1666098"/>
            <a:ext cx="70485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2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195</Words>
  <Application>Microsoft Macintosh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TEAM: PROTEIN</vt:lpstr>
      <vt:lpstr>Processes</vt:lpstr>
      <vt:lpstr>3.9. Macromolecular Complexation</vt:lpstr>
      <vt:lpstr>3.9. Macromolecular Complexation</vt:lpstr>
      <vt:lpstr>3.11. Protein Activation</vt:lpstr>
      <vt:lpstr>3.11. Protein Activation</vt:lpstr>
      <vt:lpstr>3.13. Protein Folding</vt:lpstr>
      <vt:lpstr>3.17. Protein Translocation</vt:lpstr>
      <vt:lpstr>3.20. Ribosome Assembly</vt:lpstr>
      <vt:lpstr>3.20. Ribosome Assembly</vt:lpstr>
      <vt:lpstr>3.24. Terminal Organelle Assembly</vt:lpstr>
      <vt:lpstr>3.24. Terminal Organelle Assembly</vt:lpstr>
      <vt:lpstr>Challenges/Problems</vt:lpstr>
    </vt:vector>
  </TitlesOfParts>
  <Company>bgmalay@hotmail.com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PROTEIN</dc:title>
  <dc:creator>Begüm Alaybeyoglu</dc:creator>
  <cp:lastModifiedBy>Begüm Alaybeyoglu</cp:lastModifiedBy>
  <cp:revision>16</cp:revision>
  <dcterms:created xsi:type="dcterms:W3CDTF">2015-03-12T14:57:12Z</dcterms:created>
  <dcterms:modified xsi:type="dcterms:W3CDTF">2015-03-12T16:38:26Z</dcterms:modified>
</cp:coreProperties>
</file>