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58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60000" contrast="-4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74453" y="414458"/>
            <a:ext cx="11188459" cy="602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Car Sale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Melisa Kamacı – Begüm Akdeniz – İrem Tamay – Tamer Alkım Tokuç 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64F3-B051-4646-B2C1-C86DE921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6102-11D7-450F-B005-EC390447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10554574" cy="3636511"/>
          </a:xfrm>
        </p:spPr>
        <p:txBody>
          <a:bodyPr/>
          <a:lstStyle/>
          <a:p>
            <a:r>
              <a:rPr lang="en-US" dirty="0"/>
              <a:t>The car sale system is aimed at car dealerships that want to digitize portions of their sales processes. </a:t>
            </a:r>
            <a:endParaRPr lang="en-GB" dirty="0"/>
          </a:p>
          <a:p>
            <a:r>
              <a:rPr lang="en-GB" dirty="0"/>
              <a:t>The product is designed to help new and second-hand car dealerships run their businesses more efficiently. Because every related action would be done digitally, it will assist to reduce wastepaper.</a:t>
            </a:r>
          </a:p>
          <a:p>
            <a:r>
              <a:rPr lang="en-US" dirty="0"/>
              <a:t>The staffs of dealerships (dealership managers, salespeople, accountants, and mechanic staff) are the </a:t>
            </a:r>
            <a:r>
              <a:rPr lang="tr-TR" dirty="0" err="1"/>
              <a:t>expected</a:t>
            </a:r>
            <a:r>
              <a:rPr lang="tr-TR" dirty="0"/>
              <a:t> </a:t>
            </a:r>
            <a:r>
              <a:rPr lang="en-US" dirty="0"/>
              <a:t>users of this software.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is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behave</a:t>
            </a:r>
            <a:r>
              <a:rPr lang="tr-TR" dirty="0"/>
              <a:t> </a:t>
            </a:r>
            <a:r>
              <a:rPr lang="tr-TR" dirty="0" err="1"/>
              <a:t>differently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users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02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5D2C-4A1C-472F-AA14-4546DF71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9556-AE8F-41F2-986B-78BE9482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15" y="2474380"/>
            <a:ext cx="10554574" cy="363651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Architecture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since:</a:t>
            </a:r>
            <a:endParaRPr lang="en-GB" dirty="0"/>
          </a:p>
          <a:p>
            <a:pPr lvl="1"/>
            <a:r>
              <a:rPr lang="tr-TR" dirty="0" err="1"/>
              <a:t>Subsystems</a:t>
            </a:r>
            <a:r>
              <a:rPr lang="en-US" dirty="0"/>
              <a:t> do not interact directly with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en-US" dirty="0"/>
              <a:t>; instead, they communicate through the repository.</a:t>
            </a:r>
            <a:endParaRPr lang="tr-TR" dirty="0"/>
          </a:p>
          <a:p>
            <a:pPr lvl="1"/>
            <a:r>
              <a:rPr lang="en-US" dirty="0"/>
              <a:t>Large amounts of data are expected to be created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Generated</a:t>
            </a:r>
            <a:r>
              <a:rPr lang="tr-TR" dirty="0"/>
              <a:t> data </a:t>
            </a:r>
            <a:r>
              <a:rPr lang="en-US" dirty="0"/>
              <a:t>will need to be stored for a long period of time.</a:t>
            </a:r>
            <a:endParaRPr lang="en-GB" dirty="0"/>
          </a:p>
          <a:p>
            <a:r>
              <a:rPr lang="en-GB" dirty="0"/>
              <a:t>User, car, and record are planned key abstractions. </a:t>
            </a:r>
          </a:p>
          <a:p>
            <a:endParaRPr lang="en-GB" dirty="0"/>
          </a:p>
          <a:p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25F259-41DE-0F4F-8E6B-5D6A41CB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Low</a:t>
            </a:r>
            <a:r>
              <a:rPr lang="tr-TR" dirty="0"/>
              <a:t> Level Architecture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C19B3A-C60E-EA42-8B8C-76C47748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11569"/>
            <a:ext cx="10554574" cy="363651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GB" dirty="0"/>
              <a:t>Singleton design pattern was used during the implementation process.</a:t>
            </a:r>
          </a:p>
          <a:p>
            <a:r>
              <a:rPr lang="en-GB" dirty="0"/>
              <a:t> It was chosen to properly apply the single responsibility principle. 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Singleton pattern was applied to each class to be sure that no class has more than one instance and all can be accessed globally.</a:t>
            </a:r>
            <a:br>
              <a:rPr lang="tr-T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67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DF99CA-100F-0748-9F31-85CBF024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Perspective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EC95B-F407-3A46-B6BF-54D57C64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50140"/>
            <a:ext cx="10554574" cy="3636511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o</a:t>
            </a:r>
            <a:r>
              <a:rPr lang="en-US" dirty="0" err="1"/>
              <a:t>perational</a:t>
            </a:r>
            <a:r>
              <a:rPr lang="en-US" dirty="0"/>
              <a:t> context of the system includes the subsystems which are authorization, inventory management, and maintenance.</a:t>
            </a:r>
          </a:p>
          <a:p>
            <a:r>
              <a:rPr lang="en-US" dirty="0"/>
              <a:t>Relationships with external systems are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functionality</a:t>
            </a:r>
            <a:r>
              <a:rPr lang="en-US" dirty="0"/>
              <a:t>, such as </a:t>
            </a:r>
            <a:r>
              <a:rPr lang="tr-TR" dirty="0" err="1"/>
              <a:t>PostgreSQL</a:t>
            </a:r>
            <a:r>
              <a:rPr lang="en-US" dirty="0"/>
              <a:t> connections for the data repository.</a:t>
            </a:r>
          </a:p>
        </p:txBody>
      </p:sp>
    </p:spTree>
    <p:extLst>
      <p:ext uri="{BB962C8B-B14F-4D97-AF65-F5344CB8AC3E}">
        <p14:creationId xmlns:p14="http://schemas.microsoft.com/office/powerpoint/2010/main" val="14873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F3A2F3-6D2E-4203-9356-387CDBF5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Additional</a:t>
            </a:r>
            <a:r>
              <a:rPr lang="tr-TR" dirty="0"/>
              <a:t> Information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8DC2DD-8D59-476F-A1FB-89CD3717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17878"/>
            <a:ext cx="10554574" cy="3636511"/>
          </a:xfrm>
        </p:spPr>
        <p:txBody>
          <a:bodyPr/>
          <a:lstStyle/>
          <a:p>
            <a:r>
              <a:rPr lang="tr-TR" dirty="0"/>
              <a:t>Programming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PostgreSQL</a:t>
            </a:r>
            <a:endParaRPr lang="tr-TR" dirty="0"/>
          </a:p>
          <a:p>
            <a:pPr lvl="1"/>
            <a:r>
              <a:rPr lang="tr-TR" dirty="0" err="1"/>
              <a:t>Eclipse</a:t>
            </a:r>
            <a:r>
              <a:rPr lang="tr-TR" dirty="0"/>
              <a:t> IDE</a:t>
            </a:r>
          </a:p>
          <a:p>
            <a:pPr lvl="1"/>
            <a:r>
              <a:rPr lang="tr-TR" dirty="0" err="1"/>
              <a:t>Junit</a:t>
            </a:r>
            <a:endParaRPr lang="tr-TR" dirty="0"/>
          </a:p>
          <a:p>
            <a:pPr lvl="1"/>
            <a:r>
              <a:rPr lang="tr-TR" dirty="0" err="1"/>
              <a:t>SonarLint</a:t>
            </a:r>
            <a:endParaRPr lang="tr-TR" dirty="0"/>
          </a:p>
          <a:p>
            <a:pPr lvl="1"/>
            <a:r>
              <a:rPr lang="tr-TR" dirty="0" err="1"/>
              <a:t>WindowBuilder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380</TotalTime>
  <Words>280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Car Sale System</vt:lpstr>
      <vt:lpstr>Project Overview</vt:lpstr>
      <vt:lpstr>High Level Architecture</vt:lpstr>
      <vt:lpstr>Low Level Architecture</vt:lpstr>
      <vt:lpstr>External Perspective</vt:lpstr>
      <vt:lpstr>Additional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 System</dc:title>
  <dc:creator>Tamer Alkım Tokuç</dc:creator>
  <cp:lastModifiedBy>Tamer Alkım Tokuç</cp:lastModifiedBy>
  <cp:revision>18</cp:revision>
  <dcterms:created xsi:type="dcterms:W3CDTF">2021-12-23T18:16:22Z</dcterms:created>
  <dcterms:modified xsi:type="dcterms:W3CDTF">2021-12-25T11:07:02Z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