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040"/>
    <a:srgbClr val="FF6565"/>
    <a:srgbClr val="D81515"/>
    <a:srgbClr val="60ACBB"/>
    <a:srgbClr val="AD0505"/>
    <a:srgbClr val="A20202"/>
    <a:srgbClr val="A40303"/>
    <a:srgbClr val="AE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2573869"/>
            <a:ext cx="4965726" cy="59192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8493120"/>
            <a:ext cx="4965726" cy="1531413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8534377"/>
            <a:ext cx="4965725" cy="100753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1219200"/>
            <a:ext cx="4965726" cy="64722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9541911"/>
            <a:ext cx="4965725" cy="87771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1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2573867"/>
            <a:ext cx="4965726" cy="352213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6502400"/>
            <a:ext cx="4965726" cy="41994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2573867"/>
            <a:ext cx="4500787" cy="41304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6133" y="6704310"/>
            <a:ext cx="4155611" cy="6083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734501"/>
            <a:ext cx="4965726" cy="298026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5423" y="1726673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49768" y="4646734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628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5554135"/>
            <a:ext cx="4965726" cy="293898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8493122"/>
            <a:ext cx="4965726" cy="15296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3522133"/>
            <a:ext cx="16580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4741334"/>
            <a:ext cx="1647063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3522133"/>
            <a:ext cx="1652066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4741334"/>
            <a:ext cx="1658003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3522133"/>
            <a:ext cx="16497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4741334"/>
            <a:ext cx="1649744" cy="63810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793067"/>
            <a:ext cx="0" cy="70442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793067"/>
            <a:ext cx="0" cy="705223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5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7557243"/>
            <a:ext cx="1654209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3928534"/>
            <a:ext cx="1654209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8581711"/>
            <a:ext cx="1654209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7557243"/>
            <a:ext cx="1648850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3928534"/>
            <a:ext cx="1648850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8581709"/>
            <a:ext cx="1651034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7557243"/>
            <a:ext cx="164974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3928534"/>
            <a:ext cx="1649744" cy="2709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8581706"/>
            <a:ext cx="1651928" cy="11718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3793067"/>
            <a:ext cx="0" cy="704426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3793067"/>
            <a:ext cx="0" cy="705223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764826"/>
            <a:ext cx="986095" cy="1035755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374587"/>
            <a:ext cx="4176609" cy="97477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5087528"/>
            <a:ext cx="4965725" cy="34055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8493122"/>
            <a:ext cx="4965726" cy="15296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3663247"/>
            <a:ext cx="2473585" cy="745913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3655277"/>
            <a:ext cx="2473586" cy="746710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3386667"/>
            <a:ext cx="2473584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4470400"/>
            <a:ext cx="2473585" cy="66519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3386667"/>
            <a:ext cx="2473585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4470400"/>
            <a:ext cx="2473585" cy="665197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2573867"/>
            <a:ext cx="1913597" cy="2573867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2573867"/>
            <a:ext cx="2923510" cy="8128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5563167"/>
            <a:ext cx="1913597" cy="514773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3296341"/>
            <a:ext cx="2865506" cy="2799659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2032000"/>
            <a:ext cx="1800694" cy="812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6502400"/>
            <a:ext cx="2861046" cy="2438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980267"/>
            <a:ext cx="2114550" cy="50122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812800"/>
            <a:ext cx="1200150" cy="28448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10837333"/>
            <a:ext cx="742950" cy="17610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4741333"/>
            <a:ext cx="3143250" cy="74506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5147733"/>
            <a:ext cx="1771650" cy="419946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95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804832"/>
            <a:ext cx="5291535" cy="2489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3649645"/>
            <a:ext cx="5033741" cy="745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112184" y="3368655"/>
            <a:ext cx="1761065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2E8A6E-5C6B-462C-B1B1-81014C77E1B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691496" y="5919054"/>
            <a:ext cx="6861858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4824" y="525754"/>
            <a:ext cx="471610" cy="13647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235E-EE29-4FB2-A143-B2F0A193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3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6685584"/>
            <a:ext cx="6858000" cy="153141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CONTINGENT LEADER</a:t>
            </a:r>
            <a:endParaRPr lang="en-US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"/>
            <a:ext cx="1642110" cy="1918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3" y="-2408"/>
            <a:ext cx="2213827" cy="2166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9" y="2040203"/>
            <a:ext cx="5402901" cy="3840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53" y="9021967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6130324"/>
            <a:ext cx="6858000" cy="153141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ASSISTANT</a:t>
            </a:r>
          </a:p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CONTINGENT LEADER</a:t>
            </a:r>
            <a:endParaRPr lang="en-US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"/>
            <a:ext cx="1642110" cy="1918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73" y="-2408"/>
            <a:ext cx="2213827" cy="2166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9" y="2040203"/>
            <a:ext cx="5402901" cy="3840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53" y="9021967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6726528"/>
            <a:ext cx="6858000" cy="153141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CONTINGENT LEADER</a:t>
            </a:r>
            <a:endParaRPr lang="en-US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" y="248655"/>
            <a:ext cx="1642110" cy="1918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8" y="2504104"/>
            <a:ext cx="5402901" cy="3840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89" y="9418207"/>
            <a:ext cx="2591025" cy="259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0" y="1"/>
            <a:ext cx="548640" cy="929640"/>
          </a:xfrm>
          <a:prstGeom prst="rect">
            <a:avLst/>
          </a:prstGeom>
          <a:solidFill>
            <a:srgbClr val="A20202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91200" y="777240"/>
            <a:ext cx="548640" cy="1262963"/>
          </a:xfrm>
          <a:prstGeom prst="rect">
            <a:avLst/>
          </a:prstGeom>
          <a:solidFill>
            <a:srgbClr val="AD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46" y="37179"/>
            <a:ext cx="2213827" cy="216693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14399" y="6726528"/>
            <a:ext cx="5216049" cy="2082192"/>
          </a:xfrm>
          <a:prstGeom prst="round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" y="248655"/>
            <a:ext cx="1642110" cy="1918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8" y="2199304"/>
            <a:ext cx="5402901" cy="3840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89" y="9418207"/>
            <a:ext cx="2591025" cy="2591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0" y="1"/>
            <a:ext cx="548640" cy="929640"/>
          </a:xfrm>
          <a:prstGeom prst="rect">
            <a:avLst/>
          </a:prstGeom>
          <a:solidFill>
            <a:srgbClr val="A20202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91200" y="777240"/>
            <a:ext cx="548640" cy="1262963"/>
          </a:xfrm>
          <a:prstGeom prst="rect">
            <a:avLst/>
          </a:prstGeom>
          <a:solidFill>
            <a:srgbClr val="AD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46" y="37179"/>
            <a:ext cx="2213827" cy="216693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42169" y="6041601"/>
            <a:ext cx="5216049" cy="2980479"/>
          </a:xfrm>
          <a:prstGeom prst="round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-1" y="5886484"/>
            <a:ext cx="6858000" cy="1531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ASSISTANT</a:t>
            </a:r>
          </a:p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CONTINGENT LEADER</a:t>
            </a:r>
            <a:endParaRPr lang="en-US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C00000"/>
      </a:dk2>
      <a:lt2>
        <a:srgbClr val="EBEBEB"/>
      </a:lt2>
      <a:accent1>
        <a:srgbClr val="FF4040"/>
      </a:accent1>
      <a:accent2>
        <a:srgbClr val="FF0000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ashraf</cp:lastModifiedBy>
  <cp:revision>8</cp:revision>
  <dcterms:created xsi:type="dcterms:W3CDTF">2019-02-15T14:06:11Z</dcterms:created>
  <dcterms:modified xsi:type="dcterms:W3CDTF">2019-02-15T21:32:10Z</dcterms:modified>
</cp:coreProperties>
</file>