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63" r:id="rId4"/>
    <p:sldId id="266" r:id="rId5"/>
    <p:sldId id="264" r:id="rId6"/>
    <p:sldId id="265" r:id="rId7"/>
    <p:sldId id="256" r:id="rId8"/>
    <p:sldId id="258" r:id="rId9"/>
    <p:sldId id="257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2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6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2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91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6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3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234A8D-6E68-4B33-8A3B-5FEDEFFAE53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58AF1A-0A7C-4B8E-8C61-021A48A9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3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fference.wiki-ecommer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6751" y="957944"/>
            <a:ext cx="5144569" cy="1371599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Algerian" panose="04020705040A02060702" pitchFamily="82" charset="0"/>
              </a:rPr>
              <a:t>E-COMMECE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8201" y="2640650"/>
            <a:ext cx="4604656" cy="2900179"/>
          </a:xfrm>
        </p:spPr>
        <p:txBody>
          <a:bodyPr>
            <a:noAutofit/>
          </a:bodyPr>
          <a:lstStyle/>
          <a:p>
            <a:endParaRPr lang="en-US" sz="2400" b="1" dirty="0" smtClean="0">
              <a:solidFill>
                <a:srgbClr val="FFCC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CCFF"/>
                </a:solidFill>
              </a:rPr>
              <a:t>DISTINCT FROM E-BUSINESS</a:t>
            </a:r>
            <a:r>
              <a:rPr lang="en-US" sz="2400" b="1" dirty="0" smtClean="0">
                <a:solidFill>
                  <a:srgbClr val="FFCCFF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CCFF"/>
                </a:solidFill>
              </a:rPr>
              <a:t>SCOPE.</a:t>
            </a:r>
            <a:endParaRPr lang="en-US" sz="2400" b="1" dirty="0" smtClean="0">
              <a:solidFill>
                <a:srgbClr val="FFCC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CCFF"/>
                </a:solidFill>
              </a:rPr>
              <a:t>ADVANTAGES AND LIMITATIONS.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FFCC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FFCC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97" y="512747"/>
            <a:ext cx="4765002" cy="279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97" y="3577158"/>
            <a:ext cx="4765002" cy="28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5492"/>
            <a:ext cx="8825659" cy="34163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Expanded Reverse Logistics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Be Impatient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Tactile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Taxation, Regulations And Compliance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473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latin typeface="Algerian" panose="04020705040A02060702" pitchFamily="82" charset="0"/>
              </a:rPr>
              <a:t>Reference-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International Journal of Advanced Research in Computer and </a:t>
            </a:r>
            <a:r>
              <a:rPr lang="en-US" dirty="0" err="1" smtClean="0"/>
              <a:t>Commincation</a:t>
            </a:r>
            <a:r>
              <a:rPr lang="en-US" dirty="0" smtClean="0"/>
              <a:t> Engineering vol. 2, issue 6, </a:t>
            </a:r>
            <a:r>
              <a:rPr lang="en-US" dirty="0" err="1" smtClean="0"/>
              <a:t>june</a:t>
            </a:r>
            <a:r>
              <a:rPr lang="en-US" dirty="0" smtClean="0"/>
              <a:t> 2013-Analysis of E-</a:t>
            </a:r>
            <a:r>
              <a:rPr lang="en-US" dirty="0" err="1" smtClean="0"/>
              <a:t>Commerece</a:t>
            </a:r>
            <a:r>
              <a:rPr lang="en-US" dirty="0" smtClean="0"/>
              <a:t> and M-Commerce-</a:t>
            </a:r>
            <a:r>
              <a:rPr lang="en-US" dirty="0" err="1" smtClean="0"/>
              <a:t>advantages,limitations</a:t>
            </a:r>
            <a:r>
              <a:rPr lang="en-US" dirty="0" smtClean="0"/>
              <a:t> and security issues.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www.difference.wiki – ecommerce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ebussiness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64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54955" y="1556657"/>
            <a:ext cx="8825658" cy="3220724"/>
          </a:xfrm>
        </p:spPr>
        <p:txBody>
          <a:bodyPr/>
          <a:lstStyle/>
          <a:p>
            <a:r>
              <a:rPr lang="en-US" dirty="0" err="1" smtClean="0"/>
              <a:t>Riddhi</a:t>
            </a:r>
            <a:r>
              <a:rPr lang="en-US" dirty="0" smtClean="0"/>
              <a:t> </a:t>
            </a:r>
            <a:r>
              <a:rPr lang="en-US" dirty="0" err="1" smtClean="0"/>
              <a:t>Doshi</a:t>
            </a:r>
            <a:r>
              <a:rPr lang="en-US" dirty="0" smtClean="0"/>
              <a:t>					02</a:t>
            </a:r>
            <a:br>
              <a:rPr lang="en-US" dirty="0" smtClean="0"/>
            </a:br>
            <a:r>
              <a:rPr lang="en-US" dirty="0" err="1" smtClean="0"/>
              <a:t>Pranali</a:t>
            </a:r>
            <a:r>
              <a:rPr lang="en-US" dirty="0" smtClean="0"/>
              <a:t> </a:t>
            </a:r>
            <a:r>
              <a:rPr lang="en-US" dirty="0" err="1" smtClean="0"/>
              <a:t>Jadhav</a:t>
            </a:r>
            <a:r>
              <a:rPr lang="en-US" dirty="0" smtClean="0"/>
              <a:t>			05</a:t>
            </a:r>
            <a:br>
              <a:rPr lang="en-US" dirty="0" smtClean="0"/>
            </a:br>
            <a:r>
              <a:rPr lang="en-US" dirty="0" err="1" smtClean="0"/>
              <a:t>Sigalith</a:t>
            </a:r>
            <a:r>
              <a:rPr lang="en-US" dirty="0" smtClean="0"/>
              <a:t> </a:t>
            </a:r>
            <a:r>
              <a:rPr lang="en-US" dirty="0" err="1" smtClean="0"/>
              <a:t>Talkar</a:t>
            </a:r>
            <a:r>
              <a:rPr lang="en-US" dirty="0" smtClean="0"/>
              <a:t>				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A68BD2-DAB6-8645-B010-E4CD01B58C31}"/>
              </a:ext>
            </a:extLst>
          </p:cNvPr>
          <p:cNvSpPr>
            <a:spLocks noGrp="1"/>
          </p:cNvSpPr>
          <p:nvPr/>
        </p:nvSpPr>
        <p:spPr>
          <a:xfrm>
            <a:off x="810773" y="695260"/>
            <a:ext cx="9531112" cy="77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600" dirty="0">
                <a:solidFill>
                  <a:schemeClr val="bg2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E-commerce</a:t>
            </a:r>
            <a:r>
              <a:rPr lang="en-IN" dirty="0"/>
              <a:t> </a:t>
            </a:r>
            <a:r>
              <a:rPr lang="en-IN" sz="5600" dirty="0">
                <a:solidFill>
                  <a:schemeClr val="bg2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VS</a:t>
            </a:r>
            <a:r>
              <a:rPr lang="en-IN" dirty="0"/>
              <a:t> </a:t>
            </a:r>
            <a:r>
              <a:rPr lang="en-IN" sz="5600" dirty="0">
                <a:solidFill>
                  <a:schemeClr val="bg2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E-business</a:t>
            </a:r>
            <a:endParaRPr lang="en-US" sz="5600" dirty="0">
              <a:solidFill>
                <a:schemeClr val="bg2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6E138D-8529-D743-9B9B-4B926C9BCA9A}"/>
              </a:ext>
            </a:extLst>
          </p:cNvPr>
          <p:cNvSpPr>
            <a:spLocks noGrp="1"/>
          </p:cNvSpPr>
          <p:nvPr/>
        </p:nvSpPr>
        <p:spPr>
          <a:xfrm>
            <a:off x="-429915" y="4678894"/>
            <a:ext cx="10941018" cy="5364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1"/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4348538" cy="576262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067514" y="2603500"/>
            <a:ext cx="4591407" cy="57626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E-business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1154953" y="3255247"/>
            <a:ext cx="4348539" cy="2847293"/>
          </a:xfrm>
        </p:spPr>
        <p:txBody>
          <a:bodyPr>
            <a:noAutofit/>
          </a:bodyPr>
          <a:lstStyle/>
          <a:p>
            <a:pPr rtl="1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when you sell products and services online.</a:t>
            </a:r>
          </a:p>
          <a:p>
            <a:pPr rtl="1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•An easy examples are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nike.com,adidas.com,abof.com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aggregators such as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Alibab,Target,Amazon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1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•Organisations such as Under Eats(Food delivery) can also be considered to fall in the e-commerce category.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>
          <a:xfrm>
            <a:off x="6054319" y="3255245"/>
            <a:ext cx="5157763" cy="2847293"/>
          </a:xfrm>
        </p:spPr>
        <p:txBody>
          <a:bodyPr>
            <a:noAutofit/>
          </a:bodyPr>
          <a:lstStyle/>
          <a:p>
            <a:pPr rt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when you take standard business processes(customer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management,marketing,sale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rt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management,etc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online or to software.</a:t>
            </a:r>
          </a:p>
          <a:p>
            <a:pPr rt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•An easy example is the use of email marketing to reach new potential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clients,the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of CRM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say,Hubspot,PipeDrive,SalesForce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manage existing customers or the use of chat tools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Intercom,Freshchat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provide customer software.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  <p:bldP spid="6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90" y="973668"/>
            <a:ext cx="9767842" cy="706964"/>
          </a:xfrm>
        </p:spPr>
        <p:txBody>
          <a:bodyPr/>
          <a:lstStyle/>
          <a:p>
            <a:pPr algn="ctr"/>
            <a:r>
              <a:rPr lang="en-IN" sz="5000" dirty="0">
                <a:latin typeface="Algerian" panose="04020705040A02060702" pitchFamily="82" charset="0"/>
              </a:rPr>
              <a:t>The difference between E-commerce and E-BUSINESS.</a:t>
            </a:r>
            <a:endParaRPr lang="en-US" sz="5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84" y="2196269"/>
            <a:ext cx="11049714" cy="4661731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•E-commerce is a main part of E-business.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•Buying and selling things via the internet is known as e-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commerce.On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other hand E-business isn’t limited to buying and selling activities. 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•E-commerce includes b2b,b2c,c2c,c2b types while E-business includes pure-play and brick and click.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•E-commerce includes any kind of business transaction which is related to money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E-business includes monetary and allied activities.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•E-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comerce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needs the internet to be able to connect with the rest of the world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But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E-business can use more than that, other than the internet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take advantage of intranet and extranet to be able to connect with the parties.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•E-commerce carries out commercial transaction and E-business carries out business transaction.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So,it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seen that E-commerce is a narrow concept and E-business is a broader concept.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23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2209800" y="4730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2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Scope</a:t>
            </a:r>
            <a:r>
              <a:rPr lang="en-US" sz="3600" dirty="0" smtClean="0"/>
              <a:t> </a:t>
            </a:r>
            <a:r>
              <a:rPr lang="en-US" sz="5000" dirty="0">
                <a:solidFill>
                  <a:schemeClr val="bg2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of</a:t>
            </a:r>
            <a:r>
              <a:rPr lang="en-US" sz="3600" dirty="0" smtClean="0"/>
              <a:t> </a:t>
            </a:r>
            <a:r>
              <a:rPr lang="en-US" sz="5000" dirty="0">
                <a:solidFill>
                  <a:schemeClr val="bg2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e-commerce</a:t>
            </a: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461473" y="2196270"/>
            <a:ext cx="11032620" cy="4395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high scope of e-commerce in each aspect of business, at present it is in the embryonic stage but in future e-commerce would be the part of day to day activity of business firms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marketing areas where we seek scope of e-commerce: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Marketing, sales and sales promotion.</a:t>
            </a:r>
          </a:p>
          <a:p>
            <a:pPr algn="l" fontAlgn="base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Pre-sales, subcontracts, supply.</a:t>
            </a:r>
          </a:p>
          <a:p>
            <a:pPr algn="l" fontAlgn="base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 Financing and insurance.</a:t>
            </a:r>
          </a:p>
          <a:p>
            <a:pPr algn="l" fontAlgn="base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(iv) Commercial transactions – ordering, delivery, payment.</a:t>
            </a:r>
          </a:p>
          <a:p>
            <a:pPr algn="l" fontAlgn="base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 Product service and maintenance.</a:t>
            </a:r>
          </a:p>
          <a:p>
            <a:pPr algn="l" fontAlgn="base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(vi) Co-operative product development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389" y="2339382"/>
            <a:ext cx="10947162" cy="36933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(vii) Distributed co-operative working.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(viii) Use of public and private services.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(ix) Business-to-administrations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Transport and logistics.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(xi) Public procurement.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(xii) Automatic trading of digital goods like games, learning material, songs and music etc.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(xiii) Accounting and financial management.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(xiv) Legal advice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60" y="886582"/>
            <a:ext cx="9970246" cy="706964"/>
          </a:xfrm>
        </p:spPr>
        <p:txBody>
          <a:bodyPr>
            <a:noAutofit/>
          </a:bodyPr>
          <a:lstStyle/>
          <a:p>
            <a:r>
              <a:rPr lang="en-US" sz="50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ADVANTAGES OF E-COMMERCE</a:t>
            </a:r>
            <a:endParaRPr lang="en-US" sz="50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3600" smtClean="0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24-7 </a:t>
            </a:r>
            <a:r>
              <a:rPr lang="en-US" sz="3600" dirty="0" smtClean="0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Potential Income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600" dirty="0" err="1" smtClean="0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Personalised</a:t>
            </a:r>
            <a:r>
              <a:rPr lang="en-US" sz="3600" dirty="0" smtClean="0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 Online Experience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Sell Internationally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Low Financial Cost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Pros Over Physical Retailers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3600" dirty="0" smtClean="0">
              <a:latin typeface="Times New Roman" panose="02020603050405020304" pitchFamily="18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6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5885"/>
            <a:ext cx="10515600" cy="42610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Customization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Inventory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Niche Market Dominance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Insights Through Tracking And Analytics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53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973668"/>
            <a:ext cx="9742714" cy="706964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>
                <a:latin typeface="Algerian" panose="04020705040A02060702" pitchFamily="82" charset="0"/>
              </a:rPr>
              <a:t>LIMITATION OF E-COMMERCE</a:t>
            </a:r>
            <a:endParaRPr lang="en-US" sz="5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An Internet Access Device And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Inetrnet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In Receiving Goods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Identify Scams</a:t>
            </a:r>
          </a:p>
        </p:txBody>
      </p:sp>
    </p:spTree>
    <p:extLst>
      <p:ext uri="{BB962C8B-B14F-4D97-AF65-F5344CB8AC3E}">
        <p14:creationId xmlns:p14="http://schemas.microsoft.com/office/powerpoint/2010/main" val="194919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194</TotalTime>
  <Words>557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Century Gothic</vt:lpstr>
      <vt:lpstr>Source Code Pro</vt:lpstr>
      <vt:lpstr>Times New Roman</vt:lpstr>
      <vt:lpstr>Wingdings</vt:lpstr>
      <vt:lpstr>Wingdings 3</vt:lpstr>
      <vt:lpstr>Ion Boardroom</vt:lpstr>
      <vt:lpstr>E-COMMECE</vt:lpstr>
      <vt:lpstr>Riddhi Doshi     02 Pranali Jadhav   05 Sigalith Talkar    20</vt:lpstr>
      <vt:lpstr>PowerPoint Presentation</vt:lpstr>
      <vt:lpstr>The difference between E-commerce and E-BUSINESS.</vt:lpstr>
      <vt:lpstr>PowerPoint Presentation</vt:lpstr>
      <vt:lpstr>PowerPoint Presentation</vt:lpstr>
      <vt:lpstr>ADVANTAGES OF E-COMMERCE</vt:lpstr>
      <vt:lpstr>PowerPoint Presentation</vt:lpstr>
      <vt:lpstr>LIMITATION OF E-COMMERCE</vt:lpstr>
      <vt:lpstr>PowerPoint Presentation</vt:lpstr>
      <vt:lpstr>Reference-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OF E-COMMERCE</dc:title>
  <dc:creator>ashraf</dc:creator>
  <cp:lastModifiedBy>ashraf</cp:lastModifiedBy>
  <cp:revision>30</cp:revision>
  <dcterms:created xsi:type="dcterms:W3CDTF">2019-02-04T10:03:24Z</dcterms:created>
  <dcterms:modified xsi:type="dcterms:W3CDTF">2019-02-15T03:23:17Z</dcterms:modified>
</cp:coreProperties>
</file>