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CD9D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36CF-551F-40C6-A25C-A595C3EB0416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0C9D8-A3E5-48F0-8709-1279656B6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5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B637-B78B-4CE9-AB22-0040116F672C}" type="datetimeFigureOut">
              <a:rPr lang="en-US" smtClean="0"/>
              <a:pPr/>
              <a:t>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9D0BA-5028-4BEC-9A8E-EF0A91C18F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4056" y="2216079"/>
            <a:ext cx="4171548" cy="3221730"/>
            <a:chOff x="8951461" y="1752600"/>
            <a:chExt cx="4171548" cy="322173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461" y="1880886"/>
              <a:ext cx="4171548" cy="2965159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9383451" y="1752600"/>
              <a:ext cx="3307567" cy="3221730"/>
            </a:xfrm>
            <a:prstGeom prst="roundRect">
              <a:avLst/>
            </a:prstGeom>
            <a:solidFill>
              <a:srgbClr val="E3CD9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2816" y="2832300"/>
            <a:ext cx="3474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41401" y="1088344"/>
            <a:ext cx="2847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KISHINCHAND  CHELLARAM  COLLEGE </a:t>
            </a:r>
          </a:p>
          <a:p>
            <a:pPr algn="ctr"/>
            <a:r>
              <a:rPr lang="en-US" sz="1200" dirty="0" err="1" smtClean="0"/>
              <a:t>Vidyasagar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K.M.Kundani</a:t>
            </a:r>
            <a:r>
              <a:rPr lang="en-US" sz="1200" dirty="0" smtClean="0"/>
              <a:t> </a:t>
            </a:r>
            <a:r>
              <a:rPr lang="en-US" sz="1200" dirty="0" err="1" smtClean="0"/>
              <a:t>Chowk</a:t>
            </a:r>
            <a:r>
              <a:rPr lang="en-US" sz="1200" dirty="0" smtClean="0"/>
              <a:t>,</a:t>
            </a:r>
          </a:p>
          <a:p>
            <a:pPr algn="ctr"/>
            <a:r>
              <a:rPr lang="en-US" sz="1200" dirty="0" err="1" smtClean="0"/>
              <a:t>D.W.Road</a:t>
            </a:r>
            <a:r>
              <a:rPr lang="en-US" sz="1200" dirty="0" smtClean="0"/>
              <a:t>, </a:t>
            </a:r>
            <a:r>
              <a:rPr lang="en-US" sz="1200" dirty="0" err="1" smtClean="0"/>
              <a:t>Churchgate</a:t>
            </a:r>
            <a:r>
              <a:rPr lang="en-US" sz="1200" dirty="0" smtClean="0"/>
              <a:t>, Mumbai-400 020</a:t>
            </a:r>
          </a:p>
          <a:p>
            <a:pPr algn="ctr"/>
            <a:r>
              <a:rPr lang="en-US" sz="1200" dirty="0" smtClean="0"/>
              <a:t>MARATHI MANDAL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067208" y="2196899"/>
            <a:ext cx="186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Date:- </a:t>
            </a:r>
            <a:r>
              <a:rPr lang="en-US" sz="1400" i="1" dirty="0" smtClean="0"/>
              <a:t>17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</a:t>
            </a:r>
            <a:r>
              <a:rPr lang="en-US" sz="1400" i="1" dirty="0" smtClean="0"/>
              <a:t>February 19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4502933" y="2206156"/>
            <a:ext cx="2849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Email ID:- </a:t>
            </a:r>
            <a:r>
              <a:rPr lang="en-US" sz="1400" i="1" dirty="0" smtClean="0"/>
              <a:t>mymarathi.kc@gmail.com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2007243" y="2514600"/>
            <a:ext cx="531533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400" dirty="0" smtClean="0"/>
              <a:t>Respected </a:t>
            </a:r>
            <a:r>
              <a:rPr lang="en-US" sz="1400" dirty="0" smtClean="0"/>
              <a:t>Sir</a:t>
            </a:r>
            <a:r>
              <a:rPr lang="mr-IN" sz="1400" dirty="0" smtClean="0"/>
              <a:t>,</a:t>
            </a:r>
            <a:endParaRPr lang="en-US" sz="1400" dirty="0" smtClean="0"/>
          </a:p>
          <a:p>
            <a:r>
              <a:rPr lang="en-US" sz="1400" dirty="0"/>
              <a:t> </a:t>
            </a:r>
            <a:r>
              <a:rPr lang="en-US" sz="1400" dirty="0" smtClean="0"/>
              <a:t>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The Marathi </a:t>
            </a:r>
            <a:r>
              <a:rPr lang="en-US" sz="1400" dirty="0" err="1" smtClean="0"/>
              <a:t>Mandal</a:t>
            </a:r>
            <a:r>
              <a:rPr lang="en-US" sz="1400" dirty="0" smtClean="0"/>
              <a:t> of </a:t>
            </a:r>
            <a:r>
              <a:rPr lang="en-US" sz="1400" dirty="0" err="1" smtClean="0"/>
              <a:t>K.C.College</a:t>
            </a:r>
            <a:r>
              <a:rPr lang="en-US" sz="1400" dirty="0" smtClean="0"/>
              <a:t> warmly welcomes you for its cultural fest “My Marathi” which is scheduled on 20</a:t>
            </a:r>
            <a:r>
              <a:rPr lang="en-US" sz="1400" baseline="30000" dirty="0" smtClean="0"/>
              <a:t>th</a:t>
            </a:r>
            <a:r>
              <a:rPr lang="en-US" sz="1400" dirty="0" smtClean="0"/>
              <a:t> February, Wednesday.</a:t>
            </a:r>
          </a:p>
          <a:p>
            <a:r>
              <a:rPr lang="en-US" sz="1400" dirty="0" smtClean="0"/>
              <a:t>We aim to preserve our </a:t>
            </a:r>
            <a:r>
              <a:rPr lang="en-US" sz="1400" dirty="0" err="1" smtClean="0"/>
              <a:t>maharashtrian</a:t>
            </a:r>
            <a:r>
              <a:rPr lang="en-US" sz="1400" dirty="0" smtClean="0"/>
              <a:t> culture and history, so this year we have a special theme for our fest. It will be based on the glorious life of </a:t>
            </a:r>
            <a:r>
              <a:rPr lang="en-US" sz="1400" dirty="0" err="1"/>
              <a:t>S</a:t>
            </a:r>
            <a:r>
              <a:rPr lang="en-US" sz="1400" dirty="0" err="1" smtClean="0"/>
              <a:t>hivaji</a:t>
            </a:r>
            <a:r>
              <a:rPr lang="en-US" sz="1400" dirty="0" smtClean="0"/>
              <a:t> </a:t>
            </a:r>
            <a:r>
              <a:rPr lang="en-US" sz="1400" dirty="0" err="1" smtClean="0"/>
              <a:t>Maharaj</a:t>
            </a:r>
            <a:r>
              <a:rPr lang="en-US" sz="1400" dirty="0" smtClean="0"/>
              <a:t>. All our events and performances will be related and based on </a:t>
            </a:r>
            <a:r>
              <a:rPr lang="en-US" sz="1400" dirty="0" err="1" smtClean="0"/>
              <a:t>Shivaji</a:t>
            </a:r>
            <a:r>
              <a:rPr lang="en-US" sz="1400" dirty="0" smtClean="0"/>
              <a:t> </a:t>
            </a:r>
            <a:r>
              <a:rPr lang="en-US" sz="1400" dirty="0" err="1" smtClean="0"/>
              <a:t>Maharaj</a:t>
            </a:r>
            <a:r>
              <a:rPr lang="en-US" sz="1400" dirty="0" smtClean="0"/>
              <a:t>. </a:t>
            </a:r>
          </a:p>
          <a:p>
            <a:r>
              <a:rPr lang="en-US" sz="1400" dirty="0" smtClean="0"/>
              <a:t>We officially invite you as our celebrity guest. Your presence would be our greatest motivation. We are excited and ready to welcome you. We hope to see you soon.</a:t>
            </a:r>
          </a:p>
          <a:p>
            <a:r>
              <a:rPr lang="en-US" sz="1400" dirty="0" smtClean="0"/>
              <a:t>Thank You,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Anand</a:t>
            </a:r>
            <a:r>
              <a:rPr lang="en-US" sz="1400" dirty="0" smtClean="0"/>
              <a:t> </a:t>
            </a:r>
            <a:r>
              <a:rPr lang="en-US" sz="1400" dirty="0" err="1" smtClean="0"/>
              <a:t>Abhyankar</a:t>
            </a:r>
            <a:r>
              <a:rPr lang="en-US" sz="1400" dirty="0" smtClean="0"/>
              <a:t>                                                                                                                            (Chairperson My </a:t>
            </a:r>
            <a:r>
              <a:rPr lang="mr-IN" sz="1400" dirty="0" smtClean="0"/>
              <a:t>मराठी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43" y="922731"/>
            <a:ext cx="1082233" cy="1264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36" y="788942"/>
            <a:ext cx="1417214" cy="14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4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84056" y="2216079"/>
            <a:ext cx="4171548" cy="3221730"/>
            <a:chOff x="8951461" y="1752600"/>
            <a:chExt cx="4171548" cy="322173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1461" y="1880886"/>
              <a:ext cx="4171548" cy="2965159"/>
            </a:xfrm>
            <a:prstGeom prst="rect">
              <a:avLst/>
            </a:prstGeom>
          </p:spPr>
        </p:pic>
        <p:sp>
          <p:nvSpPr>
            <p:cNvPr id="20" name="Rounded Rectangle 19"/>
            <p:cNvSpPr/>
            <p:nvPr/>
          </p:nvSpPr>
          <p:spPr>
            <a:xfrm>
              <a:off x="9383451" y="1752600"/>
              <a:ext cx="3307567" cy="3221730"/>
            </a:xfrm>
            <a:prstGeom prst="roundRect">
              <a:avLst/>
            </a:prstGeom>
            <a:solidFill>
              <a:srgbClr val="E3CD9D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32816" y="2832300"/>
            <a:ext cx="3474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          </a:t>
            </a:r>
            <a:endParaRPr lang="en-US" sz="1100" dirty="0"/>
          </a:p>
        </p:txBody>
      </p:sp>
      <p:sp>
        <p:nvSpPr>
          <p:cNvPr id="16" name="Rectangle 15"/>
          <p:cNvSpPr/>
          <p:nvPr/>
        </p:nvSpPr>
        <p:spPr>
          <a:xfrm>
            <a:off x="3241401" y="1088344"/>
            <a:ext cx="2847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KISHINCHAND  CHELLARAM  COLLEGE </a:t>
            </a:r>
          </a:p>
          <a:p>
            <a:pPr algn="ctr"/>
            <a:r>
              <a:rPr lang="en-US" sz="1200" dirty="0" err="1" smtClean="0"/>
              <a:t>Vidyasagar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K.M.Kundani</a:t>
            </a:r>
            <a:r>
              <a:rPr lang="en-US" sz="1200" dirty="0" smtClean="0"/>
              <a:t> </a:t>
            </a:r>
            <a:r>
              <a:rPr lang="en-US" sz="1200" dirty="0" err="1" smtClean="0"/>
              <a:t>Chowk</a:t>
            </a:r>
            <a:r>
              <a:rPr lang="en-US" sz="1200" dirty="0" smtClean="0"/>
              <a:t>,</a:t>
            </a:r>
          </a:p>
          <a:p>
            <a:pPr algn="ctr"/>
            <a:r>
              <a:rPr lang="en-US" sz="1200" dirty="0" err="1" smtClean="0"/>
              <a:t>D.W.Road</a:t>
            </a:r>
            <a:r>
              <a:rPr lang="en-US" sz="1200" dirty="0" smtClean="0"/>
              <a:t>, </a:t>
            </a:r>
            <a:r>
              <a:rPr lang="en-US" sz="1200" dirty="0" err="1" smtClean="0"/>
              <a:t>Churchgate</a:t>
            </a:r>
            <a:r>
              <a:rPr lang="en-US" sz="1200" dirty="0" smtClean="0"/>
              <a:t>, Mumbai-400 020</a:t>
            </a:r>
          </a:p>
          <a:p>
            <a:pPr algn="ctr"/>
            <a:r>
              <a:rPr lang="en-US" sz="1200" dirty="0" smtClean="0"/>
              <a:t>MARATHI MANDAL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2067208" y="2175825"/>
            <a:ext cx="18641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Date:- </a:t>
            </a:r>
            <a:r>
              <a:rPr lang="en-US" sz="1400" i="1" dirty="0" smtClean="0"/>
              <a:t>10</a:t>
            </a:r>
            <a:r>
              <a:rPr lang="en-US" sz="1400" i="1" baseline="30000" dirty="0" smtClean="0"/>
              <a:t>th</a:t>
            </a:r>
            <a:r>
              <a:rPr lang="en-US" sz="1400" i="1" dirty="0" smtClean="0"/>
              <a:t> February 19</a:t>
            </a:r>
            <a:endParaRPr lang="en-US" sz="1400" i="1" dirty="0"/>
          </a:p>
        </p:txBody>
      </p:sp>
      <p:sp>
        <p:nvSpPr>
          <p:cNvPr id="18" name="Rectangle 17"/>
          <p:cNvSpPr/>
          <p:nvPr/>
        </p:nvSpPr>
        <p:spPr>
          <a:xfrm>
            <a:off x="4502933" y="2185082"/>
            <a:ext cx="28498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Email ID:- </a:t>
            </a:r>
            <a:r>
              <a:rPr lang="en-US" sz="1400" i="1" dirty="0" smtClean="0"/>
              <a:t>mymarathi.kc@gmail.com</a:t>
            </a:r>
            <a:endParaRPr lang="en-US" sz="1400" i="1" dirty="0"/>
          </a:p>
        </p:txBody>
      </p:sp>
      <p:sp>
        <p:nvSpPr>
          <p:cNvPr id="21" name="Rectangle 20"/>
          <p:cNvSpPr/>
          <p:nvPr/>
        </p:nvSpPr>
        <p:spPr>
          <a:xfrm>
            <a:off x="2007243" y="2438400"/>
            <a:ext cx="5315331" cy="362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sz="1350" dirty="0" smtClean="0"/>
              <a:t>Respected </a:t>
            </a:r>
            <a:r>
              <a:rPr lang="en-US" sz="1350" dirty="0" smtClean="0"/>
              <a:t>Sir/Madam</a:t>
            </a:r>
            <a:r>
              <a:rPr lang="mr-IN" sz="1350" dirty="0" smtClean="0"/>
              <a:t>,</a:t>
            </a:r>
            <a:endParaRPr lang="en-US" sz="1350" dirty="0" smtClean="0"/>
          </a:p>
          <a:p>
            <a:r>
              <a:rPr lang="en-US" sz="1350" dirty="0"/>
              <a:t> </a:t>
            </a:r>
            <a:r>
              <a:rPr lang="en-US" sz="1350" dirty="0" smtClean="0"/>
              <a:t>                </a:t>
            </a:r>
          </a:p>
          <a:p>
            <a:r>
              <a:rPr lang="en-US" sz="1350" dirty="0"/>
              <a:t> </a:t>
            </a:r>
            <a:r>
              <a:rPr lang="en-US" sz="1350" dirty="0" smtClean="0"/>
              <a:t>             The Marathi </a:t>
            </a:r>
            <a:r>
              <a:rPr lang="en-US" sz="1350" dirty="0" err="1" smtClean="0"/>
              <a:t>Mandal</a:t>
            </a:r>
            <a:r>
              <a:rPr lang="en-US" sz="1350" dirty="0" smtClean="0"/>
              <a:t> of </a:t>
            </a:r>
            <a:r>
              <a:rPr lang="en-US" sz="1350" dirty="0" err="1" smtClean="0"/>
              <a:t>K.C.College</a:t>
            </a:r>
            <a:r>
              <a:rPr lang="en-US" sz="1350" dirty="0" smtClean="0"/>
              <a:t> warmly welcomes you for its cultural fest “My Marathi” which is scheduled on 20</a:t>
            </a:r>
            <a:r>
              <a:rPr lang="en-US" sz="1350" baseline="30000" dirty="0" smtClean="0"/>
              <a:t>th</a:t>
            </a:r>
            <a:r>
              <a:rPr lang="en-US" sz="1350" dirty="0" smtClean="0"/>
              <a:t> February, Wednesday.</a:t>
            </a:r>
          </a:p>
          <a:p>
            <a:r>
              <a:rPr lang="en-US" sz="1350" dirty="0" smtClean="0"/>
              <a:t>We aim to preserve our </a:t>
            </a:r>
            <a:r>
              <a:rPr lang="en-US" sz="1350" dirty="0" err="1" smtClean="0"/>
              <a:t>maharashtrian</a:t>
            </a:r>
            <a:r>
              <a:rPr lang="en-US" sz="1350" dirty="0" smtClean="0"/>
              <a:t> culture and history, so this year we have a special theme for our fest. It will be based on the glorious life of </a:t>
            </a:r>
            <a:r>
              <a:rPr lang="en-US" sz="1350" dirty="0" err="1"/>
              <a:t>S</a:t>
            </a:r>
            <a:r>
              <a:rPr lang="en-US" sz="1350" dirty="0" err="1" smtClean="0"/>
              <a:t>hivaji</a:t>
            </a:r>
            <a:r>
              <a:rPr lang="en-US" sz="1350" dirty="0" smtClean="0"/>
              <a:t> </a:t>
            </a:r>
            <a:r>
              <a:rPr lang="en-US" sz="1350" dirty="0" err="1" smtClean="0"/>
              <a:t>Maharaj</a:t>
            </a:r>
            <a:r>
              <a:rPr lang="en-US" sz="1350" dirty="0" smtClean="0"/>
              <a:t>. All our events and performances will be related and based on </a:t>
            </a:r>
            <a:r>
              <a:rPr lang="en-US" sz="1350" dirty="0" err="1" smtClean="0"/>
              <a:t>Shivaji</a:t>
            </a:r>
            <a:r>
              <a:rPr lang="en-US" sz="1350" dirty="0" smtClean="0"/>
              <a:t> </a:t>
            </a:r>
            <a:r>
              <a:rPr lang="en-US" sz="1350" dirty="0" err="1" smtClean="0"/>
              <a:t>Maharaj</a:t>
            </a:r>
            <a:r>
              <a:rPr lang="en-US" sz="1350" dirty="0" smtClean="0"/>
              <a:t>. </a:t>
            </a:r>
          </a:p>
          <a:p>
            <a:r>
              <a:rPr lang="en-US" sz="1350" dirty="0" smtClean="0"/>
              <a:t>We officially invite you as our judge. It </a:t>
            </a:r>
            <a:r>
              <a:rPr lang="en-US" sz="1350" dirty="0"/>
              <a:t>would be a great pleasure seeing you share your experiences and your expertise. </a:t>
            </a:r>
            <a:r>
              <a:rPr lang="en-US" sz="1350" dirty="0" smtClean="0"/>
              <a:t>Your presence would be our greatest motivation. We are excited and ready to welcome you. We hope to see you soon.</a:t>
            </a:r>
          </a:p>
          <a:p>
            <a:r>
              <a:rPr lang="en-US" sz="1350" dirty="0" smtClean="0"/>
              <a:t>Thank You,</a:t>
            </a:r>
          </a:p>
          <a:p>
            <a:endParaRPr lang="en-US" sz="1350" dirty="0" smtClean="0"/>
          </a:p>
          <a:p>
            <a:r>
              <a:rPr lang="en-US" sz="1350" dirty="0" err="1" smtClean="0"/>
              <a:t>Anand</a:t>
            </a:r>
            <a:r>
              <a:rPr lang="en-US" sz="1350" dirty="0" smtClean="0"/>
              <a:t> </a:t>
            </a:r>
            <a:r>
              <a:rPr lang="en-US" sz="1350" dirty="0" err="1" smtClean="0"/>
              <a:t>Abhyankar</a:t>
            </a:r>
            <a:r>
              <a:rPr lang="en-US" sz="1350" dirty="0" smtClean="0"/>
              <a:t>                                                                                                                            (Chairperson My </a:t>
            </a:r>
            <a:r>
              <a:rPr lang="mr-IN" sz="1350" dirty="0" smtClean="0"/>
              <a:t>मराठी</a:t>
            </a:r>
            <a:r>
              <a:rPr lang="en-US" sz="1350" dirty="0" smtClean="0"/>
              <a:t>)</a:t>
            </a:r>
            <a:endParaRPr lang="en-US" sz="135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43" y="922731"/>
            <a:ext cx="1082233" cy="12642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636" y="788942"/>
            <a:ext cx="1417214" cy="141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86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</TotalTime>
  <Words>308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Mangal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Saloni</dc:creator>
  <cp:lastModifiedBy>ashraf</cp:lastModifiedBy>
  <cp:revision>17</cp:revision>
  <dcterms:created xsi:type="dcterms:W3CDTF">2019-02-01T17:26:30Z</dcterms:created>
  <dcterms:modified xsi:type="dcterms:W3CDTF">2019-02-17T09:42:08Z</dcterms:modified>
</cp:coreProperties>
</file>