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D044-D44B-4FF7-AA3E-B5F22A419BEA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0277-5098-4B46-9C41-5B035E65A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97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D044-D44B-4FF7-AA3E-B5F22A419BEA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0277-5098-4B46-9C41-5B035E65A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64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D044-D44B-4FF7-AA3E-B5F22A419BEA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0277-5098-4B46-9C41-5B035E65A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00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D044-D44B-4FF7-AA3E-B5F22A419BEA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0277-5098-4B46-9C41-5B035E65A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394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D044-D44B-4FF7-AA3E-B5F22A419BEA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0277-5098-4B46-9C41-5B035E65A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422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D044-D44B-4FF7-AA3E-B5F22A419BEA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0277-5098-4B46-9C41-5B035E65A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31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D044-D44B-4FF7-AA3E-B5F22A419BEA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0277-5098-4B46-9C41-5B035E65A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20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D044-D44B-4FF7-AA3E-B5F22A419BEA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0277-5098-4B46-9C41-5B035E65A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580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D044-D44B-4FF7-AA3E-B5F22A419BEA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0277-5098-4B46-9C41-5B035E65A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809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D044-D44B-4FF7-AA3E-B5F22A419BEA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0277-5098-4B46-9C41-5B035E65A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29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D044-D44B-4FF7-AA3E-B5F22A419BEA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0277-5098-4B46-9C41-5B035E65A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386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3D044-D44B-4FF7-AA3E-B5F22A419BEA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C0277-5098-4B46-9C41-5B035E65A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882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4200" y="1139356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/>
              <a:t>KISHINCHAND  CHELLARAM  COLLEGE </a:t>
            </a:r>
          </a:p>
          <a:p>
            <a:r>
              <a:rPr lang="en-US" sz="1200" dirty="0" err="1" smtClean="0"/>
              <a:t>Vidyasagar</a:t>
            </a:r>
            <a:r>
              <a:rPr lang="en-US" sz="1200" dirty="0" smtClean="0"/>
              <a:t> Principal </a:t>
            </a:r>
            <a:r>
              <a:rPr lang="en-US" sz="1200" dirty="0" err="1" smtClean="0"/>
              <a:t>K.M.Kundani</a:t>
            </a:r>
            <a:r>
              <a:rPr lang="en-US" sz="1200" dirty="0" smtClean="0"/>
              <a:t> </a:t>
            </a:r>
            <a:r>
              <a:rPr lang="en-US" sz="1200" dirty="0" err="1" smtClean="0"/>
              <a:t>Chowk</a:t>
            </a:r>
            <a:r>
              <a:rPr lang="en-US" sz="1200" dirty="0" smtClean="0"/>
              <a:t>,</a:t>
            </a:r>
          </a:p>
          <a:p>
            <a:r>
              <a:rPr lang="en-US" sz="1200" dirty="0" err="1" smtClean="0"/>
              <a:t>D.W.Road</a:t>
            </a:r>
            <a:r>
              <a:rPr lang="en-US" sz="1200" dirty="0" smtClean="0"/>
              <a:t>, </a:t>
            </a:r>
            <a:r>
              <a:rPr lang="en-US" sz="1200" dirty="0" err="1" smtClean="0"/>
              <a:t>Churchgate</a:t>
            </a:r>
            <a:r>
              <a:rPr lang="en-US" sz="1200" dirty="0" smtClean="0"/>
              <a:t>, Mumbai-400 020</a:t>
            </a:r>
          </a:p>
          <a:p>
            <a:r>
              <a:rPr lang="en-US" sz="1200" dirty="0" smtClean="0"/>
              <a:t>                  MARATHI MANDAL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2067208" y="2196899"/>
            <a:ext cx="17727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Date:- </a:t>
            </a:r>
            <a:r>
              <a:rPr lang="en-US" sz="1400" i="1" dirty="0" smtClean="0"/>
              <a:t>6</a:t>
            </a:r>
            <a:r>
              <a:rPr lang="en-US" sz="1400" i="1" baseline="30000" dirty="0" smtClean="0"/>
              <a:t>th</a:t>
            </a:r>
            <a:r>
              <a:rPr lang="en-US" sz="1400" i="1" dirty="0" smtClean="0"/>
              <a:t> February 19</a:t>
            </a:r>
            <a:endParaRPr lang="en-US" sz="1400" i="1" dirty="0"/>
          </a:p>
        </p:txBody>
      </p:sp>
      <p:sp>
        <p:nvSpPr>
          <p:cNvPr id="6" name="Rectangle 5"/>
          <p:cNvSpPr/>
          <p:nvPr/>
        </p:nvSpPr>
        <p:spPr>
          <a:xfrm>
            <a:off x="4502933" y="2206156"/>
            <a:ext cx="28498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Email ID:- </a:t>
            </a:r>
            <a:r>
              <a:rPr lang="en-US" sz="1400" i="1" dirty="0" smtClean="0"/>
              <a:t>mymarathi.kc@gmail.com</a:t>
            </a:r>
            <a:endParaRPr lang="en-US" sz="1400" i="1" dirty="0"/>
          </a:p>
        </p:txBody>
      </p:sp>
      <p:sp>
        <p:nvSpPr>
          <p:cNvPr id="7" name="Rectangle 6"/>
          <p:cNvSpPr/>
          <p:nvPr/>
        </p:nvSpPr>
        <p:spPr>
          <a:xfrm>
            <a:off x="2007243" y="2556570"/>
            <a:ext cx="5315331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1400" dirty="0" smtClean="0"/>
              <a:t>Respected </a:t>
            </a:r>
            <a:r>
              <a:rPr lang="en-US" sz="1400" dirty="0" smtClean="0"/>
              <a:t>Sir/Madam</a:t>
            </a:r>
            <a:r>
              <a:rPr lang="mr-IN" sz="1400" dirty="0" smtClean="0"/>
              <a:t>,</a:t>
            </a:r>
            <a:endParaRPr lang="en-US" sz="1400" dirty="0" smtClean="0"/>
          </a:p>
          <a:p>
            <a:r>
              <a:rPr lang="en-US" sz="1400" dirty="0"/>
              <a:t> </a:t>
            </a:r>
            <a:r>
              <a:rPr lang="en-US" sz="1400" dirty="0" smtClean="0"/>
              <a:t>                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   The Marathi </a:t>
            </a:r>
            <a:r>
              <a:rPr lang="en-US" sz="1400" dirty="0" err="1" smtClean="0"/>
              <a:t>Mandal</a:t>
            </a:r>
            <a:r>
              <a:rPr lang="en-US" sz="1400" dirty="0" smtClean="0"/>
              <a:t> of </a:t>
            </a:r>
            <a:r>
              <a:rPr lang="en-US" sz="1400" dirty="0" err="1" smtClean="0"/>
              <a:t>K.C.College</a:t>
            </a:r>
            <a:r>
              <a:rPr lang="en-US" sz="1400" dirty="0" smtClean="0"/>
              <a:t> warmly welcomes you for its cultural fest “My Marathi” which is scheduled on 20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February, Wednesday.</a:t>
            </a:r>
          </a:p>
          <a:p>
            <a:r>
              <a:rPr lang="en-US" sz="1400" dirty="0" smtClean="0"/>
              <a:t>We aim to preserve our </a:t>
            </a:r>
            <a:r>
              <a:rPr lang="en-US" sz="1400" dirty="0" err="1" smtClean="0"/>
              <a:t>maharashtrian</a:t>
            </a:r>
            <a:r>
              <a:rPr lang="en-US" sz="1400" dirty="0" smtClean="0"/>
              <a:t> culture and history, so this year we have a special theme for our fest. It will be based on the glorious life of </a:t>
            </a:r>
            <a:r>
              <a:rPr lang="en-US" sz="1400" dirty="0" err="1"/>
              <a:t>S</a:t>
            </a:r>
            <a:r>
              <a:rPr lang="en-US" sz="1400" dirty="0" err="1" smtClean="0"/>
              <a:t>hivaji</a:t>
            </a:r>
            <a:r>
              <a:rPr lang="en-US" sz="1400" dirty="0" smtClean="0"/>
              <a:t> </a:t>
            </a:r>
            <a:r>
              <a:rPr lang="en-US" sz="1400" dirty="0" err="1" smtClean="0"/>
              <a:t>Maharaj</a:t>
            </a:r>
            <a:r>
              <a:rPr lang="en-US" sz="1400" dirty="0" smtClean="0"/>
              <a:t>. All our events and performances will be related and based on </a:t>
            </a:r>
            <a:r>
              <a:rPr lang="en-US" sz="1400" dirty="0" err="1" smtClean="0"/>
              <a:t>Shivaji</a:t>
            </a:r>
            <a:r>
              <a:rPr lang="en-US" sz="1400" dirty="0" smtClean="0"/>
              <a:t> </a:t>
            </a:r>
            <a:r>
              <a:rPr lang="en-US" sz="1400" dirty="0" err="1" smtClean="0"/>
              <a:t>Maharaj</a:t>
            </a:r>
            <a:r>
              <a:rPr lang="en-US" sz="1400" dirty="0" smtClean="0"/>
              <a:t>. </a:t>
            </a:r>
          </a:p>
          <a:p>
            <a:r>
              <a:rPr lang="en-US" sz="1400" dirty="0" smtClean="0"/>
              <a:t>We officially invite you as our </a:t>
            </a:r>
            <a:r>
              <a:rPr lang="en-US" sz="1400" dirty="0" err="1" smtClean="0"/>
              <a:t>judge</a:t>
            </a:r>
            <a:r>
              <a:rPr lang="en-US" sz="1400" dirty="0" err="1" smtClean="0"/>
              <a:t>.It</a:t>
            </a:r>
            <a:r>
              <a:rPr lang="en-US" sz="1400" dirty="0" smtClean="0"/>
              <a:t> would be a great pleasure seeing you share your experiences and </a:t>
            </a:r>
            <a:r>
              <a:rPr lang="en-US" sz="1400" smtClean="0"/>
              <a:t>your expertise. </a:t>
            </a:r>
            <a:r>
              <a:rPr lang="en-US" sz="1400" dirty="0" smtClean="0"/>
              <a:t>Your presence would be our greatest motivation. We are excited and ready to welcome you. We hope to see you soon.</a:t>
            </a:r>
          </a:p>
          <a:p>
            <a:r>
              <a:rPr lang="en-US" sz="1400" dirty="0" smtClean="0"/>
              <a:t>Thank You,</a:t>
            </a:r>
          </a:p>
          <a:p>
            <a:endParaRPr lang="en-US" sz="1400" dirty="0" smtClean="0"/>
          </a:p>
          <a:p>
            <a:r>
              <a:rPr lang="en-US" sz="1400" dirty="0" err="1" smtClean="0"/>
              <a:t>Anand</a:t>
            </a:r>
            <a:r>
              <a:rPr lang="en-US" sz="1400" dirty="0" smtClean="0"/>
              <a:t> </a:t>
            </a:r>
            <a:r>
              <a:rPr lang="en-US" sz="1400" dirty="0" err="1" smtClean="0"/>
              <a:t>Abhyankar</a:t>
            </a:r>
            <a:r>
              <a:rPr lang="en-US" sz="1400" dirty="0" smtClean="0"/>
              <a:t>                                                                                                                            (Chairperson My </a:t>
            </a:r>
            <a:r>
              <a:rPr lang="mr-IN" sz="1400" dirty="0" smtClean="0"/>
              <a:t>मराठी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243" y="922731"/>
            <a:ext cx="1082233" cy="12642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636" y="788942"/>
            <a:ext cx="1417214" cy="141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827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159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Mangal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ashraf</dc:creator>
  <cp:lastModifiedBy>ashraf</cp:lastModifiedBy>
  <cp:revision>1</cp:revision>
  <dcterms:created xsi:type="dcterms:W3CDTF">2019-02-09T05:54:51Z</dcterms:created>
  <dcterms:modified xsi:type="dcterms:W3CDTF">2019-02-09T05:57:03Z</dcterms:modified>
</cp:coreProperties>
</file>