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7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7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40" y="3632201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51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2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2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68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4" y="4013201"/>
            <a:ext cx="859666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6" indent="0">
              <a:buFontTx/>
              <a:buNone/>
              <a:defRPr/>
            </a:lvl2pPr>
            <a:lvl3pPr marL="914411" indent="0">
              <a:buFontTx/>
              <a:buNone/>
              <a:defRPr/>
            </a:lvl3pPr>
            <a:lvl4pPr marL="1371617" indent="0">
              <a:buFontTx/>
              <a:buNone/>
              <a:defRPr/>
            </a:lvl4pPr>
            <a:lvl5pPr marL="1828823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0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8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600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4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2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8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5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9" indent="0">
              <a:buNone/>
              <a:defRPr sz="1400"/>
            </a:lvl2pPr>
            <a:lvl3pPr marL="914137" indent="0">
              <a:buNone/>
              <a:defRPr sz="1200"/>
            </a:lvl3pPr>
            <a:lvl4pPr marL="1371206" indent="0">
              <a:buNone/>
              <a:defRPr sz="1000"/>
            </a:lvl4pPr>
            <a:lvl5pPr marL="1828274" indent="0">
              <a:buNone/>
              <a:defRPr sz="1000"/>
            </a:lvl5pPr>
            <a:lvl6pPr marL="2285342" indent="0">
              <a:buNone/>
              <a:defRPr sz="1000"/>
            </a:lvl6pPr>
            <a:lvl7pPr marL="2742411" indent="0">
              <a:buNone/>
              <a:defRPr sz="1000"/>
            </a:lvl7pPr>
            <a:lvl8pPr marL="3199480" indent="0">
              <a:buNone/>
              <a:defRPr sz="1000"/>
            </a:lvl8pPr>
            <a:lvl9pPr marL="365654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2" y="6041363"/>
            <a:ext cx="911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2E27-C9A5-41B7-922B-41A42CACDF0C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68E20-B800-481C-B7F3-B49BB8B03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6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5" indent="-342905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60" indent="-28575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14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20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26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32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37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43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48" indent="-228603" algn="l" defTabSz="457206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rot="16200000">
            <a:off x="4315441" y="2597790"/>
            <a:ext cx="6071193" cy="171995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SIGALITH TALKAR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rot="16200000">
            <a:off x="6744622" y="2863035"/>
            <a:ext cx="4549880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sto MT" panose="02040603050505030304" pitchFamily="18" charset="0"/>
              </a:rPr>
              <a:t>VICE-CHAIRPERSON </a:t>
            </a:r>
            <a:endParaRPr lang="en-US" sz="3200" b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07" y="2200275"/>
            <a:ext cx="3329521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140" y="5360735"/>
            <a:ext cx="1381125" cy="1613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780" y="86285"/>
            <a:ext cx="1561843" cy="1528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13062" y="4927239"/>
            <a:ext cx="2078938" cy="20789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59771" y="1651660"/>
            <a:ext cx="4290705" cy="30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07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Calisto MT</vt:lpstr>
      <vt:lpstr>Trebuchet MS</vt:lpstr>
      <vt:lpstr>Wingdings 3</vt:lpstr>
      <vt:lpstr>Facet</vt:lpstr>
      <vt:lpstr>SIGALITH TALKAR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SIGALITH TALKAR</dc:title>
  <dc:creator>ashraf</dc:creator>
  <cp:lastModifiedBy>ashraf</cp:lastModifiedBy>
  <cp:revision>3</cp:revision>
  <dcterms:created xsi:type="dcterms:W3CDTF">2019-02-15T12:59:44Z</dcterms:created>
  <dcterms:modified xsi:type="dcterms:W3CDTF">2019-02-15T13:28:45Z</dcterms:modified>
</cp:coreProperties>
</file>