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353"/>
    <a:srgbClr val="00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1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7C32-9864-48CB-8392-95A19CF8672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B5F4-E020-4440-B253-89A05A02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4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7C32-9864-48CB-8392-95A19CF8672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B5F4-E020-4440-B253-89A05A02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9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7C32-9864-48CB-8392-95A19CF8672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B5F4-E020-4440-B253-89A05A02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7C32-9864-48CB-8392-95A19CF8672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B5F4-E020-4440-B253-89A05A02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3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7C32-9864-48CB-8392-95A19CF8672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B5F4-E020-4440-B253-89A05A02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3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7C32-9864-48CB-8392-95A19CF8672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B5F4-E020-4440-B253-89A05A02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6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7C32-9864-48CB-8392-95A19CF8672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B5F4-E020-4440-B253-89A05A02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0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7C32-9864-48CB-8392-95A19CF8672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B5F4-E020-4440-B253-89A05A02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4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7C32-9864-48CB-8392-95A19CF8672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B5F4-E020-4440-B253-89A05A02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8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7C32-9864-48CB-8392-95A19CF8672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B5F4-E020-4440-B253-89A05A02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7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7C32-9864-48CB-8392-95A19CF8672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B5F4-E020-4440-B253-89A05A02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7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57C32-9864-48CB-8392-95A19CF8672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9B5F4-E020-4440-B253-89A05A02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9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4.svg"/><Relationship Id="rId3" Type="http://schemas.openxmlformats.org/officeDocument/2006/relationships/image" Target="../media/image10.svg"/><Relationship Id="rId12" Type="http://schemas.openxmlformats.org/officeDocument/2006/relationships/image" Target="../media/image5.png"/><Relationship Id="rId7" Type="http://schemas.openxmlformats.org/officeDocument/2006/relationships/image" Target="../media/image16.sv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15" Type="http://schemas.openxmlformats.org/officeDocument/2006/relationships/image" Target="../media/image8.png"/><Relationship Id="rId10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14.svg"/><Relationship Id="rId1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2.svg"/><Relationship Id="rId10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sosceles Triangle 23"/>
          <p:cNvSpPr/>
          <p:nvPr/>
        </p:nvSpPr>
        <p:spPr>
          <a:xfrm rot="5400000">
            <a:off x="819618" y="2736700"/>
            <a:ext cx="1046115" cy="373193"/>
          </a:xfrm>
          <a:prstGeom prst="triangle">
            <a:avLst/>
          </a:prstGeom>
          <a:solidFill>
            <a:srgbClr val="0060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" y="0"/>
            <a:ext cx="12188952" cy="69494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nual Operation 4"/>
          <p:cNvSpPr/>
          <p:nvPr/>
        </p:nvSpPr>
        <p:spPr>
          <a:xfrm>
            <a:off x="2753868" y="0"/>
            <a:ext cx="6684264" cy="6949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1284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123"/>
              <a:gd name="connsiteX1" fmla="*/ 10000 w 10000"/>
              <a:gd name="connsiteY1" fmla="*/ 0 h 10123"/>
              <a:gd name="connsiteX2" fmla="*/ 8857 w 10000"/>
              <a:gd name="connsiteY2" fmla="*/ 10123 h 10123"/>
              <a:gd name="connsiteX3" fmla="*/ 1284 w 10000"/>
              <a:gd name="connsiteY3" fmla="*/ 10000 h 10123"/>
              <a:gd name="connsiteX4" fmla="*/ 0 w 10000"/>
              <a:gd name="connsiteY4" fmla="*/ 0 h 10123"/>
              <a:gd name="connsiteX0" fmla="*/ 0 w 10000"/>
              <a:gd name="connsiteY0" fmla="*/ 0 h 10123"/>
              <a:gd name="connsiteX1" fmla="*/ 10000 w 10000"/>
              <a:gd name="connsiteY1" fmla="*/ 0 h 10123"/>
              <a:gd name="connsiteX2" fmla="*/ 8895 w 10000"/>
              <a:gd name="connsiteY2" fmla="*/ 10123 h 10123"/>
              <a:gd name="connsiteX3" fmla="*/ 1284 w 10000"/>
              <a:gd name="connsiteY3" fmla="*/ 10000 h 10123"/>
              <a:gd name="connsiteX4" fmla="*/ 0 w 10000"/>
              <a:gd name="connsiteY4" fmla="*/ 0 h 10123"/>
              <a:gd name="connsiteX0" fmla="*/ 0 w 10000"/>
              <a:gd name="connsiteY0" fmla="*/ 0 h 10123"/>
              <a:gd name="connsiteX1" fmla="*/ 10000 w 10000"/>
              <a:gd name="connsiteY1" fmla="*/ 0 h 10123"/>
              <a:gd name="connsiteX2" fmla="*/ 9036 w 10000"/>
              <a:gd name="connsiteY2" fmla="*/ 10123 h 10123"/>
              <a:gd name="connsiteX3" fmla="*/ 1284 w 10000"/>
              <a:gd name="connsiteY3" fmla="*/ 10000 h 10123"/>
              <a:gd name="connsiteX4" fmla="*/ 0 w 10000"/>
              <a:gd name="connsiteY4" fmla="*/ 0 h 10123"/>
              <a:gd name="connsiteX0" fmla="*/ 0 w 10000"/>
              <a:gd name="connsiteY0" fmla="*/ 0 h 10246"/>
              <a:gd name="connsiteX1" fmla="*/ 10000 w 10000"/>
              <a:gd name="connsiteY1" fmla="*/ 0 h 10246"/>
              <a:gd name="connsiteX2" fmla="*/ 9036 w 10000"/>
              <a:gd name="connsiteY2" fmla="*/ 10246 h 10246"/>
              <a:gd name="connsiteX3" fmla="*/ 1284 w 10000"/>
              <a:gd name="connsiteY3" fmla="*/ 10000 h 10246"/>
              <a:gd name="connsiteX4" fmla="*/ 0 w 10000"/>
              <a:gd name="connsiteY4" fmla="*/ 0 h 10246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036 w 10000"/>
              <a:gd name="connsiteY2" fmla="*/ 10000 h 10000"/>
              <a:gd name="connsiteX3" fmla="*/ 1284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934 w 10000"/>
              <a:gd name="connsiteY2" fmla="*/ 10000 h 10000"/>
              <a:gd name="connsiteX3" fmla="*/ 1284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934 w 10000"/>
              <a:gd name="connsiteY2" fmla="*/ 10000 h 10000"/>
              <a:gd name="connsiteX3" fmla="*/ 1207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062 w 10000"/>
              <a:gd name="connsiteY2" fmla="*/ 10000 h 10000"/>
              <a:gd name="connsiteX3" fmla="*/ 1207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011 w 10000"/>
              <a:gd name="connsiteY2" fmla="*/ 10000 h 10000"/>
              <a:gd name="connsiteX3" fmla="*/ 1207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011 w 10000"/>
              <a:gd name="connsiteY2" fmla="*/ 10000 h 10000"/>
              <a:gd name="connsiteX3" fmla="*/ 1207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075 w 10000"/>
              <a:gd name="connsiteY2" fmla="*/ 10000 h 10000"/>
              <a:gd name="connsiteX3" fmla="*/ 1207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998 w 10000"/>
              <a:gd name="connsiteY2" fmla="*/ 10000 h 10000"/>
              <a:gd name="connsiteX3" fmla="*/ 1207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687" y="3333"/>
                  <a:pt x="9311" y="6667"/>
                  <a:pt x="8998" y="10000"/>
                </a:cubicBezTo>
                <a:lnTo>
                  <a:pt x="1207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F53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5506" y="827631"/>
            <a:ext cx="1069848" cy="1247686"/>
          </a:xfrm>
          <a:prstGeom prst="roundRect">
            <a:avLst/>
          </a:prstGeom>
          <a:solidFill>
            <a:srgbClr val="0060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5506" y="2208004"/>
            <a:ext cx="1069848" cy="14264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5506" y="3767155"/>
            <a:ext cx="1069848" cy="14264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5506" y="5326306"/>
            <a:ext cx="1069848" cy="14264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575846" y="822589"/>
            <a:ext cx="1490472" cy="1252728"/>
          </a:xfrm>
          <a:prstGeom prst="roundRect">
            <a:avLst>
              <a:gd name="adj" fmla="val 1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575846" y="2193624"/>
            <a:ext cx="1490472" cy="1252728"/>
          </a:xfrm>
          <a:prstGeom prst="roundRect">
            <a:avLst>
              <a:gd name="adj" fmla="val 1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209262" y="836969"/>
            <a:ext cx="3904120" cy="2623763"/>
          </a:xfrm>
          <a:prstGeom prst="roundRect">
            <a:avLst>
              <a:gd name="adj" fmla="val 1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575846" y="3680286"/>
            <a:ext cx="2148840" cy="1426464"/>
          </a:xfrm>
          <a:prstGeom prst="roundRect">
            <a:avLst>
              <a:gd name="adj" fmla="val 1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578967" y="5326306"/>
            <a:ext cx="2148840" cy="1426464"/>
          </a:xfrm>
          <a:prstGeom prst="roundRect">
            <a:avLst>
              <a:gd name="adj" fmla="val 1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902535" y="3677605"/>
            <a:ext cx="3210847" cy="3072484"/>
          </a:xfrm>
          <a:prstGeom prst="roundRect">
            <a:avLst>
              <a:gd name="adj" fmla="val 1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348134" y="827631"/>
            <a:ext cx="4700016" cy="283464"/>
          </a:xfrm>
          <a:prstGeom prst="roundRect">
            <a:avLst>
              <a:gd name="adj" fmla="val 1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368928" y="1236059"/>
            <a:ext cx="1499616" cy="2395728"/>
          </a:xfrm>
          <a:prstGeom prst="roundRect">
            <a:avLst>
              <a:gd name="adj" fmla="val 1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8958731" y="1238740"/>
            <a:ext cx="1499616" cy="2395728"/>
          </a:xfrm>
          <a:prstGeom prst="roundRect">
            <a:avLst>
              <a:gd name="adj" fmla="val 1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0548534" y="1236059"/>
            <a:ext cx="1499616" cy="2395728"/>
          </a:xfrm>
          <a:prstGeom prst="roundRect">
            <a:avLst>
              <a:gd name="adj" fmla="val 1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348134" y="3940891"/>
            <a:ext cx="4700016" cy="283464"/>
          </a:xfrm>
          <a:prstGeom prst="roundRect">
            <a:avLst>
              <a:gd name="adj" fmla="val 1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368928" y="4354361"/>
            <a:ext cx="4679222" cy="2395728"/>
          </a:xfrm>
          <a:prstGeom prst="roundRect">
            <a:avLst>
              <a:gd name="adj" fmla="val 1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D8D334E-10D8-4844-9C59-6C8F1A218D5A}"/>
              </a:ext>
            </a:extLst>
          </p:cNvPr>
          <p:cNvSpPr txBox="1"/>
          <p:nvPr/>
        </p:nvSpPr>
        <p:spPr>
          <a:xfrm>
            <a:off x="3328857" y="-50033"/>
            <a:ext cx="5373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Property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Management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02FF78A-359D-48BB-8712-7FC7A6D8AB58}"/>
              </a:ext>
            </a:extLst>
          </p:cNvPr>
          <p:cNvSpPr txBox="1"/>
          <p:nvPr/>
        </p:nvSpPr>
        <p:spPr>
          <a:xfrm>
            <a:off x="-258280" y="108532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Real Estate</a:t>
            </a:r>
            <a:endParaRPr lang="en-US" sz="28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3A08E57-67CF-4153-83C0-14560561AFB7}"/>
              </a:ext>
            </a:extLst>
          </p:cNvPr>
          <p:cNvSpPr txBox="1"/>
          <p:nvPr/>
        </p:nvSpPr>
        <p:spPr>
          <a:xfrm>
            <a:off x="3104444" y="447198"/>
            <a:ext cx="2652889" cy="184666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 values analysis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BAE5C030-199E-4D2F-ADF9-CC95D17041E6}"/>
              </a:ext>
            </a:extLst>
          </p:cNvPr>
          <p:cNvSpPr/>
          <p:nvPr/>
        </p:nvSpPr>
        <p:spPr>
          <a:xfrm>
            <a:off x="190373" y="234081"/>
            <a:ext cx="286005" cy="286005"/>
          </a:xfrm>
          <a:prstGeom prst="ellipse">
            <a:avLst/>
          </a:prstGeom>
          <a:solidFill>
            <a:srgbClr val="F9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2" descr="City">
            <a:extLst>
              <a:ext uri="{FF2B5EF4-FFF2-40B4-BE49-F238E27FC236}">
                <a16:creationId xmlns:a16="http://schemas.microsoft.com/office/drawing/2014/main" xmlns="" id="{C5EF8B22-0492-4360-9596-5E21A87215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90383" y="1000857"/>
            <a:ext cx="930464" cy="93046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B19A54C-3E44-4927-ABB0-627E220351F8}"/>
              </a:ext>
            </a:extLst>
          </p:cNvPr>
          <p:cNvSpPr txBox="1"/>
          <p:nvPr/>
        </p:nvSpPr>
        <p:spPr>
          <a:xfrm>
            <a:off x="-269503" y="2566798"/>
            <a:ext cx="1558375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Overview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D05D62D-434B-4835-820F-71DF0E6F8839}"/>
              </a:ext>
            </a:extLst>
          </p:cNvPr>
          <p:cNvSpPr txBox="1"/>
          <p:nvPr/>
        </p:nvSpPr>
        <p:spPr>
          <a:xfrm>
            <a:off x="-294643" y="4076327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Locations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B94CA58-1C2C-4CF8-BEA0-EBB87A8D68D9}"/>
              </a:ext>
            </a:extLst>
          </p:cNvPr>
          <p:cNvSpPr txBox="1"/>
          <p:nvPr/>
        </p:nvSpPr>
        <p:spPr>
          <a:xfrm>
            <a:off x="-269503" y="5613600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</p:txBody>
      </p:sp>
      <p:pic>
        <p:nvPicPr>
          <p:cNvPr id="38" name="Graphic 39" descr="Open book">
            <a:extLst>
              <a:ext uri="{FF2B5EF4-FFF2-40B4-BE49-F238E27FC236}">
                <a16:creationId xmlns:a16="http://schemas.microsoft.com/office/drawing/2014/main" xmlns="" id="{A8E4431B-E780-44F3-8887-44947C364B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66080" y="5782172"/>
            <a:ext cx="801856" cy="801856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440" y="1374595"/>
            <a:ext cx="713232" cy="65147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36" y="1374595"/>
            <a:ext cx="708411" cy="67453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120" y="1374595"/>
            <a:ext cx="713232" cy="71323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533" y="1243782"/>
            <a:ext cx="548640" cy="3053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837" y="1257474"/>
            <a:ext cx="549526" cy="33099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517" y="1277124"/>
            <a:ext cx="548640" cy="316951"/>
          </a:xfrm>
          <a:prstGeom prst="rect">
            <a:avLst/>
          </a:prstGeom>
        </p:spPr>
      </p:pic>
      <p:pic>
        <p:nvPicPr>
          <p:cNvPr id="50" name="Graphic 35" descr="Earth globe Africa and Europe">
            <a:extLst>
              <a:ext uri="{FF2B5EF4-FFF2-40B4-BE49-F238E27FC236}">
                <a16:creationId xmlns="" xmlns:a16="http://schemas.microsoft.com/office/drawing/2014/main" xmlns:lc="http://schemas.openxmlformats.org/drawingml/2006/lockedCanvas" id="{D58DD553-3FA4-48AD-BF5E-A33EC9195CDB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7"/>
              </a:ext>
            </a:extLst>
          </a:blip>
          <a:stretch>
            <a:fillRect/>
          </a:stretch>
        </p:blipFill>
        <p:spPr>
          <a:xfrm>
            <a:off x="279890" y="4324738"/>
            <a:ext cx="746564" cy="746564"/>
          </a:xfrm>
          <a:prstGeom prst="rect">
            <a:avLst/>
          </a:prstGeom>
        </p:spPr>
      </p:pic>
      <p:pic>
        <p:nvPicPr>
          <p:cNvPr id="51" name="Graphic 50" descr="Eye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BE0A00-9F85-4008-9C1C-22C6D3E34143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18"/>
              </a:ext>
            </a:extLst>
          </a:blip>
          <a:stretch>
            <a:fillRect/>
          </a:stretch>
        </p:blipFill>
        <p:spPr>
          <a:xfrm>
            <a:off x="190373" y="26490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3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sosceles Triangle 23"/>
          <p:cNvSpPr/>
          <p:nvPr/>
        </p:nvSpPr>
        <p:spPr>
          <a:xfrm rot="5400000">
            <a:off x="843551" y="4277352"/>
            <a:ext cx="1046115" cy="373193"/>
          </a:xfrm>
          <a:prstGeom prst="triangle">
            <a:avLst/>
          </a:prstGeom>
          <a:solidFill>
            <a:srgbClr val="0060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" y="0"/>
            <a:ext cx="12188952" cy="69494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nual Operation 4"/>
          <p:cNvSpPr/>
          <p:nvPr/>
        </p:nvSpPr>
        <p:spPr>
          <a:xfrm>
            <a:off x="2753868" y="0"/>
            <a:ext cx="6684264" cy="6949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1284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123"/>
              <a:gd name="connsiteX1" fmla="*/ 10000 w 10000"/>
              <a:gd name="connsiteY1" fmla="*/ 0 h 10123"/>
              <a:gd name="connsiteX2" fmla="*/ 8857 w 10000"/>
              <a:gd name="connsiteY2" fmla="*/ 10123 h 10123"/>
              <a:gd name="connsiteX3" fmla="*/ 1284 w 10000"/>
              <a:gd name="connsiteY3" fmla="*/ 10000 h 10123"/>
              <a:gd name="connsiteX4" fmla="*/ 0 w 10000"/>
              <a:gd name="connsiteY4" fmla="*/ 0 h 10123"/>
              <a:gd name="connsiteX0" fmla="*/ 0 w 10000"/>
              <a:gd name="connsiteY0" fmla="*/ 0 h 10123"/>
              <a:gd name="connsiteX1" fmla="*/ 10000 w 10000"/>
              <a:gd name="connsiteY1" fmla="*/ 0 h 10123"/>
              <a:gd name="connsiteX2" fmla="*/ 8895 w 10000"/>
              <a:gd name="connsiteY2" fmla="*/ 10123 h 10123"/>
              <a:gd name="connsiteX3" fmla="*/ 1284 w 10000"/>
              <a:gd name="connsiteY3" fmla="*/ 10000 h 10123"/>
              <a:gd name="connsiteX4" fmla="*/ 0 w 10000"/>
              <a:gd name="connsiteY4" fmla="*/ 0 h 10123"/>
              <a:gd name="connsiteX0" fmla="*/ 0 w 10000"/>
              <a:gd name="connsiteY0" fmla="*/ 0 h 10123"/>
              <a:gd name="connsiteX1" fmla="*/ 10000 w 10000"/>
              <a:gd name="connsiteY1" fmla="*/ 0 h 10123"/>
              <a:gd name="connsiteX2" fmla="*/ 9036 w 10000"/>
              <a:gd name="connsiteY2" fmla="*/ 10123 h 10123"/>
              <a:gd name="connsiteX3" fmla="*/ 1284 w 10000"/>
              <a:gd name="connsiteY3" fmla="*/ 10000 h 10123"/>
              <a:gd name="connsiteX4" fmla="*/ 0 w 10000"/>
              <a:gd name="connsiteY4" fmla="*/ 0 h 10123"/>
              <a:gd name="connsiteX0" fmla="*/ 0 w 10000"/>
              <a:gd name="connsiteY0" fmla="*/ 0 h 10246"/>
              <a:gd name="connsiteX1" fmla="*/ 10000 w 10000"/>
              <a:gd name="connsiteY1" fmla="*/ 0 h 10246"/>
              <a:gd name="connsiteX2" fmla="*/ 9036 w 10000"/>
              <a:gd name="connsiteY2" fmla="*/ 10246 h 10246"/>
              <a:gd name="connsiteX3" fmla="*/ 1284 w 10000"/>
              <a:gd name="connsiteY3" fmla="*/ 10000 h 10246"/>
              <a:gd name="connsiteX4" fmla="*/ 0 w 10000"/>
              <a:gd name="connsiteY4" fmla="*/ 0 h 10246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036 w 10000"/>
              <a:gd name="connsiteY2" fmla="*/ 10000 h 10000"/>
              <a:gd name="connsiteX3" fmla="*/ 1284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934 w 10000"/>
              <a:gd name="connsiteY2" fmla="*/ 10000 h 10000"/>
              <a:gd name="connsiteX3" fmla="*/ 1284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934 w 10000"/>
              <a:gd name="connsiteY2" fmla="*/ 10000 h 10000"/>
              <a:gd name="connsiteX3" fmla="*/ 1207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062 w 10000"/>
              <a:gd name="connsiteY2" fmla="*/ 10000 h 10000"/>
              <a:gd name="connsiteX3" fmla="*/ 1207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011 w 10000"/>
              <a:gd name="connsiteY2" fmla="*/ 10000 h 10000"/>
              <a:gd name="connsiteX3" fmla="*/ 1207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011 w 10000"/>
              <a:gd name="connsiteY2" fmla="*/ 10000 h 10000"/>
              <a:gd name="connsiteX3" fmla="*/ 1207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075 w 10000"/>
              <a:gd name="connsiteY2" fmla="*/ 10000 h 10000"/>
              <a:gd name="connsiteX3" fmla="*/ 1207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998 w 10000"/>
              <a:gd name="connsiteY2" fmla="*/ 10000 h 10000"/>
              <a:gd name="connsiteX3" fmla="*/ 1207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687" y="3333"/>
                  <a:pt x="9311" y="6667"/>
                  <a:pt x="8998" y="10000"/>
                </a:cubicBezTo>
                <a:lnTo>
                  <a:pt x="1207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F53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5506" y="827631"/>
            <a:ext cx="1069848" cy="1247686"/>
          </a:xfrm>
          <a:prstGeom prst="roundRect">
            <a:avLst/>
          </a:prstGeom>
          <a:solidFill>
            <a:srgbClr val="0060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5506" y="2208004"/>
            <a:ext cx="1069848" cy="14264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5506" y="3767155"/>
            <a:ext cx="1069848" cy="14264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5506" y="5326306"/>
            <a:ext cx="1069848" cy="14264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D8D334E-10D8-4844-9C59-6C8F1A218D5A}"/>
              </a:ext>
            </a:extLst>
          </p:cNvPr>
          <p:cNvSpPr txBox="1"/>
          <p:nvPr/>
        </p:nvSpPr>
        <p:spPr>
          <a:xfrm>
            <a:off x="3328857" y="-50033"/>
            <a:ext cx="5373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Property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Management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02FF78A-359D-48BB-8712-7FC7A6D8AB58}"/>
              </a:ext>
            </a:extLst>
          </p:cNvPr>
          <p:cNvSpPr txBox="1"/>
          <p:nvPr/>
        </p:nvSpPr>
        <p:spPr>
          <a:xfrm>
            <a:off x="-258280" y="108532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Real Estate</a:t>
            </a:r>
            <a:endParaRPr lang="en-US" sz="28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3A08E57-67CF-4153-83C0-14560561AFB7}"/>
              </a:ext>
            </a:extLst>
          </p:cNvPr>
          <p:cNvSpPr txBox="1"/>
          <p:nvPr/>
        </p:nvSpPr>
        <p:spPr>
          <a:xfrm>
            <a:off x="3104444" y="447198"/>
            <a:ext cx="2652889" cy="184666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 values analysis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BAE5C030-199E-4D2F-ADF9-CC95D17041E6}"/>
              </a:ext>
            </a:extLst>
          </p:cNvPr>
          <p:cNvSpPr/>
          <p:nvPr/>
        </p:nvSpPr>
        <p:spPr>
          <a:xfrm>
            <a:off x="190373" y="234081"/>
            <a:ext cx="286005" cy="286005"/>
          </a:xfrm>
          <a:prstGeom prst="ellipse">
            <a:avLst/>
          </a:prstGeom>
          <a:solidFill>
            <a:srgbClr val="F9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2" descr="City">
            <a:extLst>
              <a:ext uri="{FF2B5EF4-FFF2-40B4-BE49-F238E27FC236}">
                <a16:creationId xmlns:a16="http://schemas.microsoft.com/office/drawing/2014/main" xmlns="" id="{C5EF8B22-0492-4360-9596-5E21A87215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90383" y="1000857"/>
            <a:ext cx="930464" cy="930464"/>
          </a:xfrm>
          <a:prstGeom prst="rect">
            <a:avLst/>
          </a:prstGeom>
        </p:spPr>
      </p:pic>
      <p:pic>
        <p:nvPicPr>
          <p:cNvPr id="31" name="Graphic 29" descr="Eye">
            <a:extLst>
              <a:ext uri="{FF2B5EF4-FFF2-40B4-BE49-F238E27FC236}">
                <a16:creationId xmlns:a16="http://schemas.microsoft.com/office/drawing/2014/main" xmlns="" id="{28BCDDBB-78CD-45CD-901F-4D1ABA21A7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5036" y="2649041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B19A54C-3E44-4927-ABB0-627E220351F8}"/>
              </a:ext>
            </a:extLst>
          </p:cNvPr>
          <p:cNvSpPr txBox="1"/>
          <p:nvPr/>
        </p:nvSpPr>
        <p:spPr>
          <a:xfrm>
            <a:off x="-269503" y="2566798"/>
            <a:ext cx="1558375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Overview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D05D62D-434B-4835-820F-71DF0E6F8839}"/>
              </a:ext>
            </a:extLst>
          </p:cNvPr>
          <p:cNvSpPr txBox="1"/>
          <p:nvPr/>
        </p:nvSpPr>
        <p:spPr>
          <a:xfrm>
            <a:off x="-294643" y="4076327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Locations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B94CA58-1C2C-4CF8-BEA0-EBB87A8D68D9}"/>
              </a:ext>
            </a:extLst>
          </p:cNvPr>
          <p:cNvSpPr txBox="1"/>
          <p:nvPr/>
        </p:nvSpPr>
        <p:spPr>
          <a:xfrm>
            <a:off x="-269503" y="5613600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</p:txBody>
      </p:sp>
      <p:pic>
        <p:nvPicPr>
          <p:cNvPr id="38" name="Graphic 39" descr="Open book">
            <a:extLst>
              <a:ext uri="{FF2B5EF4-FFF2-40B4-BE49-F238E27FC236}">
                <a16:creationId xmlns:a16="http://schemas.microsoft.com/office/drawing/2014/main" xmlns="" id="{A8E4431B-E780-44F3-8887-44947C364B4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66080" y="5782172"/>
            <a:ext cx="801856" cy="801856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42" name="Graphic 27" descr="Earth globe Africa and Europe">
            <a:extLst>
              <a:ext uri="{FF2B5EF4-FFF2-40B4-BE49-F238E27FC236}">
                <a16:creationId xmlns="" xmlns:a16="http://schemas.microsoft.com/office/drawing/2014/main" xmlns:lc="http://schemas.openxmlformats.org/drawingml/2006/lockedCanvas" id="{8BD26DDC-0EA4-4005-9B45-A2CA4027DA2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7"/>
              </a:ext>
            </a:extLst>
          </a:blip>
          <a:stretch>
            <a:fillRect/>
          </a:stretch>
        </p:blipFill>
        <p:spPr>
          <a:xfrm>
            <a:off x="274477" y="4316592"/>
            <a:ext cx="746564" cy="746564"/>
          </a:xfrm>
          <a:prstGeom prst="rect">
            <a:avLst/>
          </a:prstGeom>
        </p:spPr>
      </p:pic>
      <p:sp>
        <p:nvSpPr>
          <p:cNvPr id="43" name="Rectangle: Rounded Corners 21">
            <a:extLst>
              <a:ext uri="{FF2B5EF4-FFF2-40B4-BE49-F238E27FC236}">
                <a16:creationId xmlns:a16="http://schemas.microsoft.com/office/drawing/2014/main" xmlns="" id="{30116A01-DDCF-4CA4-BC05-D8F5241849E7}"/>
              </a:ext>
            </a:extLst>
          </p:cNvPr>
          <p:cNvSpPr/>
          <p:nvPr/>
        </p:nvSpPr>
        <p:spPr>
          <a:xfrm>
            <a:off x="1750167" y="1487846"/>
            <a:ext cx="6033925" cy="528188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: Rounded Corners 35">
            <a:extLst>
              <a:ext uri="{FF2B5EF4-FFF2-40B4-BE49-F238E27FC236}">
                <a16:creationId xmlns:a16="http://schemas.microsoft.com/office/drawing/2014/main" xmlns="" id="{CD6253A3-E07F-4463-A783-B75AE72173EE}"/>
              </a:ext>
            </a:extLst>
          </p:cNvPr>
          <p:cNvSpPr/>
          <p:nvPr/>
        </p:nvSpPr>
        <p:spPr>
          <a:xfrm>
            <a:off x="8194183" y="1057585"/>
            <a:ext cx="3758347" cy="273005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: Rounded Corners 36">
            <a:extLst>
              <a:ext uri="{FF2B5EF4-FFF2-40B4-BE49-F238E27FC236}">
                <a16:creationId xmlns:a16="http://schemas.microsoft.com/office/drawing/2014/main" xmlns="" id="{D7DF58AF-FEFF-4FA4-B7A1-388F6A1BA630}"/>
              </a:ext>
            </a:extLst>
          </p:cNvPr>
          <p:cNvSpPr/>
          <p:nvPr/>
        </p:nvSpPr>
        <p:spPr>
          <a:xfrm>
            <a:off x="8194183" y="4039677"/>
            <a:ext cx="3758347" cy="273005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: Rounded Corners 23">
            <a:extLst>
              <a:ext uri="{FF2B5EF4-FFF2-40B4-BE49-F238E27FC236}">
                <a16:creationId xmlns:a16="http://schemas.microsoft.com/office/drawing/2014/main" xmlns="" id="{102AAFDE-2014-4A4B-96A3-8F67A2DAC6BC}"/>
              </a:ext>
            </a:extLst>
          </p:cNvPr>
          <p:cNvSpPr/>
          <p:nvPr/>
        </p:nvSpPr>
        <p:spPr>
          <a:xfrm>
            <a:off x="1749299" y="1071379"/>
            <a:ext cx="6033925" cy="306073"/>
          </a:xfrm>
          <a:prstGeom prst="roundRect">
            <a:avLst>
              <a:gd name="adj" fmla="val 0"/>
            </a:avLst>
          </a:prstGeom>
          <a:solidFill>
            <a:srgbClr val="FF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0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sosceles Triangle 23"/>
          <p:cNvSpPr/>
          <p:nvPr/>
        </p:nvSpPr>
        <p:spPr>
          <a:xfrm rot="5400000">
            <a:off x="855176" y="5852941"/>
            <a:ext cx="1046115" cy="373193"/>
          </a:xfrm>
          <a:prstGeom prst="triangle">
            <a:avLst/>
          </a:prstGeom>
          <a:solidFill>
            <a:srgbClr val="0060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" y="0"/>
            <a:ext cx="12188952" cy="69494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nual Operation 4"/>
          <p:cNvSpPr/>
          <p:nvPr/>
        </p:nvSpPr>
        <p:spPr>
          <a:xfrm>
            <a:off x="2753868" y="0"/>
            <a:ext cx="6684264" cy="6949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1284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123"/>
              <a:gd name="connsiteX1" fmla="*/ 10000 w 10000"/>
              <a:gd name="connsiteY1" fmla="*/ 0 h 10123"/>
              <a:gd name="connsiteX2" fmla="*/ 8857 w 10000"/>
              <a:gd name="connsiteY2" fmla="*/ 10123 h 10123"/>
              <a:gd name="connsiteX3" fmla="*/ 1284 w 10000"/>
              <a:gd name="connsiteY3" fmla="*/ 10000 h 10123"/>
              <a:gd name="connsiteX4" fmla="*/ 0 w 10000"/>
              <a:gd name="connsiteY4" fmla="*/ 0 h 10123"/>
              <a:gd name="connsiteX0" fmla="*/ 0 w 10000"/>
              <a:gd name="connsiteY0" fmla="*/ 0 h 10123"/>
              <a:gd name="connsiteX1" fmla="*/ 10000 w 10000"/>
              <a:gd name="connsiteY1" fmla="*/ 0 h 10123"/>
              <a:gd name="connsiteX2" fmla="*/ 8895 w 10000"/>
              <a:gd name="connsiteY2" fmla="*/ 10123 h 10123"/>
              <a:gd name="connsiteX3" fmla="*/ 1284 w 10000"/>
              <a:gd name="connsiteY3" fmla="*/ 10000 h 10123"/>
              <a:gd name="connsiteX4" fmla="*/ 0 w 10000"/>
              <a:gd name="connsiteY4" fmla="*/ 0 h 10123"/>
              <a:gd name="connsiteX0" fmla="*/ 0 w 10000"/>
              <a:gd name="connsiteY0" fmla="*/ 0 h 10123"/>
              <a:gd name="connsiteX1" fmla="*/ 10000 w 10000"/>
              <a:gd name="connsiteY1" fmla="*/ 0 h 10123"/>
              <a:gd name="connsiteX2" fmla="*/ 9036 w 10000"/>
              <a:gd name="connsiteY2" fmla="*/ 10123 h 10123"/>
              <a:gd name="connsiteX3" fmla="*/ 1284 w 10000"/>
              <a:gd name="connsiteY3" fmla="*/ 10000 h 10123"/>
              <a:gd name="connsiteX4" fmla="*/ 0 w 10000"/>
              <a:gd name="connsiteY4" fmla="*/ 0 h 10123"/>
              <a:gd name="connsiteX0" fmla="*/ 0 w 10000"/>
              <a:gd name="connsiteY0" fmla="*/ 0 h 10246"/>
              <a:gd name="connsiteX1" fmla="*/ 10000 w 10000"/>
              <a:gd name="connsiteY1" fmla="*/ 0 h 10246"/>
              <a:gd name="connsiteX2" fmla="*/ 9036 w 10000"/>
              <a:gd name="connsiteY2" fmla="*/ 10246 h 10246"/>
              <a:gd name="connsiteX3" fmla="*/ 1284 w 10000"/>
              <a:gd name="connsiteY3" fmla="*/ 10000 h 10246"/>
              <a:gd name="connsiteX4" fmla="*/ 0 w 10000"/>
              <a:gd name="connsiteY4" fmla="*/ 0 h 10246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036 w 10000"/>
              <a:gd name="connsiteY2" fmla="*/ 10000 h 10000"/>
              <a:gd name="connsiteX3" fmla="*/ 1284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934 w 10000"/>
              <a:gd name="connsiteY2" fmla="*/ 10000 h 10000"/>
              <a:gd name="connsiteX3" fmla="*/ 1284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934 w 10000"/>
              <a:gd name="connsiteY2" fmla="*/ 10000 h 10000"/>
              <a:gd name="connsiteX3" fmla="*/ 1207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062 w 10000"/>
              <a:gd name="connsiteY2" fmla="*/ 10000 h 10000"/>
              <a:gd name="connsiteX3" fmla="*/ 1207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011 w 10000"/>
              <a:gd name="connsiteY2" fmla="*/ 10000 h 10000"/>
              <a:gd name="connsiteX3" fmla="*/ 1207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011 w 10000"/>
              <a:gd name="connsiteY2" fmla="*/ 10000 h 10000"/>
              <a:gd name="connsiteX3" fmla="*/ 1207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075 w 10000"/>
              <a:gd name="connsiteY2" fmla="*/ 10000 h 10000"/>
              <a:gd name="connsiteX3" fmla="*/ 1207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998 w 10000"/>
              <a:gd name="connsiteY2" fmla="*/ 10000 h 10000"/>
              <a:gd name="connsiteX3" fmla="*/ 1207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687" y="3333"/>
                  <a:pt x="9311" y="6667"/>
                  <a:pt x="8998" y="10000"/>
                </a:cubicBezTo>
                <a:lnTo>
                  <a:pt x="1207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F53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5506" y="827631"/>
            <a:ext cx="1069848" cy="1247686"/>
          </a:xfrm>
          <a:prstGeom prst="roundRect">
            <a:avLst/>
          </a:prstGeom>
          <a:solidFill>
            <a:srgbClr val="0060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5506" y="2208004"/>
            <a:ext cx="1069848" cy="14264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5506" y="3767155"/>
            <a:ext cx="1069848" cy="14264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5506" y="5326306"/>
            <a:ext cx="1069848" cy="14264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D8D334E-10D8-4844-9C59-6C8F1A218D5A}"/>
              </a:ext>
            </a:extLst>
          </p:cNvPr>
          <p:cNvSpPr txBox="1"/>
          <p:nvPr/>
        </p:nvSpPr>
        <p:spPr>
          <a:xfrm>
            <a:off x="3328857" y="-50033"/>
            <a:ext cx="5373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Property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Management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02FF78A-359D-48BB-8712-7FC7A6D8AB58}"/>
              </a:ext>
            </a:extLst>
          </p:cNvPr>
          <p:cNvSpPr txBox="1"/>
          <p:nvPr/>
        </p:nvSpPr>
        <p:spPr>
          <a:xfrm>
            <a:off x="-258280" y="108532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Real Estate</a:t>
            </a:r>
            <a:endParaRPr lang="en-US" sz="28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3A08E57-67CF-4153-83C0-14560561AFB7}"/>
              </a:ext>
            </a:extLst>
          </p:cNvPr>
          <p:cNvSpPr txBox="1"/>
          <p:nvPr/>
        </p:nvSpPr>
        <p:spPr>
          <a:xfrm>
            <a:off x="3104444" y="447198"/>
            <a:ext cx="2652889" cy="184666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 values analysis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BAE5C030-199E-4D2F-ADF9-CC95D17041E6}"/>
              </a:ext>
            </a:extLst>
          </p:cNvPr>
          <p:cNvSpPr/>
          <p:nvPr/>
        </p:nvSpPr>
        <p:spPr>
          <a:xfrm>
            <a:off x="190373" y="234081"/>
            <a:ext cx="286005" cy="286005"/>
          </a:xfrm>
          <a:prstGeom prst="ellipse">
            <a:avLst/>
          </a:prstGeom>
          <a:solidFill>
            <a:srgbClr val="F9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2" descr="City">
            <a:extLst>
              <a:ext uri="{FF2B5EF4-FFF2-40B4-BE49-F238E27FC236}">
                <a16:creationId xmlns:a16="http://schemas.microsoft.com/office/drawing/2014/main" xmlns="" id="{C5EF8B22-0492-4360-9596-5E21A87215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90383" y="1000857"/>
            <a:ext cx="930464" cy="930464"/>
          </a:xfrm>
          <a:prstGeom prst="rect">
            <a:avLst/>
          </a:prstGeom>
        </p:spPr>
      </p:pic>
      <p:pic>
        <p:nvPicPr>
          <p:cNvPr id="31" name="Graphic 29" descr="Eye">
            <a:extLst>
              <a:ext uri="{FF2B5EF4-FFF2-40B4-BE49-F238E27FC236}">
                <a16:creationId xmlns:a16="http://schemas.microsoft.com/office/drawing/2014/main" xmlns="" id="{28BCDDBB-78CD-45CD-901F-4D1ABA21A7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5036" y="2649041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B19A54C-3E44-4927-ABB0-627E220351F8}"/>
              </a:ext>
            </a:extLst>
          </p:cNvPr>
          <p:cNvSpPr txBox="1"/>
          <p:nvPr/>
        </p:nvSpPr>
        <p:spPr>
          <a:xfrm>
            <a:off x="-269503" y="2566798"/>
            <a:ext cx="1558375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Overview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D05D62D-434B-4835-820F-71DF0E6F8839}"/>
              </a:ext>
            </a:extLst>
          </p:cNvPr>
          <p:cNvSpPr txBox="1"/>
          <p:nvPr/>
        </p:nvSpPr>
        <p:spPr>
          <a:xfrm>
            <a:off x="-294643" y="4076327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Locations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B94CA58-1C2C-4CF8-BEA0-EBB87A8D68D9}"/>
              </a:ext>
            </a:extLst>
          </p:cNvPr>
          <p:cNvSpPr txBox="1"/>
          <p:nvPr/>
        </p:nvSpPr>
        <p:spPr>
          <a:xfrm>
            <a:off x="-294643" y="5616367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</p:txBody>
      </p:sp>
      <p:pic>
        <p:nvPicPr>
          <p:cNvPr id="43" name="Graphic 37" descr="Open book">
            <a:extLst>
              <a:ext uri="{FF2B5EF4-FFF2-40B4-BE49-F238E27FC236}">
                <a16:creationId xmlns="" xmlns:a16="http://schemas.microsoft.com/office/drawing/2014/main" xmlns:lc="http://schemas.openxmlformats.org/drawingml/2006/lockedCanvas" id="{5A134C58-37F8-4CAD-9810-F1372C5A5F0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9"/>
              </a:ext>
            </a:extLst>
          </a:blip>
          <a:stretch>
            <a:fillRect/>
          </a:stretch>
        </p:blipFill>
        <p:spPr>
          <a:xfrm>
            <a:off x="248410" y="5796275"/>
            <a:ext cx="801856" cy="801856"/>
          </a:xfrm>
          <a:prstGeom prst="rect">
            <a:avLst/>
          </a:prstGeom>
        </p:spPr>
      </p:pic>
      <p:pic>
        <p:nvPicPr>
          <p:cNvPr id="44" name="Graphic 35" descr="Earth globe Africa and Europe">
            <a:extLst>
              <a:ext uri="{FF2B5EF4-FFF2-40B4-BE49-F238E27FC236}">
                <a16:creationId xmlns="" xmlns:a16="http://schemas.microsoft.com/office/drawing/2014/main" xmlns:lc="http://schemas.openxmlformats.org/drawingml/2006/lockedCanvas" id="{D58DD553-3FA4-48AD-BF5E-A33EC9195CD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7"/>
              </a:ext>
            </a:extLst>
          </a:blip>
          <a:stretch>
            <a:fillRect/>
          </a:stretch>
        </p:blipFill>
        <p:spPr>
          <a:xfrm>
            <a:off x="279890" y="4324738"/>
            <a:ext cx="746564" cy="746564"/>
          </a:xfrm>
          <a:prstGeom prst="rect">
            <a:avLst/>
          </a:prstGeom>
        </p:spPr>
      </p:pic>
      <p:sp>
        <p:nvSpPr>
          <p:cNvPr id="48" name="Rectangle: Rounded Corners 21">
            <a:extLst>
              <a:ext uri="{FF2B5EF4-FFF2-40B4-BE49-F238E27FC236}">
                <a16:creationId xmlns:a16="http://schemas.microsoft.com/office/drawing/2014/main" xmlns="" id="{30116A01-DDCF-4CA4-BC05-D8F5241849E7}"/>
              </a:ext>
            </a:extLst>
          </p:cNvPr>
          <p:cNvSpPr/>
          <p:nvPr/>
        </p:nvSpPr>
        <p:spPr>
          <a:xfrm>
            <a:off x="3661016" y="1476944"/>
            <a:ext cx="6033925" cy="2525727"/>
          </a:xfrm>
          <a:prstGeom prst="roundRect">
            <a:avLst>
              <a:gd name="adj" fmla="val 0"/>
            </a:avLst>
          </a:prstGeom>
          <a:solidFill>
            <a:srgbClr val="006082">
              <a:alpha val="73000"/>
            </a:srgbClr>
          </a:solidFill>
          <a:ln>
            <a:noFill/>
          </a:ln>
          <a:effectLst>
            <a:outerShdw blurRad="50800" dist="38100" dir="16200000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: Rounded Corners 33">
            <a:extLst>
              <a:ext uri="{FF2B5EF4-FFF2-40B4-BE49-F238E27FC236}">
                <a16:creationId xmlns:a16="http://schemas.microsoft.com/office/drawing/2014/main" xmlns="" id="{65C2AEAA-5EA1-4624-83AD-FB1AD78EE2B2}"/>
              </a:ext>
            </a:extLst>
          </p:cNvPr>
          <p:cNvSpPr/>
          <p:nvPr/>
        </p:nvSpPr>
        <p:spPr>
          <a:xfrm>
            <a:off x="3661016" y="1062964"/>
            <a:ext cx="6033924" cy="278520"/>
          </a:xfrm>
          <a:prstGeom prst="roundRect">
            <a:avLst>
              <a:gd name="adj" fmla="val 0"/>
            </a:avLst>
          </a:prstGeom>
          <a:solidFill>
            <a:srgbClr val="FF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: Rounded Corners 27">
            <a:extLst>
              <a:ext uri="{FF2B5EF4-FFF2-40B4-BE49-F238E27FC236}">
                <a16:creationId xmlns:a16="http://schemas.microsoft.com/office/drawing/2014/main" xmlns="" id="{A271B97D-1D47-46A0-B7CD-6A01763E39FF}"/>
              </a:ext>
            </a:extLst>
          </p:cNvPr>
          <p:cNvSpPr/>
          <p:nvPr/>
        </p:nvSpPr>
        <p:spPr>
          <a:xfrm>
            <a:off x="3661016" y="4002671"/>
            <a:ext cx="6033925" cy="2791299"/>
          </a:xfrm>
          <a:prstGeom prst="roundRect">
            <a:avLst>
              <a:gd name="adj" fmla="val 0"/>
            </a:avLst>
          </a:prstGeom>
          <a:solidFill>
            <a:srgbClr val="006082">
              <a:alpha val="72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72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33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Zubeda Abbas</dc:creator>
  <cp:lastModifiedBy>Zubeda Abbas</cp:lastModifiedBy>
  <cp:revision>31</cp:revision>
  <dcterms:created xsi:type="dcterms:W3CDTF">2022-05-29T06:44:23Z</dcterms:created>
  <dcterms:modified xsi:type="dcterms:W3CDTF">2022-05-29T11:09:25Z</dcterms:modified>
</cp:coreProperties>
</file>