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5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1" d="100"/>
          <a:sy n="151" d="100"/>
        </p:scale>
        <p:origin x="474" y="-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902075"/>
            <a:ext cx="7772400" cy="68589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371950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Company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02B7-A30E-4826-A3AE-84E10ECF00E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0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95736" y="205979"/>
            <a:ext cx="6491064" cy="85725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95736" y="1200151"/>
            <a:ext cx="6491064" cy="339447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02B7-A30E-4826-A3AE-84E10ECF00E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6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27534"/>
            <a:ext cx="8229600" cy="857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31"/>
            <a:ext cx="8229600" cy="3102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02B7-A30E-4826-A3AE-84E10ECF00E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4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002B7-A30E-4826-A3AE-84E10ECF00E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376A6-A48A-4C3C-A7D7-B9F261D0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8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lang="sq-AL" sz="32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Projektimi i CNC</a:t>
            </a:r>
            <a:endParaRPr lang="en-US" sz="3200" dirty="0">
              <a:effectLst/>
              <a:latin typeface="Arial" panose="020B0604020202020204" pitchFamily="34" charset="0"/>
              <a:ea typeface="MS Mincho" panose="02020609040205080304" pitchFamily="49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br>
              <a:rPr lang="en-US" sz="1800" dirty="0"/>
            </a:br>
            <a:r>
              <a:rPr lang="en-US" sz="1800" dirty="0" err="1"/>
              <a:t>Punoi:Marsildo</a:t>
            </a:r>
            <a:r>
              <a:rPr lang="en-US" sz="1800" dirty="0"/>
              <a:t> </a:t>
            </a:r>
            <a:r>
              <a:rPr lang="en-US" sz="1800" dirty="0" err="1"/>
              <a:t>Gjoka,Kledi</a:t>
            </a:r>
            <a:r>
              <a:rPr lang="en-US" sz="1800" dirty="0"/>
              <a:t> </a:t>
            </a:r>
            <a:r>
              <a:rPr lang="en-US" sz="1800" dirty="0" err="1"/>
              <a:t>Cela,Ensi</a:t>
            </a:r>
            <a:r>
              <a:rPr lang="en-US" sz="1800" dirty="0"/>
              <a:t> </a:t>
            </a:r>
            <a:r>
              <a:rPr lang="en-US" sz="1800" dirty="0" err="1"/>
              <a:t>Shtembari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0D9B18-CC19-F01C-F9EB-582E10F9F661}"/>
              </a:ext>
            </a:extLst>
          </p:cNvPr>
          <p:cNvSpPr txBox="1"/>
          <p:nvPr/>
        </p:nvSpPr>
        <p:spPr>
          <a:xfrm rot="21064667">
            <a:off x="4819209" y="3232508"/>
            <a:ext cx="441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 https://github.com/marsildo/CNC-Grupi-Prim-/tree/main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1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Pershkrimi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CNC (</a:t>
            </a:r>
            <a:r>
              <a:rPr lang="en-US" dirty="0" err="1"/>
              <a:t>Kontroll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Kompjuterizuar</a:t>
            </a:r>
            <a:r>
              <a:rPr lang="en-US" dirty="0"/>
              <a:t>)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prodhimi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software-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paracaktuar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kompjuter</a:t>
            </a:r>
            <a:r>
              <a:rPr lang="en-US" dirty="0"/>
              <a:t> </a:t>
            </a:r>
            <a:r>
              <a:rPr lang="en-US" dirty="0" err="1"/>
              <a:t>drejton</a:t>
            </a:r>
            <a:r>
              <a:rPr lang="en-US" dirty="0"/>
              <a:t> </a:t>
            </a:r>
            <a:r>
              <a:rPr lang="en-US" dirty="0" err="1"/>
              <a:t>lëvizjen</a:t>
            </a:r>
            <a:r>
              <a:rPr lang="en-US" dirty="0"/>
              <a:t> e </a:t>
            </a:r>
            <a:r>
              <a:rPr lang="en-US" dirty="0" err="1"/>
              <a:t>mjeteve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makinave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fabrikës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594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Përshkrimi</a:t>
            </a:r>
            <a:r>
              <a:rPr lang="en-US" sz="3600" dirty="0"/>
              <a:t> </a:t>
            </a:r>
            <a:r>
              <a:rPr lang="en-US" sz="3600" dirty="0" err="1"/>
              <a:t>i</a:t>
            </a:r>
            <a:r>
              <a:rPr lang="en-US" sz="3600" dirty="0"/>
              <a:t> </a:t>
            </a:r>
            <a:r>
              <a:rPr lang="en-US" sz="3600" dirty="0" err="1"/>
              <a:t>detajuar</a:t>
            </a:r>
            <a:r>
              <a:rPr lang="en-US" sz="3600" dirty="0"/>
              <a:t> </a:t>
            </a:r>
            <a:r>
              <a:rPr lang="en-US" sz="3600" dirty="0" err="1"/>
              <a:t>i</a:t>
            </a:r>
            <a:r>
              <a:rPr lang="en-US" sz="3600" dirty="0"/>
              <a:t> </a:t>
            </a:r>
            <a:r>
              <a:rPr lang="en-US" sz="3600" dirty="0" err="1"/>
              <a:t>projektit</a:t>
            </a:r>
            <a:r>
              <a:rPr lang="en-US" sz="36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7350"/>
            <a:ext cx="8229600" cy="310299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Ky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krijuar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mini </a:t>
            </a:r>
            <a:r>
              <a:rPr lang="en-US" dirty="0" err="1"/>
              <a:t>makinë</a:t>
            </a:r>
            <a:r>
              <a:rPr lang="en-US" dirty="0"/>
              <a:t> CNC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Pajisjet</a:t>
            </a:r>
            <a:r>
              <a:rPr lang="en-US" dirty="0"/>
              <a:t> e </a:t>
            </a:r>
            <a:r>
              <a:rPr lang="en-US" dirty="0" err="1"/>
              <a:t>Vjetra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DVD-</a:t>
            </a:r>
            <a:r>
              <a:rPr lang="en-US" dirty="0" err="1"/>
              <a:t>së</a:t>
            </a:r>
            <a:r>
              <a:rPr lang="en-US" dirty="0"/>
              <a:t> duke </a:t>
            </a:r>
            <a:r>
              <a:rPr lang="en-US" dirty="0" err="1"/>
              <a:t>përdorur</a:t>
            </a:r>
            <a:r>
              <a:rPr lang="en-US" dirty="0"/>
              <a:t> Arduino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trur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kësaj</a:t>
            </a:r>
            <a:r>
              <a:rPr lang="en-US" dirty="0"/>
              <a:t> </a:t>
            </a:r>
            <a:r>
              <a:rPr lang="en-US" dirty="0" err="1"/>
              <a:t>makine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mbrojtësin</a:t>
            </a:r>
            <a:r>
              <a:rPr lang="en-US" dirty="0"/>
              <a:t> e </a:t>
            </a:r>
            <a:r>
              <a:rPr lang="en-US" dirty="0" err="1"/>
              <a:t>motorit</a:t>
            </a:r>
            <a:r>
              <a:rPr lang="en-US" dirty="0"/>
              <a:t> L293D.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shumë</a:t>
            </a:r>
            <a:r>
              <a:rPr lang="en-US" dirty="0"/>
              <a:t> </a:t>
            </a:r>
            <a:r>
              <a:rPr lang="en-US" dirty="0" err="1"/>
              <a:t>mahnitëse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shikosh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kjo</a:t>
            </a:r>
            <a:r>
              <a:rPr lang="en-US" dirty="0"/>
              <a:t> </a:t>
            </a:r>
            <a:r>
              <a:rPr lang="en-US" dirty="0" err="1"/>
              <a:t>makinë</a:t>
            </a:r>
            <a:r>
              <a:rPr lang="en-US" dirty="0"/>
              <a:t> e </a:t>
            </a:r>
            <a:r>
              <a:rPr lang="en-US" dirty="0" err="1"/>
              <a:t>vogël</a:t>
            </a:r>
            <a:r>
              <a:rPr lang="en-US" dirty="0"/>
              <a:t> </a:t>
            </a:r>
            <a:r>
              <a:rPr lang="en-US" dirty="0" err="1"/>
              <a:t>vizaton</a:t>
            </a:r>
            <a:r>
              <a:rPr lang="en-US" dirty="0"/>
              <a:t> </a:t>
            </a:r>
            <a:r>
              <a:rPr lang="en-US" dirty="0" err="1"/>
              <a:t>imazhe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mënyrë</a:t>
            </a:r>
            <a:r>
              <a:rPr lang="en-US" dirty="0"/>
              <a:t> </a:t>
            </a:r>
            <a:r>
              <a:rPr lang="en-US" dirty="0" err="1"/>
              <a:t>kaq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bukur</a:t>
            </a:r>
            <a:r>
              <a:rPr lang="en-US" dirty="0"/>
              <a:t> me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precizitet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mirë</a:t>
            </a:r>
            <a:r>
              <a:rPr lang="en-US" dirty="0"/>
              <a:t>. </a:t>
            </a:r>
            <a:r>
              <a:rPr lang="en-US" dirty="0" err="1"/>
              <a:t>Thjesht</a:t>
            </a:r>
            <a:r>
              <a:rPr lang="en-US" dirty="0"/>
              <a:t>, </a:t>
            </a:r>
            <a:r>
              <a:rPr lang="en-US" dirty="0" err="1"/>
              <a:t>çdo</a:t>
            </a:r>
            <a:r>
              <a:rPr lang="en-US" dirty="0"/>
              <a:t> </a:t>
            </a:r>
            <a:r>
              <a:rPr lang="en-US" dirty="0" err="1"/>
              <a:t>imazh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dëshiron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vizatohet</a:t>
            </a:r>
            <a:r>
              <a:rPr lang="en-US" dirty="0"/>
              <a:t> me </a:t>
            </a:r>
            <a:r>
              <a:rPr lang="en-US" dirty="0" err="1"/>
              <a:t>këtë</a:t>
            </a:r>
            <a:r>
              <a:rPr lang="en-US" dirty="0"/>
              <a:t> </a:t>
            </a:r>
            <a:r>
              <a:rPr lang="en-US" dirty="0" err="1"/>
              <a:t>makinë</a:t>
            </a:r>
            <a:r>
              <a:rPr lang="en-US" dirty="0"/>
              <a:t> </a:t>
            </a:r>
            <a:r>
              <a:rPr lang="en-US" dirty="0" err="1"/>
              <a:t>duhet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konvertohet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skedar</a:t>
            </a:r>
            <a:r>
              <a:rPr lang="en-US" dirty="0"/>
              <a:t> </a:t>
            </a:r>
            <a:r>
              <a:rPr lang="en-US" dirty="0" err="1"/>
              <a:t>Gcode</a:t>
            </a:r>
            <a:r>
              <a:rPr lang="en-US" dirty="0"/>
              <a:t> duke </a:t>
            </a:r>
            <a:r>
              <a:rPr lang="en-US" dirty="0" err="1"/>
              <a:t>përdorur</a:t>
            </a:r>
            <a:r>
              <a:rPr lang="en-US" dirty="0"/>
              <a:t> </a:t>
            </a:r>
            <a:r>
              <a:rPr lang="en-US" dirty="0" err="1"/>
              <a:t>softuerin</a:t>
            </a:r>
            <a:r>
              <a:rPr lang="en-US" dirty="0"/>
              <a:t> INKSCAPE. Ky stream </a:t>
            </a:r>
            <a:r>
              <a:rPr lang="en-US" dirty="0" err="1"/>
              <a:t>Gcode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Arduino </a:t>
            </a:r>
            <a:r>
              <a:rPr lang="en-US" dirty="0" err="1"/>
              <a:t>përmes</a:t>
            </a:r>
            <a:r>
              <a:rPr lang="en-US" dirty="0"/>
              <a:t> </a:t>
            </a:r>
            <a:r>
              <a:rPr lang="en-US" dirty="0" err="1"/>
              <a:t>programit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kontrollit</a:t>
            </a:r>
            <a:r>
              <a:rPr lang="en-US" dirty="0"/>
              <a:t> GCTRL.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mbrojtësi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motorit</a:t>
            </a:r>
            <a:r>
              <a:rPr lang="en-US" dirty="0"/>
              <a:t> L293D </a:t>
            </a:r>
            <a:r>
              <a:rPr lang="en-US" dirty="0" err="1"/>
              <a:t>udhëzon</a:t>
            </a:r>
            <a:r>
              <a:rPr lang="en-US" dirty="0"/>
              <a:t> </a:t>
            </a:r>
            <a:r>
              <a:rPr lang="en-US" dirty="0" err="1"/>
              <a:t>motorin</a:t>
            </a:r>
            <a:r>
              <a:rPr lang="en-US" dirty="0"/>
              <a:t> e </a:t>
            </a:r>
            <a:r>
              <a:rPr lang="en-US" dirty="0" err="1"/>
              <a:t>hapësirave</a:t>
            </a:r>
            <a:r>
              <a:rPr lang="en-US" dirty="0"/>
              <a:t> se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lëvizë</a:t>
            </a:r>
            <a:r>
              <a:rPr lang="en-US" dirty="0"/>
              <a:t>, </a:t>
            </a:r>
            <a:r>
              <a:rPr lang="en-US" dirty="0" err="1"/>
              <a:t>kombinojë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sinkronizojë</a:t>
            </a:r>
            <a:r>
              <a:rPr lang="en-US" dirty="0"/>
              <a:t> </a:t>
            </a:r>
            <a:r>
              <a:rPr lang="en-US" dirty="0" err="1"/>
              <a:t>lëvizjen</a:t>
            </a:r>
            <a:r>
              <a:rPr lang="en-US" dirty="0"/>
              <a:t> e </a:t>
            </a:r>
            <a:r>
              <a:rPr lang="en-US" dirty="0" err="1"/>
              <a:t>hapësirave</a:t>
            </a:r>
            <a:r>
              <a:rPr lang="en-US" dirty="0"/>
              <a:t> </a:t>
            </a:r>
            <a:r>
              <a:rPr lang="en-US" dirty="0" err="1"/>
              <a:t>përfundon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imazh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mirë</a:t>
            </a:r>
            <a:r>
              <a:rPr lang="en-US" dirty="0"/>
              <a:t>. </a:t>
            </a:r>
            <a:r>
              <a:rPr lang="en-US" dirty="0" err="1"/>
              <a:t>Kjo</a:t>
            </a:r>
            <a:r>
              <a:rPr lang="en-US" dirty="0"/>
              <a:t> </a:t>
            </a:r>
            <a:r>
              <a:rPr lang="en-US" dirty="0" err="1"/>
              <a:t>makinë</a:t>
            </a:r>
            <a:r>
              <a:rPr lang="en-US" dirty="0"/>
              <a:t> ka </a:t>
            </a:r>
            <a:r>
              <a:rPr lang="en-US" dirty="0" err="1"/>
              <a:t>dy</a:t>
            </a:r>
            <a:r>
              <a:rPr lang="en-US" dirty="0"/>
              <a:t> </a:t>
            </a:r>
            <a:r>
              <a:rPr lang="en-US" dirty="0" err="1"/>
              <a:t>aksa</a:t>
            </a:r>
            <a:r>
              <a:rPr lang="en-US" dirty="0"/>
              <a:t>, X-AXIS </a:t>
            </a:r>
            <a:r>
              <a:rPr lang="en-US" dirty="0" err="1"/>
              <a:t>dhe</a:t>
            </a:r>
            <a:r>
              <a:rPr lang="en-US" dirty="0"/>
              <a:t> Y-AXIS. </a:t>
            </a:r>
            <a:r>
              <a:rPr lang="en-US" dirty="0" err="1"/>
              <a:t>Aksi</a:t>
            </a:r>
            <a:r>
              <a:rPr lang="en-US" dirty="0"/>
              <a:t> X </a:t>
            </a:r>
            <a:r>
              <a:rPr lang="en-US" dirty="0" err="1"/>
              <a:t>është</a:t>
            </a:r>
            <a:r>
              <a:rPr lang="en-US" dirty="0"/>
              <a:t> zona e </a:t>
            </a:r>
            <a:r>
              <a:rPr lang="en-US" dirty="0" err="1"/>
              <a:t>vizatimit</a:t>
            </a:r>
            <a:r>
              <a:rPr lang="en-US" dirty="0"/>
              <a:t>, </a:t>
            </a:r>
            <a:r>
              <a:rPr lang="en-US" dirty="0" err="1"/>
              <a:t>letra</a:t>
            </a:r>
            <a:r>
              <a:rPr lang="en-US" dirty="0"/>
              <a:t> </a:t>
            </a:r>
            <a:r>
              <a:rPr lang="en-US" dirty="0" err="1"/>
              <a:t>vendoset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aksin</a:t>
            </a:r>
            <a:r>
              <a:rPr lang="en-US" dirty="0"/>
              <a:t> X. </a:t>
            </a:r>
            <a:r>
              <a:rPr lang="en-US" dirty="0" err="1"/>
              <a:t>Aksi</a:t>
            </a:r>
            <a:r>
              <a:rPr lang="en-US" dirty="0"/>
              <a:t> Y </a:t>
            </a:r>
            <a:r>
              <a:rPr lang="en-US" dirty="0" err="1"/>
              <a:t>mban</a:t>
            </a:r>
            <a:r>
              <a:rPr lang="en-US" dirty="0"/>
              <a:t> </a:t>
            </a:r>
            <a:r>
              <a:rPr lang="en-US" dirty="0" err="1"/>
              <a:t>lapsin</a:t>
            </a:r>
            <a:r>
              <a:rPr lang="en-US" dirty="0"/>
              <a:t>.. </a:t>
            </a:r>
          </a:p>
        </p:txBody>
      </p:sp>
    </p:spTree>
    <p:extLst>
      <p:ext uri="{BB962C8B-B14F-4D97-AF65-F5344CB8AC3E}">
        <p14:creationId xmlns:p14="http://schemas.microsoft.com/office/powerpoint/2010/main" val="365058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BA8E-17DE-3B48-59C6-C04147E2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Qëllimi</a:t>
            </a:r>
            <a:r>
              <a:rPr lang="en-US" sz="3200" dirty="0"/>
              <a:t> </a:t>
            </a:r>
            <a:r>
              <a:rPr lang="en-US" sz="3200" dirty="0" err="1"/>
              <a:t>dhe</a:t>
            </a:r>
            <a:r>
              <a:rPr lang="en-US" sz="3200" dirty="0"/>
              <a:t> </a:t>
            </a:r>
            <a:r>
              <a:rPr lang="en-US" sz="3200" dirty="0" err="1"/>
              <a:t>objektivi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en-US" sz="3200" dirty="0" err="1"/>
              <a:t>projektit</a:t>
            </a:r>
            <a:r>
              <a:rPr lang="en-US" sz="32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E259A-EB62-CAC1-1873-0FD5222C2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Qellimi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i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këtij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projekti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është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demonstron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se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si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mund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krijohet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një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makinë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CNC 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vogël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duke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përdorur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pajisjet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vjetra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DVD-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së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dhe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teknologjinë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Arduino.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Objektivi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është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ndërtohet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një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makinë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aftë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vizatojë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imazhe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me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një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precizitet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mirë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, duke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përdorur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softuerin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INKSCAPE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për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konvertuar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imazhet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në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Gcode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dhe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duke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përdorur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Arduino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dhe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mbrojtësin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motorit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L293D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për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kontrolluar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lëvizjen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makinës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në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mënyrë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që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krijohet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imazhi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dëshiruar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Kjo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shërben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si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një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projekt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shembullor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për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demonstruar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aftësitë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dhe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mundësitë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teknologjisë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së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Arduino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në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aplikacione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praktike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ndryshme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8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5D65-CD06-D0C8-6607-70BAD84B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Rezulati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E7A0A-3105-1575-ABCE-2C348841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Rezultati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këtij</a:t>
            </a:r>
            <a:r>
              <a:rPr lang="en-US" dirty="0"/>
              <a:t> </a:t>
            </a:r>
            <a:r>
              <a:rPr lang="en-US" dirty="0" err="1"/>
              <a:t>projekti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krijimi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mini </a:t>
            </a:r>
            <a:r>
              <a:rPr lang="en-US" dirty="0" err="1"/>
              <a:t>makinë</a:t>
            </a:r>
            <a:r>
              <a:rPr lang="en-US" dirty="0"/>
              <a:t> CNC </a:t>
            </a:r>
            <a:r>
              <a:rPr lang="en-US" dirty="0" err="1"/>
              <a:t>funksionale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gjendje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vizatojë</a:t>
            </a:r>
            <a:r>
              <a:rPr lang="en-US" dirty="0"/>
              <a:t> </a:t>
            </a:r>
            <a:r>
              <a:rPr lang="en-US" dirty="0" err="1"/>
              <a:t>imazhe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thjeshta</a:t>
            </a:r>
            <a:r>
              <a:rPr lang="en-US" dirty="0"/>
              <a:t> me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precizitet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mirë</a:t>
            </a:r>
            <a:r>
              <a:rPr lang="en-US" dirty="0"/>
              <a:t>. </a:t>
            </a:r>
            <a:r>
              <a:rPr lang="en-US" dirty="0" err="1"/>
              <a:t>Përmes</a:t>
            </a:r>
            <a:r>
              <a:rPr lang="en-US" dirty="0"/>
              <a:t> </a:t>
            </a:r>
            <a:r>
              <a:rPr lang="en-US" dirty="0" err="1"/>
              <a:t>përdorimit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teknologjisë</a:t>
            </a:r>
            <a:r>
              <a:rPr lang="en-US" dirty="0"/>
              <a:t> Arduino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softuerit</a:t>
            </a:r>
            <a:r>
              <a:rPr lang="en-US" dirty="0"/>
              <a:t> INKSCAPE, </a:t>
            </a:r>
            <a:r>
              <a:rPr lang="en-US" dirty="0" err="1"/>
              <a:t>makinës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dhënë</a:t>
            </a:r>
            <a:r>
              <a:rPr lang="en-US" dirty="0"/>
              <a:t> </a:t>
            </a:r>
            <a:r>
              <a:rPr lang="en-US" dirty="0" err="1"/>
              <a:t>aftësia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interpretuar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ekzekutuar</a:t>
            </a:r>
            <a:r>
              <a:rPr lang="en-US" dirty="0"/>
              <a:t> </a:t>
            </a:r>
            <a:r>
              <a:rPr lang="en-US" dirty="0" err="1"/>
              <a:t>kodin</a:t>
            </a:r>
            <a:r>
              <a:rPr lang="en-US" dirty="0"/>
              <a:t> </a:t>
            </a:r>
            <a:r>
              <a:rPr lang="en-US" dirty="0" err="1"/>
              <a:t>Gcode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lëvizur</a:t>
            </a:r>
            <a:r>
              <a:rPr lang="en-US" dirty="0"/>
              <a:t> stepper </a:t>
            </a:r>
            <a:r>
              <a:rPr lang="en-US" dirty="0" err="1"/>
              <a:t>motorët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mënyrë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përshtatshme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krijuar</a:t>
            </a:r>
            <a:r>
              <a:rPr lang="en-US" dirty="0"/>
              <a:t> </a:t>
            </a:r>
            <a:r>
              <a:rPr lang="en-US" dirty="0" err="1"/>
              <a:t>vizatimin</a:t>
            </a:r>
            <a:r>
              <a:rPr lang="en-US" dirty="0"/>
              <a:t> e </a:t>
            </a:r>
            <a:r>
              <a:rPr lang="en-US" dirty="0" err="1"/>
              <a:t>dëshiruar</a:t>
            </a:r>
            <a:r>
              <a:rPr lang="en-US" dirty="0"/>
              <a:t>. Ky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shërben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demonstrim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suksesit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përdorimit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teknologjisë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dijes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ndërtuar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makinë</a:t>
            </a:r>
            <a:r>
              <a:rPr lang="en-US" dirty="0"/>
              <a:t> CNC </a:t>
            </a:r>
            <a:r>
              <a:rPr lang="en-US" dirty="0" err="1"/>
              <a:t>funksionale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materiale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thjeshta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disponueshme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9925929"/>
      </p:ext>
    </p:extLst>
  </p:cSld>
  <p:clrMapOvr>
    <a:masterClrMapping/>
  </p:clrMapOvr>
</p:sld>
</file>

<file path=ppt/theme/theme1.xml><?xml version="1.0" encoding="utf-8"?>
<a:theme xmlns:a="http://schemas.openxmlformats.org/drawingml/2006/main" name="23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431</Template>
  <TotalTime>12</TotalTime>
  <Words>401</Words>
  <Application>Microsoft Office PowerPoint</Application>
  <PresentationFormat>On-screen Show (16:9)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235</vt:lpstr>
      <vt:lpstr>Projektimi i CNC</vt:lpstr>
      <vt:lpstr>Pershkrimi</vt:lpstr>
      <vt:lpstr>Përshkrimi i detajuar i projektit </vt:lpstr>
      <vt:lpstr>Qëllimi dhe objektivi i projektit </vt:lpstr>
      <vt:lpstr>Rezulati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Projektimi i CNC</dc:title>
  <dc:creator>marsildo gjoka</dc:creator>
  <cp:lastModifiedBy>marsildo gjoka</cp:lastModifiedBy>
  <cp:revision>1</cp:revision>
  <dcterms:created xsi:type="dcterms:W3CDTF">2024-04-17T18:53:00Z</dcterms:created>
  <dcterms:modified xsi:type="dcterms:W3CDTF">2024-04-17T19:05:34Z</dcterms:modified>
</cp:coreProperties>
</file>