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65" r:id="rId7"/>
    <p:sldId id="261" r:id="rId8"/>
    <p:sldId id="262" r:id="rId9"/>
    <p:sldId id="263" r:id="rId10"/>
    <p:sldId id="259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902075"/>
            <a:ext cx="7772400" cy="68589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371950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2B7-A30E-4826-A3AE-84E10ECF00E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0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95736" y="205979"/>
            <a:ext cx="6491064" cy="85725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95736" y="1200151"/>
            <a:ext cx="6491064" cy="339447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2B7-A30E-4826-A3AE-84E10ECF00E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6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27534"/>
            <a:ext cx="8229600" cy="857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31"/>
            <a:ext cx="8229600" cy="3102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2B7-A30E-4826-A3AE-84E10ECF00E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002B7-A30E-4826-A3AE-84E10ECF00E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376A6-A48A-4C3C-A7D7-B9F261D0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8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lang="sq-AL" sz="3200" b="1" i="1" u="sng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Projektimi i CNC</a:t>
            </a:r>
            <a:endParaRPr lang="en-US" sz="3200" b="1" i="1" u="sng" dirty="0">
              <a:effectLst/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br>
              <a:rPr lang="en-US" sz="1800" b="1" i="1" dirty="0"/>
            </a:br>
            <a:r>
              <a:rPr lang="en-US" sz="1800" b="1" i="1" dirty="0" err="1"/>
              <a:t>Punoi:Marsildo</a:t>
            </a:r>
            <a:r>
              <a:rPr lang="en-US" sz="1800" b="1" i="1" dirty="0"/>
              <a:t> </a:t>
            </a:r>
            <a:r>
              <a:rPr lang="en-US" sz="1800" b="1" i="1" dirty="0" err="1"/>
              <a:t>Gjoka,Kledi</a:t>
            </a:r>
            <a:r>
              <a:rPr lang="en-US" sz="1800" b="1" i="1" dirty="0"/>
              <a:t> </a:t>
            </a:r>
            <a:r>
              <a:rPr lang="en-US" sz="1800" b="1" i="1" dirty="0" err="1"/>
              <a:t>Cela,Ensi</a:t>
            </a:r>
            <a:r>
              <a:rPr lang="en-US" sz="1800" b="1" i="1" dirty="0"/>
              <a:t> </a:t>
            </a:r>
            <a:r>
              <a:rPr lang="en-US" sz="1800" b="1" i="1" dirty="0" err="1"/>
              <a:t>Shtembari</a:t>
            </a:r>
            <a:endParaRPr lang="en-US" sz="18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0D9B18-CC19-F01C-F9EB-582E10F9F661}"/>
              </a:ext>
            </a:extLst>
          </p:cNvPr>
          <p:cNvSpPr txBox="1"/>
          <p:nvPr/>
        </p:nvSpPr>
        <p:spPr>
          <a:xfrm rot="21064667">
            <a:off x="4819209" y="3232508"/>
            <a:ext cx="441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https://github.com/marsildo/CNC-Grupi-Prim-/tree/main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13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BA8E-17DE-3B48-59C6-C04147E2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4295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b="1" i="1" u="sng" dirty="0" err="1"/>
              <a:t>Qëllimi</a:t>
            </a:r>
            <a:r>
              <a:rPr lang="en-US" sz="3200" b="1" i="1" u="sng" dirty="0"/>
              <a:t> </a:t>
            </a:r>
            <a:r>
              <a:rPr lang="en-US" sz="3200" b="1" i="1" u="sng" dirty="0" err="1"/>
              <a:t>dhe</a:t>
            </a:r>
            <a:r>
              <a:rPr lang="en-US" sz="3200" b="1" i="1" u="sng" dirty="0"/>
              <a:t> </a:t>
            </a:r>
            <a:r>
              <a:rPr lang="en-US" sz="3200" b="1" i="1" u="sng" dirty="0" err="1"/>
              <a:t>objektivi</a:t>
            </a:r>
            <a:r>
              <a:rPr lang="en-US" sz="3200" b="1" i="1" u="sng" dirty="0"/>
              <a:t> </a:t>
            </a:r>
            <a:r>
              <a:rPr lang="en-US" sz="3200" b="1" i="1" u="sng" dirty="0" err="1"/>
              <a:t>i</a:t>
            </a:r>
            <a:r>
              <a:rPr lang="en-US" sz="3200" b="1" i="1" u="sng" dirty="0"/>
              <a:t> </a:t>
            </a:r>
            <a:r>
              <a:rPr lang="en-US" sz="3200" b="1" i="1" u="sng" dirty="0" err="1"/>
              <a:t>projektit</a:t>
            </a:r>
            <a:r>
              <a:rPr lang="en-US" sz="3200" b="1" i="1" u="sn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E259A-EB62-CAC1-1873-0FD5222C2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5950"/>
            <a:ext cx="8229600" cy="3102992"/>
          </a:xfrm>
        </p:spPr>
        <p:txBody>
          <a:bodyPr/>
          <a:lstStyle/>
          <a:p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Qellimi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i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këtij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projekti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është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demonstron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se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si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mund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krijohet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një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makinë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CNC 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vogël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duke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përdorur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pajisjet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vjetra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DVD-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së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dhe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teknologjinë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Arduino.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Objektivi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është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ndërtohet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një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makinë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aftë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vizatojë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imazhe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me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një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precizitet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mirë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, duke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përdorur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softuerin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INKSCAPE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për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konvertuar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imazhet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Gcode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dhe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duke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përdorur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Arduino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dhe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mbrojtësin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motorit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L293D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për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kontrolluar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lëvizjen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makinës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mënyrë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që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krijohet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imazhi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dëshiruar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Kjo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shërben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si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një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projekt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shembullor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për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demonstruar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aftësitë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dhe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mundësitë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teknologjisë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së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Arduino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aplikacione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praktike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ndryshme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87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5D65-CD06-D0C8-6607-70BAD84B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Rezulati</a:t>
            </a:r>
            <a:endParaRPr lang="en-US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E7A0A-3105-1575-ABCE-2C3488418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09750"/>
            <a:ext cx="8229600" cy="3102992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Rezultati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këtij</a:t>
            </a:r>
            <a:r>
              <a:rPr lang="en-US" dirty="0"/>
              <a:t> </a:t>
            </a:r>
            <a:r>
              <a:rPr lang="en-US" dirty="0" err="1"/>
              <a:t>projekti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krijimi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mini </a:t>
            </a:r>
            <a:r>
              <a:rPr lang="en-US" dirty="0" err="1"/>
              <a:t>makinë</a:t>
            </a:r>
            <a:r>
              <a:rPr lang="en-US" dirty="0"/>
              <a:t> CNC </a:t>
            </a:r>
            <a:r>
              <a:rPr lang="en-US" dirty="0" err="1"/>
              <a:t>funksionale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gjendje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vizatojë</a:t>
            </a:r>
            <a:r>
              <a:rPr lang="en-US" dirty="0"/>
              <a:t> </a:t>
            </a:r>
            <a:r>
              <a:rPr lang="en-US" dirty="0" err="1"/>
              <a:t>imazhe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thjeshta</a:t>
            </a:r>
            <a:r>
              <a:rPr lang="en-US" dirty="0"/>
              <a:t> me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precizitet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mirë</a:t>
            </a:r>
            <a:r>
              <a:rPr lang="en-US" dirty="0"/>
              <a:t>. </a:t>
            </a:r>
            <a:r>
              <a:rPr lang="en-US" dirty="0" err="1"/>
              <a:t>Përmes</a:t>
            </a:r>
            <a:r>
              <a:rPr lang="en-US" dirty="0"/>
              <a:t> </a:t>
            </a:r>
            <a:r>
              <a:rPr lang="en-US" dirty="0" err="1"/>
              <a:t>përdorimit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teknologjisë</a:t>
            </a:r>
            <a:r>
              <a:rPr lang="en-US" dirty="0"/>
              <a:t> Arduino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softuerit</a:t>
            </a:r>
            <a:r>
              <a:rPr lang="en-US" dirty="0"/>
              <a:t> INKSCAPE, </a:t>
            </a:r>
            <a:r>
              <a:rPr lang="en-US" dirty="0" err="1"/>
              <a:t>makinës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dhënë</a:t>
            </a:r>
            <a:r>
              <a:rPr lang="en-US" dirty="0"/>
              <a:t> </a:t>
            </a:r>
            <a:r>
              <a:rPr lang="en-US" dirty="0" err="1"/>
              <a:t>aftësia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interpretuar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ekzekutuar</a:t>
            </a:r>
            <a:r>
              <a:rPr lang="en-US" dirty="0"/>
              <a:t> </a:t>
            </a:r>
            <a:r>
              <a:rPr lang="en-US" dirty="0" err="1"/>
              <a:t>kodin</a:t>
            </a:r>
            <a:r>
              <a:rPr lang="en-US" dirty="0"/>
              <a:t> </a:t>
            </a:r>
            <a:r>
              <a:rPr lang="en-US" dirty="0" err="1"/>
              <a:t>Gcode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lëvizur</a:t>
            </a:r>
            <a:r>
              <a:rPr lang="en-US" dirty="0"/>
              <a:t> stepper </a:t>
            </a:r>
            <a:r>
              <a:rPr lang="en-US" dirty="0" err="1"/>
              <a:t>motorët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mënyrë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përshtatshme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krijuar</a:t>
            </a:r>
            <a:r>
              <a:rPr lang="en-US" dirty="0"/>
              <a:t> </a:t>
            </a:r>
            <a:r>
              <a:rPr lang="en-US" dirty="0" err="1"/>
              <a:t>vizatimin</a:t>
            </a:r>
            <a:r>
              <a:rPr lang="en-US" dirty="0"/>
              <a:t> e </a:t>
            </a:r>
            <a:r>
              <a:rPr lang="en-US" dirty="0" err="1"/>
              <a:t>dëshiruar</a:t>
            </a:r>
            <a:r>
              <a:rPr lang="en-US" dirty="0"/>
              <a:t>. Ky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shërben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demonstrim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suksesit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përdorimit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teknologjisë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dijes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ndërtuar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makinë</a:t>
            </a:r>
            <a:r>
              <a:rPr lang="en-US" dirty="0"/>
              <a:t> CNC </a:t>
            </a:r>
            <a:r>
              <a:rPr lang="en-US" dirty="0" err="1"/>
              <a:t>funksionale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materiale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thjeshta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disponueshme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992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Pershkrimi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/>
              <a:t>CNC (</a:t>
            </a:r>
            <a:r>
              <a:rPr lang="en-US" b="1" i="1" u="sng" dirty="0" err="1"/>
              <a:t>Kontroll</a:t>
            </a:r>
            <a:r>
              <a:rPr lang="en-US" b="1" i="1" u="sng" dirty="0"/>
              <a:t> </a:t>
            </a:r>
            <a:r>
              <a:rPr lang="en-US" b="1" i="1" u="sng" dirty="0" err="1"/>
              <a:t>Numerik</a:t>
            </a:r>
            <a:r>
              <a:rPr lang="en-US" b="1" i="1" u="sng" dirty="0"/>
              <a:t> </a:t>
            </a:r>
            <a:r>
              <a:rPr lang="en-US" b="1" i="1" u="sng" dirty="0" err="1"/>
              <a:t>i</a:t>
            </a:r>
            <a:r>
              <a:rPr lang="en-US" b="1" i="1" u="sng" dirty="0"/>
              <a:t> </a:t>
            </a:r>
            <a:r>
              <a:rPr lang="en-US" b="1" i="1" u="sng" dirty="0" err="1"/>
              <a:t>Kompjuterizuar</a:t>
            </a:r>
            <a:r>
              <a:rPr lang="en-US" b="1" i="1" u="sng" dirty="0"/>
              <a:t>)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prodhimi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software-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paracaktuar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kompjuter</a:t>
            </a:r>
            <a:r>
              <a:rPr lang="en-US" dirty="0"/>
              <a:t> </a:t>
            </a:r>
            <a:r>
              <a:rPr lang="en-US" dirty="0" err="1"/>
              <a:t>drejton</a:t>
            </a:r>
            <a:r>
              <a:rPr lang="en-US" dirty="0"/>
              <a:t> </a:t>
            </a:r>
            <a:r>
              <a:rPr lang="en-US" dirty="0" err="1"/>
              <a:t>lëvizjen</a:t>
            </a:r>
            <a:r>
              <a:rPr lang="en-US" dirty="0"/>
              <a:t> e </a:t>
            </a:r>
            <a:r>
              <a:rPr lang="en-US" dirty="0" err="1"/>
              <a:t>mjeteve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makinave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fabrikës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594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u="sng" dirty="0" err="1"/>
              <a:t>Përshkrimi</a:t>
            </a:r>
            <a:r>
              <a:rPr lang="en-US" sz="3600" b="1" i="1" u="sng" dirty="0"/>
              <a:t> </a:t>
            </a:r>
            <a:r>
              <a:rPr lang="en-US" sz="3600" b="1" i="1" u="sng" dirty="0" err="1"/>
              <a:t>i</a:t>
            </a:r>
            <a:r>
              <a:rPr lang="en-US" sz="3600" b="1" i="1" u="sng" dirty="0"/>
              <a:t> </a:t>
            </a:r>
            <a:r>
              <a:rPr lang="en-US" sz="3600" b="1" i="1" u="sng" dirty="0" err="1"/>
              <a:t>detajuar</a:t>
            </a:r>
            <a:r>
              <a:rPr lang="en-US" sz="3600" b="1" i="1" u="sng" dirty="0"/>
              <a:t> </a:t>
            </a:r>
            <a:r>
              <a:rPr lang="en-US" sz="3600" b="1" i="1" u="sng" dirty="0" err="1"/>
              <a:t>i</a:t>
            </a:r>
            <a:r>
              <a:rPr lang="en-US" sz="3600" b="1" i="1" u="sng" dirty="0"/>
              <a:t> </a:t>
            </a:r>
            <a:r>
              <a:rPr lang="en-US" sz="3600" b="1" i="1" u="sng" dirty="0" err="1"/>
              <a:t>projektit</a:t>
            </a:r>
            <a:r>
              <a:rPr lang="en-US" sz="3600" b="1" i="1" u="sng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7350"/>
            <a:ext cx="8229600" cy="3102992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Ky </a:t>
            </a:r>
            <a:r>
              <a:rPr lang="en-US" i="1" dirty="0" err="1"/>
              <a:t>projekt</a:t>
            </a:r>
            <a:r>
              <a:rPr lang="en-US" i="1" dirty="0"/>
              <a:t> </a:t>
            </a:r>
            <a:r>
              <a:rPr lang="en-US" i="1" dirty="0" err="1"/>
              <a:t>është</a:t>
            </a:r>
            <a:r>
              <a:rPr lang="en-US" i="1" dirty="0"/>
              <a:t> </a:t>
            </a:r>
            <a:r>
              <a:rPr lang="en-US" i="1" dirty="0" err="1"/>
              <a:t>për</a:t>
            </a:r>
            <a:r>
              <a:rPr lang="en-US" i="1" dirty="0"/>
              <a:t> </a:t>
            </a:r>
            <a:r>
              <a:rPr lang="en-US" i="1" dirty="0" err="1"/>
              <a:t>të</a:t>
            </a:r>
            <a:r>
              <a:rPr lang="en-US" i="1" dirty="0"/>
              <a:t> </a:t>
            </a:r>
            <a:r>
              <a:rPr lang="en-US" i="1" dirty="0" err="1"/>
              <a:t>krijuar</a:t>
            </a:r>
            <a:r>
              <a:rPr lang="en-US" i="1" dirty="0"/>
              <a:t> </a:t>
            </a:r>
            <a:r>
              <a:rPr lang="en-US" i="1" dirty="0" err="1"/>
              <a:t>një</a:t>
            </a:r>
            <a:r>
              <a:rPr lang="en-US" i="1" dirty="0"/>
              <a:t> mini </a:t>
            </a:r>
            <a:r>
              <a:rPr lang="en-US" i="1" dirty="0" err="1"/>
              <a:t>makinë</a:t>
            </a:r>
            <a:r>
              <a:rPr lang="en-US" i="1" dirty="0"/>
              <a:t> CNC </a:t>
            </a:r>
            <a:r>
              <a:rPr lang="en-US" i="1" dirty="0" err="1"/>
              <a:t>nga</a:t>
            </a:r>
            <a:r>
              <a:rPr lang="en-US" i="1" dirty="0"/>
              <a:t> </a:t>
            </a:r>
            <a:r>
              <a:rPr lang="en-US" i="1" dirty="0" err="1"/>
              <a:t>Pajisjet</a:t>
            </a:r>
            <a:r>
              <a:rPr lang="en-US" i="1" dirty="0"/>
              <a:t> e </a:t>
            </a:r>
            <a:r>
              <a:rPr lang="en-US" i="1" dirty="0" err="1"/>
              <a:t>Vjetra</a:t>
            </a:r>
            <a:r>
              <a:rPr lang="en-US" i="1" dirty="0"/>
              <a:t> </a:t>
            </a:r>
            <a:r>
              <a:rPr lang="en-US" i="1" dirty="0" err="1"/>
              <a:t>të</a:t>
            </a:r>
            <a:r>
              <a:rPr lang="en-US" i="1" dirty="0"/>
              <a:t> DVD-</a:t>
            </a:r>
            <a:r>
              <a:rPr lang="en-US" i="1" dirty="0" err="1"/>
              <a:t>së</a:t>
            </a:r>
            <a:r>
              <a:rPr lang="en-US" i="1" dirty="0"/>
              <a:t> duke </a:t>
            </a:r>
            <a:r>
              <a:rPr lang="en-US" i="1" dirty="0" err="1"/>
              <a:t>përdorur</a:t>
            </a:r>
            <a:r>
              <a:rPr lang="en-US" i="1" dirty="0"/>
              <a:t> Arduino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trur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kësaj</a:t>
            </a:r>
            <a:r>
              <a:rPr lang="en-US" i="1" dirty="0"/>
              <a:t> </a:t>
            </a:r>
            <a:r>
              <a:rPr lang="en-US" i="1" dirty="0" err="1"/>
              <a:t>makine</a:t>
            </a:r>
            <a:r>
              <a:rPr lang="en-US" i="1" dirty="0"/>
              <a:t> </a:t>
            </a:r>
            <a:r>
              <a:rPr lang="en-US" i="1" dirty="0" err="1"/>
              <a:t>dhe</a:t>
            </a:r>
            <a:r>
              <a:rPr lang="en-US" i="1" dirty="0"/>
              <a:t> </a:t>
            </a:r>
            <a:r>
              <a:rPr lang="en-US" i="1" dirty="0" err="1"/>
              <a:t>mbrojtësin</a:t>
            </a:r>
            <a:r>
              <a:rPr lang="en-US" i="1" dirty="0"/>
              <a:t> e </a:t>
            </a:r>
            <a:r>
              <a:rPr lang="en-US" i="1" dirty="0" err="1"/>
              <a:t>motorit</a:t>
            </a:r>
            <a:r>
              <a:rPr lang="en-US" i="1" dirty="0"/>
              <a:t> L293D. </a:t>
            </a:r>
            <a:r>
              <a:rPr lang="en-US" i="1" dirty="0" err="1"/>
              <a:t>Është</a:t>
            </a:r>
            <a:r>
              <a:rPr lang="en-US" i="1" dirty="0"/>
              <a:t> </a:t>
            </a:r>
            <a:r>
              <a:rPr lang="en-US" i="1" dirty="0" err="1"/>
              <a:t>shumë</a:t>
            </a:r>
            <a:r>
              <a:rPr lang="en-US" i="1" dirty="0"/>
              <a:t> </a:t>
            </a:r>
            <a:r>
              <a:rPr lang="en-US" i="1" dirty="0" err="1"/>
              <a:t>mahnitëse</a:t>
            </a:r>
            <a:r>
              <a:rPr lang="en-US" i="1" dirty="0"/>
              <a:t> </a:t>
            </a:r>
            <a:r>
              <a:rPr lang="en-US" i="1" dirty="0" err="1"/>
              <a:t>të</a:t>
            </a:r>
            <a:r>
              <a:rPr lang="en-US" i="1" dirty="0"/>
              <a:t> </a:t>
            </a:r>
            <a:r>
              <a:rPr lang="en-US" i="1" dirty="0" err="1"/>
              <a:t>shikosh</a:t>
            </a:r>
            <a:r>
              <a:rPr lang="en-US" i="1" dirty="0"/>
              <a:t>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kjo</a:t>
            </a:r>
            <a:r>
              <a:rPr lang="en-US" i="1" dirty="0"/>
              <a:t> </a:t>
            </a:r>
            <a:r>
              <a:rPr lang="en-US" i="1" dirty="0" err="1"/>
              <a:t>makinë</a:t>
            </a:r>
            <a:r>
              <a:rPr lang="en-US" i="1" dirty="0"/>
              <a:t> e </a:t>
            </a:r>
            <a:r>
              <a:rPr lang="en-US" i="1" dirty="0" err="1"/>
              <a:t>vogël</a:t>
            </a:r>
            <a:r>
              <a:rPr lang="en-US" i="1" dirty="0"/>
              <a:t> </a:t>
            </a:r>
            <a:r>
              <a:rPr lang="en-US" i="1" dirty="0" err="1"/>
              <a:t>vizaton</a:t>
            </a:r>
            <a:r>
              <a:rPr lang="en-US" i="1" dirty="0"/>
              <a:t> </a:t>
            </a:r>
            <a:r>
              <a:rPr lang="en-US" i="1" dirty="0" err="1"/>
              <a:t>imazhe</a:t>
            </a:r>
            <a:r>
              <a:rPr lang="en-US" i="1" dirty="0"/>
              <a:t> </a:t>
            </a:r>
            <a:r>
              <a:rPr lang="en-US" i="1" dirty="0" err="1"/>
              <a:t>në</a:t>
            </a:r>
            <a:r>
              <a:rPr lang="en-US" i="1" dirty="0"/>
              <a:t> </a:t>
            </a:r>
            <a:r>
              <a:rPr lang="en-US" i="1" dirty="0" err="1"/>
              <a:t>mënyrë</a:t>
            </a:r>
            <a:r>
              <a:rPr lang="en-US" i="1" dirty="0"/>
              <a:t> </a:t>
            </a:r>
            <a:r>
              <a:rPr lang="en-US" i="1" dirty="0" err="1"/>
              <a:t>kaq</a:t>
            </a:r>
            <a:r>
              <a:rPr lang="en-US" i="1" dirty="0"/>
              <a:t> </a:t>
            </a:r>
            <a:r>
              <a:rPr lang="en-US" i="1" dirty="0" err="1"/>
              <a:t>të</a:t>
            </a:r>
            <a:r>
              <a:rPr lang="en-US" i="1" dirty="0"/>
              <a:t> </a:t>
            </a:r>
            <a:r>
              <a:rPr lang="en-US" i="1" dirty="0" err="1"/>
              <a:t>bukur</a:t>
            </a:r>
            <a:r>
              <a:rPr lang="en-US" i="1" dirty="0"/>
              <a:t> me </a:t>
            </a:r>
            <a:r>
              <a:rPr lang="en-US" i="1" dirty="0" err="1"/>
              <a:t>një</a:t>
            </a:r>
            <a:r>
              <a:rPr lang="en-US" i="1" dirty="0"/>
              <a:t> </a:t>
            </a:r>
            <a:r>
              <a:rPr lang="en-US" i="1" dirty="0" err="1"/>
              <a:t>precizitet</a:t>
            </a:r>
            <a:r>
              <a:rPr lang="en-US" i="1" dirty="0"/>
              <a:t> </a:t>
            </a:r>
            <a:r>
              <a:rPr lang="en-US" i="1" dirty="0" err="1"/>
              <a:t>të</a:t>
            </a:r>
            <a:r>
              <a:rPr lang="en-US" i="1" dirty="0"/>
              <a:t> </a:t>
            </a:r>
            <a:r>
              <a:rPr lang="en-US" i="1" dirty="0" err="1"/>
              <a:t>mirë</a:t>
            </a:r>
            <a:r>
              <a:rPr lang="en-US" i="1" dirty="0"/>
              <a:t>. </a:t>
            </a:r>
            <a:r>
              <a:rPr lang="en-US" i="1" dirty="0" err="1"/>
              <a:t>Thjesht</a:t>
            </a:r>
            <a:r>
              <a:rPr lang="en-US" i="1" dirty="0"/>
              <a:t>, </a:t>
            </a:r>
            <a:r>
              <a:rPr lang="en-US" i="1" dirty="0" err="1"/>
              <a:t>çdo</a:t>
            </a:r>
            <a:r>
              <a:rPr lang="en-US" i="1" dirty="0"/>
              <a:t> </a:t>
            </a:r>
            <a:r>
              <a:rPr lang="en-US" i="1" dirty="0" err="1"/>
              <a:t>imazh</a:t>
            </a:r>
            <a:r>
              <a:rPr lang="en-US" i="1" dirty="0"/>
              <a:t> </a:t>
            </a:r>
            <a:r>
              <a:rPr lang="en-US" i="1" dirty="0" err="1"/>
              <a:t>që</a:t>
            </a:r>
            <a:r>
              <a:rPr lang="en-US" i="1" dirty="0"/>
              <a:t> </a:t>
            </a:r>
            <a:r>
              <a:rPr lang="en-US" i="1" dirty="0" err="1"/>
              <a:t>dëshiron</a:t>
            </a:r>
            <a:r>
              <a:rPr lang="en-US" i="1" dirty="0"/>
              <a:t> </a:t>
            </a:r>
            <a:r>
              <a:rPr lang="en-US" i="1" dirty="0" err="1"/>
              <a:t>të</a:t>
            </a:r>
            <a:r>
              <a:rPr lang="en-US" i="1" dirty="0"/>
              <a:t> </a:t>
            </a:r>
            <a:r>
              <a:rPr lang="en-US" i="1" dirty="0" err="1"/>
              <a:t>vizatohet</a:t>
            </a:r>
            <a:r>
              <a:rPr lang="en-US" i="1" dirty="0"/>
              <a:t> me </a:t>
            </a:r>
            <a:r>
              <a:rPr lang="en-US" i="1" dirty="0" err="1"/>
              <a:t>këtë</a:t>
            </a:r>
            <a:r>
              <a:rPr lang="en-US" i="1" dirty="0"/>
              <a:t> </a:t>
            </a:r>
            <a:r>
              <a:rPr lang="en-US" i="1" dirty="0" err="1"/>
              <a:t>makinë</a:t>
            </a:r>
            <a:r>
              <a:rPr lang="en-US" i="1" dirty="0"/>
              <a:t> </a:t>
            </a:r>
            <a:r>
              <a:rPr lang="en-US" i="1" dirty="0" err="1"/>
              <a:t>duhet</a:t>
            </a:r>
            <a:r>
              <a:rPr lang="en-US" i="1" dirty="0"/>
              <a:t> </a:t>
            </a:r>
            <a:r>
              <a:rPr lang="en-US" i="1" dirty="0" err="1"/>
              <a:t>të</a:t>
            </a:r>
            <a:r>
              <a:rPr lang="en-US" i="1" dirty="0"/>
              <a:t> </a:t>
            </a:r>
            <a:r>
              <a:rPr lang="en-US" i="1" dirty="0" err="1"/>
              <a:t>konvertohet</a:t>
            </a:r>
            <a:r>
              <a:rPr lang="en-US" i="1" dirty="0"/>
              <a:t> </a:t>
            </a:r>
            <a:r>
              <a:rPr lang="en-US" i="1" dirty="0" err="1"/>
              <a:t>në</a:t>
            </a:r>
            <a:r>
              <a:rPr lang="en-US" i="1" dirty="0"/>
              <a:t> </a:t>
            </a:r>
            <a:r>
              <a:rPr lang="en-US" i="1" dirty="0" err="1"/>
              <a:t>një</a:t>
            </a:r>
            <a:r>
              <a:rPr lang="en-US" i="1" dirty="0"/>
              <a:t> </a:t>
            </a:r>
            <a:r>
              <a:rPr lang="en-US" i="1" dirty="0" err="1"/>
              <a:t>skedar</a:t>
            </a:r>
            <a:r>
              <a:rPr lang="en-US" i="1" dirty="0"/>
              <a:t> </a:t>
            </a:r>
            <a:r>
              <a:rPr lang="en-US" i="1" dirty="0" err="1"/>
              <a:t>Gcode</a:t>
            </a:r>
            <a:r>
              <a:rPr lang="en-US" i="1" dirty="0"/>
              <a:t> duke </a:t>
            </a:r>
            <a:r>
              <a:rPr lang="en-US" i="1" dirty="0" err="1"/>
              <a:t>përdorur</a:t>
            </a:r>
            <a:r>
              <a:rPr lang="en-US" i="1" dirty="0"/>
              <a:t> </a:t>
            </a:r>
            <a:r>
              <a:rPr lang="en-US" i="1" dirty="0" err="1"/>
              <a:t>softuerin</a:t>
            </a:r>
            <a:r>
              <a:rPr lang="en-US" i="1" dirty="0"/>
              <a:t> INKSCAPE. Ky stream </a:t>
            </a:r>
            <a:r>
              <a:rPr lang="en-US" i="1" dirty="0" err="1"/>
              <a:t>Gcode</a:t>
            </a:r>
            <a:r>
              <a:rPr lang="en-US" i="1" dirty="0"/>
              <a:t> </a:t>
            </a:r>
            <a:r>
              <a:rPr lang="en-US" i="1" dirty="0" err="1"/>
              <a:t>në</a:t>
            </a:r>
            <a:r>
              <a:rPr lang="en-US" i="1" dirty="0"/>
              <a:t> Arduino </a:t>
            </a:r>
            <a:r>
              <a:rPr lang="en-US" i="1" dirty="0" err="1"/>
              <a:t>përmes</a:t>
            </a:r>
            <a:r>
              <a:rPr lang="en-US" i="1" dirty="0"/>
              <a:t> </a:t>
            </a:r>
            <a:r>
              <a:rPr lang="en-US" i="1" dirty="0" err="1"/>
              <a:t>programit</a:t>
            </a:r>
            <a:r>
              <a:rPr lang="en-US" i="1" dirty="0"/>
              <a:t> </a:t>
            </a:r>
            <a:r>
              <a:rPr lang="en-US" i="1" dirty="0" err="1"/>
              <a:t>të</a:t>
            </a:r>
            <a:r>
              <a:rPr lang="en-US" i="1" dirty="0"/>
              <a:t> </a:t>
            </a:r>
            <a:r>
              <a:rPr lang="en-US" i="1" dirty="0" err="1"/>
              <a:t>kontrollit</a:t>
            </a:r>
            <a:r>
              <a:rPr lang="en-US" i="1" dirty="0"/>
              <a:t> GCTRL. </a:t>
            </a:r>
            <a:r>
              <a:rPr lang="en-US" i="1" dirty="0" err="1"/>
              <a:t>Dhe</a:t>
            </a:r>
            <a:r>
              <a:rPr lang="en-US" i="1" dirty="0"/>
              <a:t> </a:t>
            </a:r>
            <a:r>
              <a:rPr lang="en-US" i="1" dirty="0" err="1"/>
              <a:t>mbrojtësi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motorit</a:t>
            </a:r>
            <a:r>
              <a:rPr lang="en-US" i="1" dirty="0"/>
              <a:t> L293D </a:t>
            </a:r>
            <a:r>
              <a:rPr lang="en-US" i="1" dirty="0" err="1"/>
              <a:t>udhëzon</a:t>
            </a:r>
            <a:r>
              <a:rPr lang="en-US" i="1" dirty="0"/>
              <a:t> </a:t>
            </a:r>
            <a:r>
              <a:rPr lang="en-US" i="1" dirty="0" err="1"/>
              <a:t>motorin</a:t>
            </a:r>
            <a:r>
              <a:rPr lang="en-US" i="1" dirty="0"/>
              <a:t> e </a:t>
            </a:r>
            <a:r>
              <a:rPr lang="en-US" i="1" dirty="0" err="1"/>
              <a:t>hapësirave</a:t>
            </a:r>
            <a:r>
              <a:rPr lang="en-US" i="1" dirty="0"/>
              <a:t> se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të</a:t>
            </a:r>
            <a:r>
              <a:rPr lang="en-US" i="1" dirty="0"/>
              <a:t> </a:t>
            </a:r>
            <a:r>
              <a:rPr lang="en-US" i="1" dirty="0" err="1"/>
              <a:t>lëvizë</a:t>
            </a:r>
            <a:r>
              <a:rPr lang="en-US" i="1" dirty="0"/>
              <a:t>, </a:t>
            </a:r>
            <a:r>
              <a:rPr lang="en-US" i="1" dirty="0" err="1"/>
              <a:t>kombinojë</a:t>
            </a:r>
            <a:r>
              <a:rPr lang="en-US" i="1" dirty="0"/>
              <a:t> </a:t>
            </a:r>
            <a:r>
              <a:rPr lang="en-US" i="1" dirty="0" err="1"/>
              <a:t>dhe</a:t>
            </a:r>
            <a:r>
              <a:rPr lang="en-US" i="1" dirty="0"/>
              <a:t> </a:t>
            </a:r>
            <a:r>
              <a:rPr lang="en-US" i="1" dirty="0" err="1"/>
              <a:t>sinkronizojë</a:t>
            </a:r>
            <a:r>
              <a:rPr lang="en-US" i="1" dirty="0"/>
              <a:t> </a:t>
            </a:r>
            <a:r>
              <a:rPr lang="en-US" i="1" dirty="0" err="1"/>
              <a:t>lëvizjen</a:t>
            </a:r>
            <a:r>
              <a:rPr lang="en-US" i="1" dirty="0"/>
              <a:t> e </a:t>
            </a:r>
            <a:r>
              <a:rPr lang="en-US" i="1" dirty="0" err="1"/>
              <a:t>hapësirave</a:t>
            </a:r>
            <a:r>
              <a:rPr lang="en-US" i="1" dirty="0"/>
              <a:t> </a:t>
            </a:r>
            <a:r>
              <a:rPr lang="en-US" i="1" dirty="0" err="1"/>
              <a:t>përfundon</a:t>
            </a:r>
            <a:r>
              <a:rPr lang="en-US" i="1" dirty="0"/>
              <a:t> </a:t>
            </a:r>
            <a:r>
              <a:rPr lang="en-US" i="1" dirty="0" err="1"/>
              <a:t>në</a:t>
            </a:r>
            <a:r>
              <a:rPr lang="en-US" i="1" dirty="0"/>
              <a:t> </a:t>
            </a:r>
            <a:r>
              <a:rPr lang="en-US" i="1" dirty="0" err="1"/>
              <a:t>një</a:t>
            </a:r>
            <a:r>
              <a:rPr lang="en-US" i="1" dirty="0"/>
              <a:t> </a:t>
            </a:r>
            <a:r>
              <a:rPr lang="en-US" i="1" dirty="0" err="1"/>
              <a:t>imazh</a:t>
            </a:r>
            <a:r>
              <a:rPr lang="en-US" i="1" dirty="0"/>
              <a:t> </a:t>
            </a:r>
            <a:r>
              <a:rPr lang="en-US" i="1" dirty="0" err="1"/>
              <a:t>të</a:t>
            </a:r>
            <a:r>
              <a:rPr lang="en-US" i="1" dirty="0"/>
              <a:t> </a:t>
            </a:r>
            <a:r>
              <a:rPr lang="en-US" i="1" dirty="0" err="1"/>
              <a:t>mirë</a:t>
            </a:r>
            <a:r>
              <a:rPr lang="en-US" i="1" dirty="0"/>
              <a:t>. </a:t>
            </a:r>
            <a:r>
              <a:rPr lang="en-US" i="1" dirty="0" err="1"/>
              <a:t>Kjo</a:t>
            </a:r>
            <a:r>
              <a:rPr lang="en-US" i="1" dirty="0"/>
              <a:t> </a:t>
            </a:r>
            <a:r>
              <a:rPr lang="en-US" i="1" dirty="0" err="1"/>
              <a:t>makinë</a:t>
            </a:r>
            <a:r>
              <a:rPr lang="en-US" i="1" dirty="0"/>
              <a:t> ka </a:t>
            </a:r>
            <a:r>
              <a:rPr lang="en-US" i="1" dirty="0" err="1"/>
              <a:t>dy</a:t>
            </a:r>
            <a:r>
              <a:rPr lang="en-US" i="1" dirty="0"/>
              <a:t> </a:t>
            </a:r>
            <a:r>
              <a:rPr lang="en-US" i="1" dirty="0" err="1"/>
              <a:t>aksa</a:t>
            </a:r>
            <a:r>
              <a:rPr lang="en-US" i="1" dirty="0"/>
              <a:t>, X-AXIS </a:t>
            </a:r>
            <a:r>
              <a:rPr lang="en-US" i="1" dirty="0" err="1"/>
              <a:t>dhe</a:t>
            </a:r>
            <a:r>
              <a:rPr lang="en-US" i="1" dirty="0"/>
              <a:t> Y-AXIS. </a:t>
            </a:r>
            <a:r>
              <a:rPr lang="en-US" i="1" dirty="0" err="1"/>
              <a:t>Aksi</a:t>
            </a:r>
            <a:r>
              <a:rPr lang="en-US" i="1" dirty="0"/>
              <a:t> X </a:t>
            </a:r>
            <a:r>
              <a:rPr lang="en-US" i="1" dirty="0" err="1"/>
              <a:t>është</a:t>
            </a:r>
            <a:r>
              <a:rPr lang="en-US" i="1" dirty="0"/>
              <a:t> zona e </a:t>
            </a:r>
            <a:r>
              <a:rPr lang="en-US" i="1" dirty="0" err="1"/>
              <a:t>vizatimit</a:t>
            </a:r>
            <a:r>
              <a:rPr lang="en-US" i="1" dirty="0"/>
              <a:t>, </a:t>
            </a:r>
            <a:r>
              <a:rPr lang="en-US" i="1" dirty="0" err="1"/>
              <a:t>letra</a:t>
            </a:r>
            <a:r>
              <a:rPr lang="en-US" i="1" dirty="0"/>
              <a:t> </a:t>
            </a:r>
            <a:r>
              <a:rPr lang="en-US" i="1" dirty="0" err="1"/>
              <a:t>vendoset</a:t>
            </a:r>
            <a:r>
              <a:rPr lang="en-US" i="1" dirty="0"/>
              <a:t> </a:t>
            </a:r>
            <a:r>
              <a:rPr lang="en-US" i="1" dirty="0" err="1"/>
              <a:t>në</a:t>
            </a:r>
            <a:r>
              <a:rPr lang="en-US" i="1" dirty="0"/>
              <a:t> </a:t>
            </a:r>
            <a:r>
              <a:rPr lang="en-US" i="1" dirty="0" err="1"/>
              <a:t>aksin</a:t>
            </a:r>
            <a:r>
              <a:rPr lang="en-US" i="1" dirty="0"/>
              <a:t> X. </a:t>
            </a:r>
            <a:r>
              <a:rPr lang="en-US" i="1" dirty="0" err="1"/>
              <a:t>Aksi</a:t>
            </a:r>
            <a:r>
              <a:rPr lang="en-US" i="1" dirty="0"/>
              <a:t> Y </a:t>
            </a:r>
            <a:r>
              <a:rPr lang="en-US" i="1" dirty="0" err="1"/>
              <a:t>mban</a:t>
            </a:r>
            <a:r>
              <a:rPr lang="en-US" i="1" dirty="0"/>
              <a:t> </a:t>
            </a:r>
            <a:r>
              <a:rPr lang="en-US" i="1" dirty="0" err="1"/>
              <a:t>lapsin</a:t>
            </a:r>
            <a:r>
              <a:rPr lang="en-US" i="1" dirty="0"/>
              <a:t>.. </a:t>
            </a:r>
          </a:p>
        </p:txBody>
      </p:sp>
    </p:spTree>
    <p:extLst>
      <p:ext uri="{BB962C8B-B14F-4D97-AF65-F5344CB8AC3E}">
        <p14:creationId xmlns:p14="http://schemas.microsoft.com/office/powerpoint/2010/main" val="365058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926F-77D4-56EB-A5C8-F478F50C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Arduino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CED1E-DBDF-D099-08C6-550E33D9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70377"/>
            <a:ext cx="9525000" cy="3920773"/>
          </a:xfrm>
        </p:spPr>
        <p:txBody>
          <a:bodyPr>
            <a:normAutofit/>
          </a:bodyPr>
          <a:lstStyle/>
          <a:p>
            <a:pPr algn="l"/>
            <a:r>
              <a:rPr lang="en-US" sz="1200" i="1" dirty="0"/>
              <a:t>1. </a:t>
            </a:r>
            <a:r>
              <a:rPr lang="en-US" sz="1200" b="1" i="1" u="sng" dirty="0"/>
              <a:t>Libraries</a:t>
            </a:r>
            <a:r>
              <a:rPr lang="en-US" sz="1200" i="1" dirty="0"/>
              <a:t>:</a:t>
            </a:r>
          </a:p>
          <a:p>
            <a:pPr algn="l"/>
            <a:r>
              <a:rPr lang="en-US" sz="1200" i="1" dirty="0"/>
              <a:t>   - </a:t>
            </a:r>
            <a:r>
              <a:rPr lang="en-US" sz="1200" i="1" dirty="0" err="1"/>
              <a:t>Servo.h</a:t>
            </a:r>
            <a:r>
              <a:rPr lang="en-US" sz="1200" i="1" dirty="0"/>
              <a:t>: Library for controlling the servo motor.</a:t>
            </a:r>
          </a:p>
          <a:p>
            <a:pPr algn="l"/>
            <a:r>
              <a:rPr lang="en-US" sz="1200" i="1" dirty="0"/>
              <a:t>   - </a:t>
            </a:r>
            <a:r>
              <a:rPr lang="en-US" sz="1200" i="1" dirty="0" err="1"/>
              <a:t>AFMotor.h</a:t>
            </a:r>
            <a:r>
              <a:rPr lang="en-US" sz="1200" i="1" dirty="0"/>
              <a:t>: Library for controlling stepper motors using the Adafruit Motor Shield.</a:t>
            </a:r>
          </a:p>
          <a:p>
            <a:pPr algn="l"/>
            <a:endParaRPr lang="en-US" sz="1200" i="1" dirty="0"/>
          </a:p>
          <a:p>
            <a:pPr algn="l"/>
            <a:r>
              <a:rPr lang="en-US" sz="1200" i="1" dirty="0"/>
              <a:t>2. </a:t>
            </a:r>
            <a:r>
              <a:rPr lang="en-US" sz="1200" b="1" i="1" u="sng" dirty="0"/>
              <a:t>Definitions:</a:t>
            </a:r>
          </a:p>
          <a:p>
            <a:pPr algn="l"/>
            <a:r>
              <a:rPr lang="en-US" sz="1200" i="1" dirty="0"/>
              <a:t>   - </a:t>
            </a:r>
            <a:r>
              <a:rPr lang="en-US" sz="1200" b="1" i="1" u="sng" dirty="0"/>
              <a:t>LINE_BUFFER_LENGTH</a:t>
            </a:r>
            <a:r>
              <a:rPr lang="en-US" sz="1200" i="1" dirty="0"/>
              <a:t>: Maximum length of a command line.</a:t>
            </a:r>
          </a:p>
          <a:p>
            <a:pPr algn="l"/>
            <a:r>
              <a:rPr lang="en-US" sz="1200" i="1" dirty="0"/>
              <a:t>   - </a:t>
            </a:r>
            <a:r>
              <a:rPr lang="en-US" sz="1200" b="1" i="1" u="sng" dirty="0"/>
              <a:t>STEP</a:t>
            </a:r>
            <a:r>
              <a:rPr lang="en-US" sz="1200" i="1" dirty="0"/>
              <a:t>: </a:t>
            </a:r>
            <a:r>
              <a:rPr lang="en-US" sz="1200" i="1" dirty="0" err="1"/>
              <a:t>Microstepping</a:t>
            </a:r>
            <a:r>
              <a:rPr lang="en-US" sz="1200" i="1" dirty="0"/>
              <a:t> mode.</a:t>
            </a:r>
          </a:p>
          <a:p>
            <a:pPr algn="l"/>
            <a:r>
              <a:rPr lang="en-US" sz="1200" i="1" dirty="0"/>
              <a:t>   - </a:t>
            </a:r>
            <a:r>
              <a:rPr lang="en-US" sz="1200" b="1" i="1" u="sng" dirty="0"/>
              <a:t>Constants for servo positions</a:t>
            </a:r>
            <a:r>
              <a:rPr lang="en-US" sz="1200" i="1" dirty="0"/>
              <a:t> (`</a:t>
            </a:r>
            <a:r>
              <a:rPr lang="en-US" sz="1200" i="1" dirty="0" err="1"/>
              <a:t>penZUp</a:t>
            </a:r>
            <a:r>
              <a:rPr lang="en-US" sz="1200" i="1" dirty="0"/>
              <a:t>` and `</a:t>
            </a:r>
            <a:r>
              <a:rPr lang="en-US" sz="1200" i="1" dirty="0" err="1"/>
              <a:t>penZDown</a:t>
            </a:r>
            <a:r>
              <a:rPr lang="en-US" sz="1200" i="1" dirty="0"/>
              <a:t>`), servo pin (`</a:t>
            </a:r>
            <a:r>
              <a:rPr lang="en-US" sz="1200" i="1" dirty="0" err="1"/>
              <a:t>penServoPin</a:t>
            </a:r>
            <a:r>
              <a:rPr lang="en-US" sz="1200" i="1" dirty="0"/>
              <a:t>`), and steps per revolution (`</a:t>
            </a:r>
            <a:r>
              <a:rPr lang="en-US" sz="1200" i="1" dirty="0" err="1"/>
              <a:t>stepsPerRevolution</a:t>
            </a:r>
            <a:r>
              <a:rPr lang="en-US" sz="1200" i="1" dirty="0"/>
              <a:t>`).</a:t>
            </a:r>
          </a:p>
          <a:p>
            <a:pPr algn="l"/>
            <a:r>
              <a:rPr lang="en-US" sz="1200" i="1" dirty="0"/>
              <a:t>   </a:t>
            </a:r>
          </a:p>
          <a:p>
            <a:pPr algn="l"/>
            <a:r>
              <a:rPr lang="en-US" sz="1200" i="1" dirty="0"/>
              <a:t>3. </a:t>
            </a:r>
            <a:r>
              <a:rPr lang="en-US" sz="1200" b="1" i="1" u="sng" dirty="0"/>
              <a:t>Global Variables:</a:t>
            </a:r>
          </a:p>
          <a:p>
            <a:pPr algn="l"/>
            <a:r>
              <a:rPr lang="en-US" sz="1200" i="1" dirty="0"/>
              <a:t>   - </a:t>
            </a:r>
            <a:r>
              <a:rPr lang="en-US" sz="1200" b="1" i="1" u="sng" dirty="0" err="1"/>
              <a:t>actuatorPos</a:t>
            </a:r>
            <a:r>
              <a:rPr lang="en-US" sz="1200" i="1" dirty="0"/>
              <a:t>: Current position of the plotter's </a:t>
            </a:r>
            <a:r>
              <a:rPr lang="en-US" sz="1200" i="1" dirty="0" err="1"/>
              <a:t>plothead</a:t>
            </a:r>
            <a:r>
              <a:rPr lang="en-US" sz="1200" i="1" dirty="0"/>
              <a:t>.</a:t>
            </a:r>
          </a:p>
          <a:p>
            <a:pPr algn="l"/>
            <a:r>
              <a:rPr lang="en-US" sz="1200" i="1" dirty="0"/>
              <a:t>   - </a:t>
            </a:r>
            <a:r>
              <a:rPr lang="en-US" sz="1200" b="1" i="1" u="sng" dirty="0"/>
              <a:t>Drawing settings </a:t>
            </a:r>
            <a:r>
              <a:rPr lang="en-US" sz="1200" i="1" dirty="0"/>
              <a:t>such as `</a:t>
            </a:r>
            <a:r>
              <a:rPr lang="en-US" sz="1200" i="1" dirty="0" err="1"/>
              <a:t>StepInc</a:t>
            </a:r>
            <a:r>
              <a:rPr lang="en-US" sz="1200" i="1" dirty="0"/>
              <a:t>`, `</a:t>
            </a:r>
            <a:r>
              <a:rPr lang="en-US" sz="1200" i="1" dirty="0" err="1"/>
              <a:t>StepDelay</a:t>
            </a:r>
            <a:r>
              <a:rPr lang="en-US" sz="1200" i="1" dirty="0"/>
              <a:t>`, `</a:t>
            </a:r>
            <a:r>
              <a:rPr lang="en-US" sz="1200" i="1" dirty="0" err="1"/>
              <a:t>LineDelay</a:t>
            </a:r>
            <a:r>
              <a:rPr lang="en-US" sz="1200" i="1" dirty="0"/>
              <a:t>`, and `</a:t>
            </a:r>
            <a:r>
              <a:rPr lang="en-US" sz="1200" i="1" dirty="0" err="1"/>
              <a:t>penDelay</a:t>
            </a:r>
            <a:r>
              <a:rPr lang="en-US" sz="1200" i="1" dirty="0"/>
              <a:t>`.</a:t>
            </a:r>
          </a:p>
          <a:p>
            <a:pPr algn="l"/>
            <a:r>
              <a:rPr lang="en-US" sz="1200" i="1" dirty="0"/>
              <a:t>   - </a:t>
            </a:r>
            <a:r>
              <a:rPr lang="en-US" sz="1200" b="1" i="1" u="sng" dirty="0"/>
              <a:t>Steps per millimeter </a:t>
            </a:r>
            <a:r>
              <a:rPr lang="en-US" sz="1200" i="1" dirty="0"/>
              <a:t>for X and Y axes (`</a:t>
            </a:r>
            <a:r>
              <a:rPr lang="en-US" sz="1200" i="1" dirty="0" err="1"/>
              <a:t>StepsPerMillimeterX</a:t>
            </a:r>
            <a:r>
              <a:rPr lang="en-US" sz="1200" i="1" dirty="0"/>
              <a:t>` and `</a:t>
            </a:r>
            <a:r>
              <a:rPr lang="en-US" sz="1200" i="1" dirty="0" err="1"/>
              <a:t>StepsPerMillimeterY</a:t>
            </a:r>
            <a:r>
              <a:rPr lang="en-US" sz="1200" i="1" dirty="0"/>
              <a:t>`).</a:t>
            </a:r>
          </a:p>
          <a:p>
            <a:pPr algn="l"/>
            <a:r>
              <a:rPr lang="en-US" sz="1200" i="1" dirty="0"/>
              <a:t>   - </a:t>
            </a:r>
            <a:r>
              <a:rPr lang="en-US" sz="1200" b="1" i="1" u="sng" dirty="0"/>
              <a:t>Drawing robot limits </a:t>
            </a:r>
            <a:r>
              <a:rPr lang="en-US" sz="1200" i="1" dirty="0"/>
              <a:t>(`</a:t>
            </a:r>
            <a:r>
              <a:rPr lang="en-US" sz="1200" i="1" dirty="0" err="1"/>
              <a:t>Xmin</a:t>
            </a:r>
            <a:r>
              <a:rPr lang="en-US" sz="1200" i="1" dirty="0"/>
              <a:t>`, `</a:t>
            </a:r>
            <a:r>
              <a:rPr lang="en-US" sz="1200" i="1" dirty="0" err="1"/>
              <a:t>Xmax</a:t>
            </a:r>
            <a:r>
              <a:rPr lang="en-US" sz="1200" i="1" dirty="0"/>
              <a:t>`, `</a:t>
            </a:r>
            <a:r>
              <a:rPr lang="en-US" sz="1200" i="1" dirty="0" err="1"/>
              <a:t>Ymin</a:t>
            </a:r>
            <a:r>
              <a:rPr lang="en-US" sz="1200" i="1" dirty="0"/>
              <a:t>`, `</a:t>
            </a:r>
            <a:r>
              <a:rPr lang="en-US" sz="1200" i="1" dirty="0" err="1"/>
              <a:t>Ymax</a:t>
            </a:r>
            <a:r>
              <a:rPr lang="en-US" sz="1200" i="1" dirty="0"/>
              <a:t>`, `</a:t>
            </a:r>
            <a:r>
              <a:rPr lang="en-US" sz="1200" i="1" dirty="0" err="1"/>
              <a:t>Zmin</a:t>
            </a:r>
            <a:r>
              <a:rPr lang="en-US" sz="1200" i="1" dirty="0"/>
              <a:t>`, and `</a:t>
            </a:r>
            <a:r>
              <a:rPr lang="en-US" sz="1200" i="1" dirty="0" err="1"/>
              <a:t>Zmax</a:t>
            </a:r>
            <a:r>
              <a:rPr lang="en-US" sz="1200" i="1" dirty="0"/>
              <a:t>`).</a:t>
            </a:r>
          </a:p>
          <a:p>
            <a:pPr algn="l"/>
            <a:r>
              <a:rPr lang="en-US" sz="1200" i="1" dirty="0"/>
              <a:t>   - </a:t>
            </a:r>
            <a:r>
              <a:rPr lang="en-US" sz="1200" b="1" i="1" u="sng" dirty="0"/>
              <a:t>Current positions </a:t>
            </a:r>
            <a:r>
              <a:rPr lang="en-US" sz="1200" i="1" dirty="0"/>
              <a:t>(`</a:t>
            </a:r>
            <a:r>
              <a:rPr lang="en-US" sz="1200" i="1" dirty="0" err="1"/>
              <a:t>Xpos</a:t>
            </a:r>
            <a:r>
              <a:rPr lang="en-US" sz="1200" i="1" dirty="0"/>
              <a:t>`, `</a:t>
            </a:r>
            <a:r>
              <a:rPr lang="en-US" sz="1200" i="1" dirty="0" err="1"/>
              <a:t>Ypos</a:t>
            </a:r>
            <a:r>
              <a:rPr lang="en-US" sz="1200" i="1" dirty="0"/>
              <a:t>`, and `</a:t>
            </a:r>
            <a:r>
              <a:rPr lang="en-US" sz="1200" i="1" dirty="0" err="1"/>
              <a:t>Zpos</a:t>
            </a:r>
            <a:r>
              <a:rPr lang="en-US" sz="1200" i="1" dirty="0"/>
              <a:t>`).</a:t>
            </a:r>
          </a:p>
        </p:txBody>
      </p:sp>
    </p:spTree>
    <p:extLst>
      <p:ext uri="{BB962C8B-B14F-4D97-AF65-F5344CB8AC3E}">
        <p14:creationId xmlns:p14="http://schemas.microsoft.com/office/powerpoint/2010/main" val="41796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FC5BF-0996-6D39-2CB2-FAD5DC88C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0254"/>
            <a:ext cx="8839200" cy="3913696"/>
          </a:xfrm>
        </p:spPr>
        <p:txBody>
          <a:bodyPr>
            <a:normAutofit fontScale="47500" lnSpcReduction="20000"/>
          </a:bodyPr>
          <a:lstStyle/>
          <a:p>
            <a:pPr algn="l"/>
            <a:endParaRPr lang="en-US" i="1" dirty="0"/>
          </a:p>
          <a:p>
            <a:pPr algn="l"/>
            <a:r>
              <a:rPr lang="en-US" b="1" i="1" u="sng" dirty="0"/>
              <a:t>4. Setup:</a:t>
            </a:r>
          </a:p>
          <a:p>
            <a:pPr algn="l"/>
            <a:r>
              <a:rPr lang="en-US" i="1" dirty="0"/>
              <a:t>   - Initialization of serial communication, servo motor, and stepper motors.</a:t>
            </a:r>
          </a:p>
          <a:p>
            <a:pPr algn="l"/>
            <a:r>
              <a:rPr lang="en-US" i="1" dirty="0"/>
              <a:t>   - Notification of the CNC plotter's status and range limits.</a:t>
            </a:r>
          </a:p>
          <a:p>
            <a:pPr algn="l"/>
            <a:endParaRPr lang="en-US" i="1" dirty="0"/>
          </a:p>
          <a:p>
            <a:pPr algn="l"/>
            <a:r>
              <a:rPr lang="en-US" b="1" i="1" u="sng" dirty="0"/>
              <a:t>5. Loop:</a:t>
            </a:r>
          </a:p>
          <a:p>
            <a:pPr algn="l"/>
            <a:r>
              <a:rPr lang="en-US" i="1" dirty="0"/>
              <a:t>   - Continuously reads serial input and processes incoming commands.</a:t>
            </a:r>
          </a:p>
          <a:p>
            <a:pPr algn="l"/>
            <a:r>
              <a:rPr lang="en-US" i="1" dirty="0"/>
              <a:t>   - Commands can include movement (`G0` or `G1`), pen up/down (`M300`), and report position (`M114`).</a:t>
            </a:r>
          </a:p>
          <a:p>
            <a:pPr algn="l"/>
            <a:r>
              <a:rPr lang="en-US" i="1" dirty="0"/>
              <a:t>   - Comments and irrelevant characters are discarded.</a:t>
            </a:r>
          </a:p>
          <a:p>
            <a:pPr algn="l"/>
            <a:endParaRPr lang="en-US" i="1" dirty="0"/>
          </a:p>
          <a:p>
            <a:pPr algn="l"/>
            <a:r>
              <a:rPr lang="en-US" b="1" i="1" u="sng" dirty="0"/>
              <a:t>6. Function Definitions:</a:t>
            </a:r>
          </a:p>
          <a:p>
            <a:pPr algn="l"/>
            <a:r>
              <a:rPr lang="en-US" i="1" dirty="0"/>
              <a:t>   - </a:t>
            </a:r>
            <a:r>
              <a:rPr lang="en-US" b="1" i="1" u="sng" dirty="0" err="1"/>
              <a:t>processIncomingLine</a:t>
            </a:r>
            <a:r>
              <a:rPr lang="en-US" b="1" i="1" u="sng" dirty="0"/>
              <a:t>(): </a:t>
            </a:r>
            <a:r>
              <a:rPr lang="en-US" i="1" dirty="0"/>
              <a:t>Processes individual commands received via serial communication.</a:t>
            </a:r>
          </a:p>
          <a:p>
            <a:pPr algn="l"/>
            <a:r>
              <a:rPr lang="en-US" i="1" dirty="0"/>
              <a:t>   - </a:t>
            </a:r>
            <a:r>
              <a:rPr lang="en-US" b="1" i="1" u="sng" dirty="0" err="1"/>
              <a:t>drawLine</a:t>
            </a:r>
            <a:r>
              <a:rPr lang="en-US" b="1" i="1" u="sng" dirty="0"/>
              <a:t>(): </a:t>
            </a:r>
            <a:r>
              <a:rPr lang="en-US" i="1" dirty="0"/>
              <a:t>Draws a line from the current position to a specified point.</a:t>
            </a:r>
          </a:p>
          <a:p>
            <a:pPr algn="l"/>
            <a:r>
              <a:rPr lang="en-US" i="1" dirty="0"/>
              <a:t>   - </a:t>
            </a:r>
            <a:r>
              <a:rPr lang="en-US" b="1" i="1" dirty="0" err="1"/>
              <a:t>penUp</a:t>
            </a:r>
            <a:r>
              <a:rPr lang="en-US" b="1" i="1" dirty="0"/>
              <a:t>() and </a:t>
            </a:r>
            <a:r>
              <a:rPr lang="en-US" b="1" i="1" dirty="0" err="1"/>
              <a:t>penDown</a:t>
            </a:r>
            <a:r>
              <a:rPr lang="en-US" b="1" i="1" dirty="0"/>
              <a:t>(): </a:t>
            </a:r>
            <a:r>
              <a:rPr lang="en-US" i="1" dirty="0"/>
              <a:t>Control the pen's position (up or down) using a servo motor.</a:t>
            </a:r>
          </a:p>
          <a:p>
            <a:pPr algn="l"/>
            <a:endParaRPr lang="en-US" i="1" dirty="0"/>
          </a:p>
          <a:p>
            <a:pPr algn="l"/>
            <a:r>
              <a:rPr lang="en-US" b="1" i="1" u="sng" dirty="0"/>
              <a:t>Overall, this code allows the Arduino to receive commands over a serial connection and control the mini CNC plotter's movements and pen position accordingly.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0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983B4-3030-677F-3DE1-2D889701E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4. **Setup**:</a:t>
            </a:r>
          </a:p>
          <a:p>
            <a:pPr algn="l"/>
            <a:r>
              <a:rPr lang="en-US" dirty="0"/>
              <a:t>   - Initialization of serial communication, servo motor, and stepper motors.</a:t>
            </a:r>
          </a:p>
          <a:p>
            <a:pPr algn="l"/>
            <a:r>
              <a:rPr lang="en-US" dirty="0"/>
              <a:t>   - Notification of the CNC plotter's status and range limits.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5. **Loop**:</a:t>
            </a:r>
          </a:p>
          <a:p>
            <a:pPr algn="l"/>
            <a:r>
              <a:rPr lang="en-US" dirty="0"/>
              <a:t>   - Continuously reads serial input and processes incoming commands.</a:t>
            </a:r>
          </a:p>
          <a:p>
            <a:pPr algn="l"/>
            <a:r>
              <a:rPr lang="en-US" dirty="0"/>
              <a:t>   - Commands can include movement (`G0` or `G1`), pen up/down (`M300`), and report position (`M114`).</a:t>
            </a:r>
          </a:p>
          <a:p>
            <a:pPr algn="l"/>
            <a:r>
              <a:rPr lang="en-US" dirty="0"/>
              <a:t>   - Comments and irrelevant characters are discarded.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6. **Function Definitions**:</a:t>
            </a:r>
          </a:p>
          <a:p>
            <a:pPr algn="l"/>
            <a:r>
              <a:rPr lang="en-US" dirty="0"/>
              <a:t>   - `</a:t>
            </a:r>
            <a:r>
              <a:rPr lang="en-US" dirty="0" err="1"/>
              <a:t>processIncomingLine</a:t>
            </a:r>
            <a:r>
              <a:rPr lang="en-US" dirty="0"/>
              <a:t>()`: Processes individual commands received via serial communication.</a:t>
            </a:r>
          </a:p>
          <a:p>
            <a:pPr algn="l"/>
            <a:r>
              <a:rPr lang="en-US" dirty="0"/>
              <a:t>   - `</a:t>
            </a:r>
            <a:r>
              <a:rPr lang="en-US" dirty="0" err="1"/>
              <a:t>drawLine</a:t>
            </a:r>
            <a:r>
              <a:rPr lang="en-US" dirty="0"/>
              <a:t>()`: Draws a line from the current position to a specified point.</a:t>
            </a:r>
          </a:p>
          <a:p>
            <a:pPr algn="l"/>
            <a:r>
              <a:rPr lang="en-US" dirty="0"/>
              <a:t>   - `</a:t>
            </a:r>
            <a:r>
              <a:rPr lang="en-US" dirty="0" err="1"/>
              <a:t>penUp</a:t>
            </a:r>
            <a:r>
              <a:rPr lang="en-US" dirty="0"/>
              <a:t>()` and `</a:t>
            </a:r>
            <a:r>
              <a:rPr lang="en-US" dirty="0" err="1"/>
              <a:t>penDown</a:t>
            </a:r>
            <a:r>
              <a:rPr lang="en-US" dirty="0"/>
              <a:t>()`: Control the pen's position (up or down) using a servo motor.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Overall, this code allows the Arduino to receive commands over a serial connection and control the mini CNC plotter's movements and pen position accordingly.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4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6FA9-7FB8-E84E-FC81-B0B7686C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98919"/>
            <a:ext cx="8229600" cy="857250"/>
          </a:xfrm>
        </p:spPr>
        <p:txBody>
          <a:bodyPr/>
          <a:lstStyle/>
          <a:p>
            <a:r>
              <a:rPr lang="en-US" b="1" i="1" u="sng" dirty="0" err="1"/>
              <a:t>Shpjegimi</a:t>
            </a:r>
            <a:r>
              <a:rPr lang="en-US" b="1" i="1" u="sng" dirty="0"/>
              <a:t> I G-CODE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F0EBC-C2FB-27F1-1E69-7EC1394E290F}"/>
              </a:ext>
            </a:extLst>
          </p:cNvPr>
          <p:cNvSpPr txBox="1"/>
          <p:nvPr/>
        </p:nvSpPr>
        <p:spPr>
          <a:xfrm>
            <a:off x="340242" y="1556169"/>
            <a:ext cx="90802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1. </a:t>
            </a:r>
            <a:r>
              <a:rPr lang="en-US" sz="1200" b="1" i="1" u="sng" dirty="0"/>
              <a:t>Imports</a:t>
            </a:r>
            <a:r>
              <a:rPr lang="en-US" sz="1200" i="1" dirty="0"/>
              <a:t>: 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 err="1"/>
              <a:t>java.awt.event.KeyEvent</a:t>
            </a:r>
            <a:r>
              <a:rPr lang="en-US" sz="1200" b="1" i="1" u="sng" dirty="0"/>
              <a:t>: </a:t>
            </a:r>
            <a:r>
              <a:rPr lang="en-US" sz="1200" i="1" dirty="0"/>
              <a:t>Used for handling keyboard events.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 err="1"/>
              <a:t>javax.swing.JOptionPane</a:t>
            </a:r>
            <a:r>
              <a:rPr lang="en-US" sz="1200" i="1" dirty="0"/>
              <a:t>: Used for displaying a dialog box to select the serial port.</a:t>
            </a:r>
          </a:p>
          <a:p>
            <a:endParaRPr lang="en-US" sz="1200" i="1" dirty="0"/>
          </a:p>
          <a:p>
            <a:r>
              <a:rPr lang="en-US" sz="1200" i="1" dirty="0"/>
              <a:t>2. </a:t>
            </a:r>
            <a:r>
              <a:rPr lang="en-US" sz="1200" b="1" i="1" u="sng" dirty="0"/>
              <a:t>Global Variables: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/>
              <a:t>Serial port</a:t>
            </a:r>
            <a:r>
              <a:rPr lang="en-US" sz="1200" i="1" dirty="0"/>
              <a:t>: Represents the serial communication port with the Arduino board.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/>
              <a:t>String </a:t>
            </a:r>
            <a:r>
              <a:rPr lang="en-US" sz="1200" b="1" i="1" u="sng" dirty="0" err="1"/>
              <a:t>portname</a:t>
            </a:r>
            <a:r>
              <a:rPr lang="en-US" sz="1200" i="1" dirty="0"/>
              <a:t>: Holds the name of the serial port. This can be set manually or selected interactively.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 err="1"/>
              <a:t>boolean</a:t>
            </a:r>
            <a:r>
              <a:rPr lang="en-US" sz="1200" i="1" dirty="0"/>
              <a:t> </a:t>
            </a:r>
            <a:r>
              <a:rPr lang="en-US" sz="1200" b="1" i="1" u="sng" dirty="0"/>
              <a:t>streaming</a:t>
            </a:r>
            <a:r>
              <a:rPr lang="en-US" sz="1200" i="1" dirty="0"/>
              <a:t>: Indicates whether the program is currently streaming G-code commands.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/>
              <a:t>float speed</a:t>
            </a:r>
            <a:r>
              <a:rPr lang="en-US" sz="1200" i="1" dirty="0"/>
              <a:t>: Stores the speed of movement of the CNC machine.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/>
              <a:t>String[] </a:t>
            </a:r>
            <a:r>
              <a:rPr lang="en-US" sz="1200" b="1" i="1" u="sng" dirty="0" err="1"/>
              <a:t>gcode</a:t>
            </a:r>
            <a:r>
              <a:rPr lang="en-US" sz="1200" i="1" dirty="0"/>
              <a:t>: An array to hold G-code commands to be streamed to the CNC machine.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/>
              <a:t>int i</a:t>
            </a:r>
            <a:r>
              <a:rPr lang="en-US" sz="1200" i="1" dirty="0"/>
              <a:t>: Index used for iterating through the `</a:t>
            </a:r>
            <a:r>
              <a:rPr lang="en-US" sz="1200" i="1" dirty="0" err="1"/>
              <a:t>gcode</a:t>
            </a:r>
            <a:r>
              <a:rPr lang="en-US" sz="1200" i="1" dirty="0"/>
              <a:t>` array.</a:t>
            </a:r>
          </a:p>
          <a:p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65758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9E9BC-D5C7-5D00-61D3-12B481C71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09" y="742950"/>
            <a:ext cx="8839200" cy="3810000"/>
          </a:xfrm>
        </p:spPr>
        <p:txBody>
          <a:bodyPr>
            <a:noAutofit/>
          </a:bodyPr>
          <a:lstStyle/>
          <a:p>
            <a:r>
              <a:rPr lang="en-US" sz="1200" i="1" dirty="0"/>
              <a:t>3. </a:t>
            </a:r>
            <a:r>
              <a:rPr lang="en-US" sz="1200" b="1" i="1" u="sng" dirty="0"/>
              <a:t>Functions</a:t>
            </a:r>
            <a:r>
              <a:rPr lang="en-US" sz="1200" i="1" dirty="0"/>
              <a:t>: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 err="1"/>
              <a:t>openSerialPort</a:t>
            </a:r>
            <a:r>
              <a:rPr lang="en-US" sz="1200" b="1" i="1" u="sng" dirty="0"/>
              <a:t>(): </a:t>
            </a:r>
            <a:r>
              <a:rPr lang="en-US" sz="1200" i="1" dirty="0"/>
              <a:t>Opens the serial port specified by `</a:t>
            </a:r>
            <a:r>
              <a:rPr lang="en-US" sz="1200" i="1" dirty="0" err="1"/>
              <a:t>portname</a:t>
            </a:r>
            <a:r>
              <a:rPr lang="en-US" sz="1200" i="1" dirty="0"/>
              <a:t>` if it's not null.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 err="1"/>
              <a:t>selectSerialPort</a:t>
            </a:r>
            <a:r>
              <a:rPr lang="en-US" sz="1200" b="1" i="1" u="sng" dirty="0"/>
              <a:t>(): </a:t>
            </a:r>
            <a:r>
              <a:rPr lang="en-US" sz="1200" i="1" dirty="0"/>
              <a:t>Opens a dialog box to let the user select the serial port interactively.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/>
              <a:t>setup(): </a:t>
            </a:r>
            <a:r>
              <a:rPr lang="en-US" sz="1200" i="1" dirty="0"/>
              <a:t>Initializes the program, sets the size of the window, and opens the serial port.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/>
              <a:t>draw(): </a:t>
            </a:r>
            <a:r>
              <a:rPr lang="en-US" sz="1200" i="1" dirty="0"/>
              <a:t>Draws the instructions and displays information about the current settings.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 err="1"/>
              <a:t>keyPressed</a:t>
            </a:r>
            <a:r>
              <a:rPr lang="en-US" sz="1200" b="1" i="1" u="sng" dirty="0"/>
              <a:t>(): </a:t>
            </a:r>
            <a:r>
              <a:rPr lang="en-US" sz="1200" i="1" dirty="0"/>
              <a:t>Handles keyboard events. Depending on the pressed key, it sends G-code commands to the CNC machine via the serial port.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 err="1"/>
              <a:t>fileSelected</a:t>
            </a:r>
            <a:r>
              <a:rPr lang="en-US" sz="1200" b="1" i="1" u="sng" dirty="0"/>
              <a:t>(File selection): </a:t>
            </a:r>
            <a:r>
              <a:rPr lang="en-US" sz="1200" i="1" dirty="0"/>
              <a:t>Called when a file is selected via a file dialog. It loads the selected G-code file into the `</a:t>
            </a:r>
            <a:r>
              <a:rPr lang="en-US" sz="1200" i="1" dirty="0" err="1"/>
              <a:t>gcode</a:t>
            </a:r>
            <a:r>
              <a:rPr lang="en-US" sz="1200" i="1" dirty="0"/>
              <a:t>` array and starts streaming the commands.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/>
              <a:t>stream(): </a:t>
            </a:r>
            <a:r>
              <a:rPr lang="en-US" sz="1200" i="1" dirty="0"/>
              <a:t>Streams the G-code commands to the CNC machine. It sends one command at a time and waits for an acknowledgment before sending the next command.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 err="1"/>
              <a:t>serialEvent</a:t>
            </a:r>
            <a:r>
              <a:rPr lang="en-US" sz="1200" b="1" i="1" u="sng" dirty="0"/>
              <a:t>(Serial p): </a:t>
            </a:r>
            <a:r>
              <a:rPr lang="en-US" sz="1200" i="1" dirty="0"/>
              <a:t>Handles serial events. When data is received from the Arduino board, it prints the received data and continues streaming the G-code commands if necessary.</a:t>
            </a:r>
          </a:p>
          <a:p>
            <a:endParaRPr lang="en-US" sz="1200" i="1" dirty="0"/>
          </a:p>
          <a:p>
            <a:r>
              <a:rPr lang="en-US" sz="1200" i="1" dirty="0"/>
              <a:t>4</a:t>
            </a:r>
            <a:r>
              <a:rPr lang="en-US" sz="1200" b="1" i="1" u="sng" dirty="0"/>
              <a:t>. G-code Commands</a:t>
            </a:r>
            <a:r>
              <a:rPr lang="en-US" sz="1200" i="1" dirty="0"/>
              <a:t>:</a:t>
            </a:r>
          </a:p>
          <a:p>
            <a:r>
              <a:rPr lang="en-US" sz="1200" i="1" dirty="0"/>
              <a:t>   </a:t>
            </a:r>
            <a:r>
              <a:rPr lang="en-US" sz="1200" b="1" i="1" u="sng" dirty="0"/>
              <a:t>- G-code </a:t>
            </a:r>
            <a:r>
              <a:rPr lang="en-US" sz="1200" i="1" dirty="0"/>
              <a:t>commands are sent to the CNC machine based on the keys pressed by the user (`LEFT`, `RIGHT`, `UP`, `DOWN`, etc.).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/>
              <a:t>The G-code commands </a:t>
            </a:r>
            <a:r>
              <a:rPr lang="en-US" sz="1200" i="1" dirty="0"/>
              <a:t>control various actions such as moving the machine in the X, Y, and Z axes, setting the speed, displaying settings, going home, etc.</a:t>
            </a:r>
          </a:p>
          <a:p>
            <a:endParaRPr lang="en-US" sz="1200" i="1" dirty="0"/>
          </a:p>
          <a:p>
            <a:r>
              <a:rPr lang="en-US" sz="1200" b="1" i="1" u="sng" dirty="0"/>
              <a:t>Overall, this code provides a basic interface for controlling a CNC machine by sending G-code commands via a serial connection to an Arduino board.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601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773379-BCD4-43F2-6E3A-366789C9B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24"/>
            <a:ext cx="9144000" cy="4324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A62E81-5952-E22B-12AB-903E34EF9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3384">
            <a:off x="4266959" y="-190182"/>
            <a:ext cx="4708931" cy="13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77753"/>
      </p:ext>
    </p:extLst>
  </p:cSld>
  <p:clrMapOvr>
    <a:masterClrMapping/>
  </p:clrMapOvr>
</p:sld>
</file>

<file path=ppt/theme/theme1.xml><?xml version="1.0" encoding="utf-8"?>
<a:theme xmlns:a="http://schemas.openxmlformats.org/drawingml/2006/main" name="23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431</Template>
  <TotalTime>4014</TotalTime>
  <Words>1359</Words>
  <Application>Microsoft Office PowerPoint</Application>
  <PresentationFormat>On-screen Show (16:9)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235</vt:lpstr>
      <vt:lpstr>Projektimi i CNC</vt:lpstr>
      <vt:lpstr>Pershkrimi</vt:lpstr>
      <vt:lpstr>Përshkrimi i detajuar i projektit </vt:lpstr>
      <vt:lpstr>Arduino Code</vt:lpstr>
      <vt:lpstr>PowerPoint Presentation</vt:lpstr>
      <vt:lpstr>PowerPoint Presentation</vt:lpstr>
      <vt:lpstr>Shpjegimi I G-CODE</vt:lpstr>
      <vt:lpstr>PowerPoint Presentation</vt:lpstr>
      <vt:lpstr>PowerPoint Presentation</vt:lpstr>
      <vt:lpstr>Qëllimi dhe objektivi i projektit </vt:lpstr>
      <vt:lpstr>Rezulati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Projektimi i CNC</dc:title>
  <dc:creator>marsildo gjoka</dc:creator>
  <cp:lastModifiedBy>Gjon Gjoka</cp:lastModifiedBy>
  <cp:revision>2</cp:revision>
  <dcterms:created xsi:type="dcterms:W3CDTF">2024-04-17T18:53:00Z</dcterms:created>
  <dcterms:modified xsi:type="dcterms:W3CDTF">2024-05-02T08:14:09Z</dcterms:modified>
</cp:coreProperties>
</file>