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305" r:id="rId2"/>
    <p:sldId id="313" r:id="rId3"/>
    <p:sldId id="307" r:id="rId4"/>
    <p:sldId id="295" r:id="rId5"/>
    <p:sldId id="314" r:id="rId6"/>
  </p:sldIdLst>
  <p:sldSz cx="12192000" cy="6858000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Light" panose="00000400000000000000" pitchFamily="2" charset="0"/>
      <p:regular r:id="rId16"/>
      <p:italic r:id="rId17"/>
    </p:embeddedFont>
    <p:embeddedFont>
      <p:font typeface="Poppins SemiBold" panose="00000700000000000000" pitchFamily="2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7387"/>
    <a:srgbClr val="698EA7"/>
    <a:srgbClr val="E93A5C"/>
    <a:srgbClr val="E11D5A"/>
    <a:srgbClr val="844AFF"/>
    <a:srgbClr val="FFBA00"/>
    <a:srgbClr val="00207A"/>
    <a:srgbClr val="FDB006"/>
    <a:srgbClr val="90CA52"/>
    <a:srgbClr val="05AC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3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presProps" Target="presProps.xml"/><Relationship Id="rId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66E-555A-E84C-894C-BCBF3C2A306F}" type="datetimeFigureOut">
              <a:rPr lang="en-BA" smtClean="0"/>
              <a:t>04/17/2024</a:t>
            </a:fld>
            <a:endParaRPr lang="en-B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393ED-8F75-3E42-9632-C0E39D6C0273}" type="slidenum">
              <a:rPr lang="en-BA" smtClean="0"/>
              <a:t>‹#›</a:t>
            </a:fld>
            <a:endParaRPr lang="en-BA"/>
          </a:p>
        </p:txBody>
      </p:sp>
    </p:spTree>
    <p:extLst>
      <p:ext uri="{BB962C8B-B14F-4D97-AF65-F5344CB8AC3E}">
        <p14:creationId xmlns:p14="http://schemas.microsoft.com/office/powerpoint/2010/main" val="906256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2503" y="1677335"/>
            <a:ext cx="4442612" cy="2466904"/>
          </a:xfrm>
        </p:spPr>
        <p:txBody>
          <a:bodyPr anchor="b">
            <a:noAutofit/>
          </a:bodyPr>
          <a:lstStyle>
            <a:lvl1pPr algn="ctr">
              <a:defRPr sz="4800" b="1" i="0" spc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2502" y="4144239"/>
            <a:ext cx="4442612" cy="770580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605B-5E4A-F69A-5CEC-BA8AD68D5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0105" y="1044058"/>
            <a:ext cx="9890187" cy="1143344"/>
          </a:xfrm>
        </p:spPr>
        <p:txBody>
          <a:bodyPr/>
          <a:lstStyle>
            <a:lvl1pPr>
              <a:defRPr sz="5400" b="1" i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</a:lstStyle>
          <a:p>
            <a:r>
              <a:rPr lang="en-GB" dirty="0"/>
              <a:t>Bullet Points</a:t>
            </a:r>
            <a:endParaRPr lang="en-B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9972-5F6A-EAE4-03F7-7FBA8E7B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14322-2607-4586-D9DE-009F6DB3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C227C-47A8-6110-CD3E-C6624900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C43B5A5-9E0B-D8B0-5366-B49C87F3DB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9418" y="3122131"/>
            <a:ext cx="2184400" cy="11176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BA" sz="6600" b="1" i="0" kern="1200" dirty="0">
                <a:solidFill>
                  <a:schemeClr val="bg1"/>
                </a:solidFill>
                <a:latin typeface="Poppins SemiBold" pitchFamily="2" charset="77"/>
                <a:ea typeface="Open Sans" panose="020B0606030504020204" pitchFamily="34" charset="0"/>
                <a:cs typeface="Poppins SemiBold" pitchFamily="2" charset="77"/>
              </a:defRPr>
            </a:lvl1pPr>
          </a:lstStyle>
          <a:p>
            <a:pPr lvl="0"/>
            <a:r>
              <a:rPr lang="en-BA" dirty="0"/>
              <a:t>01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65CE8D1-6E81-EB7C-E007-F1A179C4FC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20105" y="2241087"/>
            <a:ext cx="9878053" cy="414269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F86B7A75-0E50-63E8-09D7-6015707A08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62005" y="3122131"/>
            <a:ext cx="2503194" cy="11433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6DCE465-1F6E-EC0F-B833-B6301D9E76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9418" y="4608656"/>
            <a:ext cx="2184400" cy="11176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BA" sz="6600" b="1" i="0" kern="1200" dirty="0">
                <a:solidFill>
                  <a:schemeClr val="bg1"/>
                </a:solidFill>
                <a:latin typeface="Poppins SemiBold" pitchFamily="2" charset="77"/>
                <a:ea typeface="Open Sans" panose="020B0606030504020204" pitchFamily="34" charset="0"/>
                <a:cs typeface="Poppins SemiBold" pitchFamily="2" charset="77"/>
              </a:defRPr>
            </a:lvl1pPr>
          </a:lstStyle>
          <a:p>
            <a:pPr lvl="0"/>
            <a:r>
              <a:rPr lang="en-BA" dirty="0"/>
              <a:t>03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B1DE8F84-FCC5-B3F8-29FF-DD9F79502E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2005" y="4608656"/>
            <a:ext cx="2503194" cy="11433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11BD4F97-7446-D1DC-3422-53F2CE14B0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26199" y="3122131"/>
            <a:ext cx="2184400" cy="11176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BA" sz="6600" b="1" i="0" kern="1200" dirty="0">
                <a:solidFill>
                  <a:schemeClr val="bg1"/>
                </a:solidFill>
                <a:latin typeface="Poppins SemiBold" pitchFamily="2" charset="77"/>
                <a:ea typeface="Open Sans" panose="020B0606030504020204" pitchFamily="34" charset="0"/>
                <a:cs typeface="Poppins SemiBold" pitchFamily="2" charset="77"/>
              </a:defRPr>
            </a:lvl1pPr>
          </a:lstStyle>
          <a:p>
            <a:pPr lvl="0"/>
            <a:r>
              <a:rPr lang="en-BA" dirty="0"/>
              <a:t>02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2A02CF6B-67EF-14E6-AF39-9FF9A901CFA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10600" y="3122131"/>
            <a:ext cx="2503194" cy="11433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31D41ECE-7255-4E90-FC66-BE8E90C575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26199" y="4608656"/>
            <a:ext cx="2184400" cy="11176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BA" sz="6600" b="1" i="0" kern="1200" dirty="0">
                <a:solidFill>
                  <a:schemeClr val="bg1"/>
                </a:solidFill>
                <a:latin typeface="Poppins SemiBold" pitchFamily="2" charset="77"/>
                <a:ea typeface="Open Sans" panose="020B0606030504020204" pitchFamily="34" charset="0"/>
                <a:cs typeface="Poppins SemiBold" pitchFamily="2" charset="77"/>
              </a:defRPr>
            </a:lvl1pPr>
          </a:lstStyle>
          <a:p>
            <a:pPr lvl="0"/>
            <a:r>
              <a:rPr lang="en-BA" dirty="0"/>
              <a:t>04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63D80AF5-2F23-598B-DA49-DD0EDD0370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10600" y="4608656"/>
            <a:ext cx="2503194" cy="11433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285427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605B-5E4A-F69A-5CEC-BA8AD68D5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1179" y="1043873"/>
            <a:ext cx="2728974" cy="1143345"/>
          </a:xfrm>
        </p:spPr>
        <p:txBody>
          <a:bodyPr/>
          <a:lstStyle>
            <a:lvl1pPr algn="l">
              <a:defRPr sz="5400" b="1" i="0">
                <a:solidFill>
                  <a:schemeClr val="tx1"/>
                </a:solidFill>
                <a:latin typeface="Raleway" pitchFamily="2" charset="77"/>
                <a:cs typeface="Poppins SemiBold" pitchFamily="2" charset="77"/>
              </a:defRPr>
            </a:lvl1pPr>
          </a:lstStyle>
          <a:p>
            <a:r>
              <a:rPr lang="en-GB" dirty="0"/>
              <a:t>Bullet Points</a:t>
            </a:r>
            <a:endParaRPr lang="en-B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9972-5F6A-EAE4-03F7-7FBA8E7B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14322-2607-4586-D9DE-009F6DB3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C227C-47A8-6110-CD3E-C6624900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65CE8D1-6E81-EB7C-E007-F1A179C4FC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56649" y="2328920"/>
            <a:ext cx="2688171" cy="1161888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chemeClr val="tx1"/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F86B7A75-0E50-63E8-09D7-6015707A08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6197" y="2235020"/>
            <a:ext cx="2144883" cy="1143345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FF50082-D24B-BD3E-099D-F5DC7F4EB04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842799" y="2235020"/>
            <a:ext cx="2194204" cy="1143345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E189179-D9A8-9E04-2A5D-0BC0959A1BB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89825" y="4950206"/>
            <a:ext cx="2230576" cy="1143345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51B992BE-4D1F-656A-831F-2DED9A42BA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52603" y="4950206"/>
            <a:ext cx="2194204" cy="1143345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FC640694-EC23-E40F-A62D-B5A3455D34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5743" y="4931917"/>
            <a:ext cx="2719076" cy="1143345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Poppins Light" pitchFamily="2" charset="77"/>
                <a:cs typeface="Poppins Light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97918C-F7AE-FC93-D8EE-3749D6A73E6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86680" y="1064165"/>
            <a:ext cx="2184400" cy="11176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6000" b="1" i="0">
                <a:solidFill>
                  <a:schemeClr val="tx1"/>
                </a:solidFill>
                <a:latin typeface="Raleway" pitchFamily="2" charset="77"/>
                <a:cs typeface="Poppins SemiBold" pitchFamily="2" charset="77"/>
              </a:defRPr>
            </a:lvl1pPr>
          </a:lstStyle>
          <a:p>
            <a:r>
              <a:rPr lang="en-BA" sz="6600" dirty="0">
                <a:solidFill>
                  <a:srgbClr val="FFB0A5"/>
                </a:solidFill>
              </a:rPr>
              <a:t>01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5BF7AC6-AD92-5217-576E-BD125115CCC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852603" y="1043873"/>
            <a:ext cx="2184400" cy="11176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6000" b="1" i="0">
                <a:solidFill>
                  <a:schemeClr val="tx1"/>
                </a:solidFill>
                <a:latin typeface="Raleway" pitchFamily="2" charset="77"/>
                <a:cs typeface="Poppins SemiBold" pitchFamily="2" charset="77"/>
              </a:defRPr>
            </a:lvl1pPr>
          </a:lstStyle>
          <a:p>
            <a:r>
              <a:rPr lang="en-BA" sz="6600" dirty="0">
                <a:solidFill>
                  <a:srgbClr val="F82A02"/>
                </a:solidFill>
              </a:rPr>
              <a:t>02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A085812-FCB6-F229-0C45-88ADD4F7425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86679" y="3753606"/>
            <a:ext cx="2230575" cy="11176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6000" b="1" i="0">
                <a:solidFill>
                  <a:schemeClr val="tx1"/>
                </a:solidFill>
                <a:latin typeface="Raleway" pitchFamily="2" charset="77"/>
                <a:cs typeface="Poppins SemiBold" pitchFamily="2" charset="77"/>
              </a:defRPr>
            </a:lvl1pPr>
          </a:lstStyle>
          <a:p>
            <a:r>
              <a:rPr lang="en-BA" sz="6600" dirty="0">
                <a:solidFill>
                  <a:srgbClr val="00904D"/>
                </a:solidFill>
              </a:rPr>
              <a:t>04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A115B5A-7A06-48EA-8032-D059A659953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52603" y="3756104"/>
            <a:ext cx="2184400" cy="11176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6000" b="1" i="0">
                <a:solidFill>
                  <a:schemeClr val="tx1"/>
                </a:solidFill>
                <a:latin typeface="Raleway" pitchFamily="2" charset="77"/>
                <a:cs typeface="Poppins SemiBold" pitchFamily="2" charset="77"/>
              </a:defRPr>
            </a:lvl1pPr>
          </a:lstStyle>
          <a:p>
            <a:r>
              <a:rPr lang="en-BA" sz="6600" dirty="0">
                <a:solidFill>
                  <a:srgbClr val="FFB000"/>
                </a:solidFill>
              </a:rPr>
              <a:t>05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67F0B15-939B-E207-8270-52F810853B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56648" y="3753606"/>
            <a:ext cx="2688171" cy="11176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6000" b="1" i="0">
                <a:solidFill>
                  <a:schemeClr val="tx1"/>
                </a:solidFill>
                <a:latin typeface="Raleway" pitchFamily="2" charset="77"/>
                <a:cs typeface="Poppins SemiBold" pitchFamily="2" charset="77"/>
              </a:defRPr>
            </a:lvl1pPr>
          </a:lstStyle>
          <a:p>
            <a:r>
              <a:rPr lang="en-BA" sz="6600" dirty="0">
                <a:solidFill>
                  <a:srgbClr val="0C7FBA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90171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B6A9B-E22E-1F47-71DF-E045E99F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8B2CF-1E7C-BC5C-40CF-03449B7B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1E3D7-76AA-3B39-A858-4574187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F8183430-91AD-A885-39B7-0E003ACA2A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578" y="4978359"/>
            <a:ext cx="1053215" cy="1096887"/>
          </a:xfrm>
        </p:spPr>
        <p:txBody>
          <a:bodyPr>
            <a:noAutofit/>
          </a:bodyPr>
          <a:lstStyle>
            <a:lvl1pPr marL="0" indent="0">
              <a:buNone/>
              <a:defRPr sz="16700" b="1" i="0">
                <a:solidFill>
                  <a:schemeClr val="bg1"/>
                </a:solidFill>
                <a:latin typeface="Raleway" pitchFamily="2" charset="77"/>
                <a:cs typeface="Poppins" pitchFamily="2" charset="77"/>
              </a:defRPr>
            </a:lvl1pPr>
            <a:lvl2pPr marL="457189" indent="0">
              <a:buNone/>
              <a:defRPr sz="10000">
                <a:solidFill>
                  <a:schemeClr val="tx1"/>
                </a:solidFill>
              </a:defRPr>
            </a:lvl2pPr>
            <a:lvl3pPr marL="914377" indent="0">
              <a:buNone/>
              <a:defRPr sz="10000">
                <a:solidFill>
                  <a:schemeClr val="tx1"/>
                </a:solidFill>
              </a:defRPr>
            </a:lvl3pPr>
            <a:lvl4pPr marL="1371566" indent="0">
              <a:buNone/>
              <a:defRPr sz="10000">
                <a:solidFill>
                  <a:schemeClr val="tx1"/>
                </a:solidFill>
              </a:defRPr>
            </a:lvl4pPr>
            <a:lvl5pPr marL="1828754" indent="0">
              <a:buNone/>
              <a:defRPr sz="10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</a:t>
            </a:r>
          </a:p>
        </p:txBody>
      </p:sp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37566035-F4DE-0703-96C1-2C215A60CE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0578" y="631957"/>
            <a:ext cx="1053215" cy="1204111"/>
          </a:xfrm>
        </p:spPr>
        <p:txBody>
          <a:bodyPr>
            <a:noAutofit/>
          </a:bodyPr>
          <a:lstStyle>
            <a:lvl1pPr marL="0" indent="0">
              <a:buNone/>
              <a:defRPr sz="16700" b="1" i="0">
                <a:solidFill>
                  <a:schemeClr val="bg1"/>
                </a:solidFill>
                <a:latin typeface="Raleway" pitchFamily="2" charset="77"/>
                <a:cs typeface="Poppins" pitchFamily="2" charset="77"/>
              </a:defRPr>
            </a:lvl1pPr>
            <a:lvl2pPr marL="457189" indent="0">
              <a:buNone/>
              <a:defRPr sz="10000">
                <a:solidFill>
                  <a:schemeClr val="tx1"/>
                </a:solidFill>
              </a:defRPr>
            </a:lvl2pPr>
            <a:lvl3pPr marL="914377" indent="0">
              <a:buNone/>
              <a:defRPr sz="10000">
                <a:solidFill>
                  <a:schemeClr val="tx1"/>
                </a:solidFill>
              </a:defRPr>
            </a:lvl3pPr>
            <a:lvl4pPr marL="1371566" indent="0">
              <a:buNone/>
              <a:defRPr sz="10000">
                <a:solidFill>
                  <a:schemeClr val="tx1"/>
                </a:solidFill>
              </a:defRPr>
            </a:lvl4pPr>
            <a:lvl5pPr marL="1828754" indent="0">
              <a:buNone/>
              <a:defRPr sz="10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16D8B2-F808-67C7-E918-16EA259624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1857853"/>
            <a:ext cx="10515600" cy="31422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defRPr>
            </a:lvl1pPr>
            <a:lvl2pPr marL="457189" indent="0" algn="ctr">
              <a:buNone/>
              <a:defRPr sz="3200" b="0" i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defRPr>
            </a:lvl2pPr>
            <a:lvl3pPr marL="914377" indent="0" algn="ctr">
              <a:buNone/>
              <a:defRPr sz="2800" b="0" i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defRPr>
            </a:lvl3pPr>
            <a:lvl4pPr marL="1371566" indent="0" algn="ctr">
              <a:buNone/>
              <a:defRPr sz="2400" b="0" i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defRPr>
            </a:lvl4pPr>
            <a:lvl5pPr marL="1828754" indent="0" algn="ctr">
              <a:buNone/>
              <a:defRPr sz="2400" b="0" i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A" dirty="0"/>
          </a:p>
        </p:txBody>
      </p:sp>
    </p:spTree>
    <p:extLst>
      <p:ext uri="{BB962C8B-B14F-4D97-AF65-F5344CB8AC3E}">
        <p14:creationId xmlns:p14="http://schemas.microsoft.com/office/powerpoint/2010/main" val="169443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/headlin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9123" y="3069529"/>
            <a:ext cx="3404017" cy="1358724"/>
          </a:xfrm>
        </p:spPr>
        <p:txBody>
          <a:bodyPr anchor="b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Raleway" pitchFamily="2" charset="77"/>
                <a:cs typeface="Poppins SemiBold" pitchFamily="2" charset="77"/>
              </a:defRPr>
            </a:lvl1pPr>
          </a:lstStyle>
          <a:p>
            <a:r>
              <a:rPr lang="en-GB" dirty="0"/>
              <a:t>This is a great headline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9123" y="4428253"/>
            <a:ext cx="3404017" cy="568939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4CB27F-E9FF-D2F9-1927-CC3186B4A1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8608" y="1287588"/>
            <a:ext cx="2385045" cy="902318"/>
          </a:xfrm>
        </p:spPr>
        <p:txBody>
          <a:bodyPr>
            <a:noAutofit/>
          </a:bodyPr>
          <a:lstStyle>
            <a:lvl1pPr marL="0" indent="0" algn="ctr">
              <a:buNone/>
              <a:defRPr sz="6600" b="1" i="0">
                <a:solidFill>
                  <a:schemeClr val="bg1"/>
                </a:solidFill>
                <a:latin typeface="Raleway" pitchFamily="2" charset="77"/>
                <a:cs typeface="Poppins SemiBold" pitchFamily="2" charset="77"/>
              </a:defRPr>
            </a:lvl1pPr>
            <a:lvl2pPr marL="457200" indent="0" algn="ctr">
              <a:buNone/>
              <a:defRPr sz="8000" b="1"/>
            </a:lvl2pPr>
            <a:lvl3pPr marL="914400" indent="0" algn="ctr">
              <a:buNone/>
              <a:defRPr sz="8000" b="1"/>
            </a:lvl3pPr>
            <a:lvl4pPr marL="1371600" indent="0" algn="ctr">
              <a:buNone/>
              <a:defRPr sz="8000" b="1"/>
            </a:lvl4pPr>
            <a:lvl5pPr marL="1828800" indent="0" algn="ctr">
              <a:buNone/>
              <a:defRPr sz="8000" b="1"/>
            </a:lvl5pPr>
          </a:lstStyle>
          <a:p>
            <a:pPr lvl="0"/>
            <a:r>
              <a:rPr lang="en-GB" dirty="0"/>
              <a:t>01</a:t>
            </a:r>
            <a:endParaRPr lang="en-BA" dirty="0"/>
          </a:p>
        </p:txBody>
      </p:sp>
    </p:spTree>
    <p:extLst>
      <p:ext uri="{BB962C8B-B14F-4D97-AF65-F5344CB8AC3E}">
        <p14:creationId xmlns:p14="http://schemas.microsoft.com/office/powerpoint/2010/main" val="340686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917" y="1940976"/>
            <a:ext cx="3827584" cy="2316480"/>
          </a:xfrm>
        </p:spPr>
        <p:txBody>
          <a:bodyPr anchor="b">
            <a:noAutofit/>
          </a:bodyPr>
          <a:lstStyle>
            <a:lvl1pPr algn="ctr">
              <a:defRPr sz="4800" b="1" i="0">
                <a:solidFill>
                  <a:schemeClr val="bg1"/>
                </a:solidFill>
                <a:latin typeface="Raleway" pitchFamily="2" charset="77"/>
                <a:cs typeface="Poppins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376" y="4257456"/>
            <a:ext cx="4583727" cy="551687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Poppins Light" pitchFamily="2" charset="77"/>
                <a:cs typeface="Poppins Ligh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8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4301-8BE9-C06D-C215-A8DBE4F9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647" y="1120789"/>
            <a:ext cx="6832083" cy="1487023"/>
          </a:xfrm>
        </p:spPr>
        <p:txBody>
          <a:bodyPr/>
          <a:lstStyle>
            <a:lvl1pPr>
              <a:defRPr sz="4800" b="1" i="0">
                <a:solidFill>
                  <a:schemeClr val="bg1"/>
                </a:solidFill>
                <a:latin typeface="Raleway" pitchFamily="2" charset="77"/>
                <a:cs typeface="Poppins SemiBold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B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06608-A9D5-F4A9-C669-3D5B7B78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EAE1B-8CF7-0FD3-2C07-B4EDC2D7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F8AA9-E9F7-3392-2B66-90624BAD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7" name="Text Placeholder 146">
            <a:extLst>
              <a:ext uri="{FF2B5EF4-FFF2-40B4-BE49-F238E27FC236}">
                <a16:creationId xmlns:a16="http://schemas.microsoft.com/office/drawing/2014/main" id="{158984E4-6607-F2FC-54E3-700017AE5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3131" y="2994471"/>
            <a:ext cx="6832600" cy="27813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A" dirty="0"/>
          </a:p>
        </p:txBody>
      </p:sp>
    </p:spTree>
    <p:extLst>
      <p:ext uri="{BB962C8B-B14F-4D97-AF65-F5344CB8AC3E}">
        <p14:creationId xmlns:p14="http://schemas.microsoft.com/office/powerpoint/2010/main" val="180936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97C72-0E3E-DF1F-AFE5-B787E2EF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6A3C5-89FA-12F4-167F-9236E38C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1C1A3-344D-1BC1-20D8-94D859CA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3DE4-68A8-666A-2D33-809D1908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464"/>
            <a:ext cx="10515600" cy="14870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AA515-76E0-C681-9B2E-3580EFC7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374D0-CFAF-E557-059A-21F787E1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4E237-12FE-969D-EAB7-46242C0C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3DE4-68A8-666A-2D33-809D1908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193"/>
            <a:ext cx="10515600" cy="148702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B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AA515-76E0-C681-9B2E-3580EFC7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374D0-CFAF-E557-059A-21F787E1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4E237-12FE-969D-EAB7-46242C0C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7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9F3C-0B46-FDCF-A90E-54C910999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434725"/>
            <a:ext cx="10515600" cy="1325563"/>
          </a:xfrm>
        </p:spPr>
        <p:txBody>
          <a:bodyPr>
            <a:noAutofit/>
          </a:bodyPr>
          <a:lstStyle>
            <a:lvl1pPr>
              <a:defRPr sz="8800" b="1" i="0">
                <a:solidFill>
                  <a:schemeClr val="bg1"/>
                </a:solidFill>
                <a:latin typeface="Raleway" pitchFamily="2" charset="77"/>
                <a:cs typeface="Poppins SemiBold" pitchFamily="2" charset="77"/>
              </a:defRPr>
            </a:lvl1pPr>
          </a:lstStyle>
          <a:p>
            <a:r>
              <a:rPr lang="en-US" sz="9600" dirty="0"/>
              <a:t>1 320 500 500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854E8-6C92-7C8F-8FFD-72FA6BD5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C4AD9-5462-3406-6F57-23AEE166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56353-C766-5803-A196-637E2D91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083EA5-CA27-E185-D5AD-130BD467588A}"/>
              </a:ext>
            </a:extLst>
          </p:cNvPr>
          <p:cNvCxnSpPr/>
          <p:nvPr userDrawn="1"/>
        </p:nvCxnSpPr>
        <p:spPr>
          <a:xfrm>
            <a:off x="6096000" y="3019332"/>
            <a:ext cx="0" cy="1295400"/>
          </a:xfrm>
          <a:prstGeom prst="line">
            <a:avLst/>
          </a:prstGeom>
          <a:ln w="38100">
            <a:solidFill>
              <a:schemeClr val="bg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C4FDC9-4150-1B77-A91B-F0FDF90F67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00209" y="4832820"/>
            <a:ext cx="9169388" cy="576263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z="2800" b="0" dirty="0"/>
              <a:t>Big numbers catch your audience’s attention!</a:t>
            </a:r>
          </a:p>
        </p:txBody>
      </p:sp>
    </p:spTree>
    <p:extLst>
      <p:ext uri="{BB962C8B-B14F-4D97-AF65-F5344CB8AC3E}">
        <p14:creationId xmlns:p14="http://schemas.microsoft.com/office/powerpoint/2010/main" val="124085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605B-5E4A-F69A-5CEC-BA8AD68D5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405" y="1153080"/>
            <a:ext cx="9296400" cy="983208"/>
          </a:xfrm>
        </p:spPr>
        <p:txBody>
          <a:bodyPr/>
          <a:lstStyle>
            <a:lvl1pPr>
              <a:defRPr sz="5400" b="1" i="0">
                <a:solidFill>
                  <a:schemeClr val="bg1"/>
                </a:solidFill>
                <a:latin typeface="Raleway" pitchFamily="2" charset="77"/>
                <a:cs typeface="Poppins SemiBold" pitchFamily="2" charset="77"/>
              </a:defRPr>
            </a:lvl1pPr>
          </a:lstStyle>
          <a:p>
            <a:r>
              <a:rPr lang="en-GB" dirty="0"/>
              <a:t>Bullet Points</a:t>
            </a:r>
            <a:endParaRPr lang="en-B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9972-5F6A-EAE4-03F7-7FBA8E7B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14322-2607-4586-D9DE-009F6DB3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C227C-47A8-6110-CD3E-C6624900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C43B5A5-9E0B-D8B0-5366-B49C87F3DB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41193" y="3325579"/>
            <a:ext cx="2184400" cy="11176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BA" sz="6600" b="1" i="0" kern="1200" dirty="0">
                <a:solidFill>
                  <a:schemeClr val="bg1"/>
                </a:solidFill>
                <a:latin typeface="Raleway" pitchFamily="2" charset="77"/>
                <a:ea typeface="Open Sans" panose="020B0606030504020204" pitchFamily="34" charset="0"/>
                <a:cs typeface="Poppins SemiBold" pitchFamily="2" charset="77"/>
              </a:defRPr>
            </a:lvl1pPr>
          </a:lstStyle>
          <a:p>
            <a:pPr lvl="0"/>
            <a:r>
              <a:rPr lang="en-BA" dirty="0"/>
              <a:t>01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5BB349-05BC-7752-0098-827C6879F3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29788" y="4634570"/>
            <a:ext cx="2184400" cy="6445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CDF793C-6B45-6F02-943B-559A9F23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4405" y="3804304"/>
            <a:ext cx="2184400" cy="11176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BA" sz="6600" b="1" i="0" kern="1200" dirty="0">
                <a:solidFill>
                  <a:schemeClr val="bg1"/>
                </a:solidFill>
                <a:latin typeface="Raleway" pitchFamily="2" charset="77"/>
                <a:ea typeface="Open Sans" panose="020B0606030504020204" pitchFamily="34" charset="0"/>
                <a:cs typeface="Poppins SemiBold" pitchFamily="2" charset="77"/>
              </a:defRPr>
            </a:lvl1pPr>
          </a:lstStyle>
          <a:p>
            <a:pPr lvl="0"/>
            <a:r>
              <a:rPr lang="en-BA" dirty="0"/>
              <a:t>02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B517031-A255-DEEE-8B3E-C7D950801F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0" y="5113295"/>
            <a:ext cx="2184400" cy="6445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50A2F5E-1437-30DC-2422-779D82CFB3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6212" y="3325579"/>
            <a:ext cx="2184400" cy="1117600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BA" sz="6600" b="1" i="0" kern="1200" dirty="0">
                <a:solidFill>
                  <a:schemeClr val="bg1"/>
                </a:solidFill>
                <a:latin typeface="Raleway" pitchFamily="2" charset="77"/>
                <a:ea typeface="Open Sans" panose="020B0606030504020204" pitchFamily="34" charset="0"/>
                <a:cs typeface="Poppins SemiBold" pitchFamily="2" charset="77"/>
              </a:defRPr>
            </a:lvl1pPr>
          </a:lstStyle>
          <a:p>
            <a:pPr lvl="0"/>
            <a:r>
              <a:rPr lang="en-BA" dirty="0"/>
              <a:t>03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3378FB7-5A7B-A36C-4A42-DA1C24AA65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64807" y="4634570"/>
            <a:ext cx="2184400" cy="6445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65CE8D1-6E81-EB7C-E007-F1A179C4FC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08406" y="2158387"/>
            <a:ext cx="9284994" cy="50281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104648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24657"/>
            <a:ext cx="10515600" cy="14870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1681"/>
            <a:ext cx="10515600" cy="398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tx1">
                    <a:lumMod val="50000"/>
                    <a:lumOff val="50000"/>
                  </a:schemeClr>
                </a:solidFill>
                <a:hlinkClick r:id="rId16"/>
              </a:rPr>
              <a:t>prezentr.com</a:t>
            </a:r>
            <a:r>
              <a:rPr lang="bs-Latn-BA" sz="12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  <p:sldLayoutId id="2147483681" r:id="rId4"/>
    <p:sldLayoutId id="2147483658" r:id="rId5"/>
    <p:sldLayoutId id="2147483683" r:id="rId6"/>
    <p:sldLayoutId id="2147483684" r:id="rId7"/>
    <p:sldLayoutId id="2147483663" r:id="rId8"/>
    <p:sldLayoutId id="2147483660" r:id="rId9"/>
    <p:sldLayoutId id="2147483661" r:id="rId10"/>
    <p:sldLayoutId id="2147483662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i="0" kern="1200">
          <a:solidFill>
            <a:schemeClr val="bg1"/>
          </a:solidFill>
          <a:latin typeface="Raleway" pitchFamily="2" charset="77"/>
          <a:ea typeface="Helvetica Neue" panose="02000503000000020004" pitchFamily="2" charset="0"/>
          <a:cs typeface="Poppins Medium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Raleway" pitchFamily="2" charset="77"/>
          <a:ea typeface="Open Sans" panose="020B0606030504020204" pitchFamily="34" charset="0"/>
          <a:cs typeface="Poppins Medium" pitchFamily="2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Raleway" pitchFamily="2" charset="77"/>
          <a:ea typeface="Open Sans" panose="020B0606030504020204" pitchFamily="34" charset="0"/>
          <a:cs typeface="Poppins Medium" pitchFamily="2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Raleway" pitchFamily="2" charset="77"/>
          <a:ea typeface="Open Sans" panose="020B0606030504020204" pitchFamily="34" charset="0"/>
          <a:cs typeface="Poppins Medium" pitchFamily="2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aleway" pitchFamily="2" charset="77"/>
          <a:ea typeface="Open Sans" panose="020B0606030504020204" pitchFamily="34" charset="0"/>
          <a:cs typeface="Poppins Medium" pitchFamily="2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Raleway" pitchFamily="2" charset="77"/>
          <a:ea typeface="Open Sans" panose="020B0606030504020204" pitchFamily="34" charset="0"/>
          <a:cs typeface="Poppins Medium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tooltip="Click for more PPT templates!"/>
            <a:extLst>
              <a:ext uri="{FF2B5EF4-FFF2-40B4-BE49-F238E27FC236}">
                <a16:creationId xmlns:a16="http://schemas.microsoft.com/office/drawing/2014/main" id="{8A5D8E0D-B2C5-1462-E4A5-F3658FE737A0}"/>
              </a:ext>
            </a:extLst>
          </p:cNvPr>
          <p:cNvSpPr/>
          <p:nvPr/>
        </p:nvSpPr>
        <p:spPr>
          <a:xfrm rot="21189625">
            <a:off x="3439109" y="5962097"/>
            <a:ext cx="5132323" cy="592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s-Latn-BA" sz="1400" dirty="0"/>
              <a:t>https://github.com/marsildo/Maze-Solver-Prim-/tree/main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8506A-2665-AD53-6AB3-CDBB71772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39960"/>
            <a:ext cx="5728597" cy="1406769"/>
          </a:xfrm>
        </p:spPr>
        <p:txBody>
          <a:bodyPr/>
          <a:lstStyle/>
          <a:p>
            <a:pPr>
              <a:lnSpc>
                <a:spcPts val="4680"/>
              </a:lnSpc>
            </a:pPr>
            <a:r>
              <a:rPr lang="en-US" sz="5400" dirty="0" err="1">
                <a:latin typeface="Raleway" pitchFamily="2" charset="77"/>
                <a:cs typeface="Poppins" pitchFamily="2" charset="77"/>
              </a:rPr>
              <a:t>Projektimi</a:t>
            </a:r>
            <a:r>
              <a:rPr lang="en-US" sz="5400" dirty="0">
                <a:latin typeface="Raleway" pitchFamily="2" charset="77"/>
                <a:cs typeface="Poppins" pitchFamily="2" charset="77"/>
              </a:rPr>
              <a:t> </a:t>
            </a:r>
            <a:r>
              <a:rPr lang="en-US" sz="5400" dirty="0" err="1">
                <a:latin typeface="Raleway" pitchFamily="2" charset="77"/>
                <a:cs typeface="Poppins" pitchFamily="2" charset="77"/>
              </a:rPr>
              <a:t>i</a:t>
            </a:r>
            <a:r>
              <a:rPr lang="en-US" sz="5400" dirty="0">
                <a:latin typeface="Raleway" pitchFamily="2" charset="77"/>
                <a:cs typeface="Poppins" pitchFamily="2" charset="77"/>
              </a:rPr>
              <a:t> Maze Solver </a:t>
            </a:r>
            <a:endParaRPr lang="en-BA" sz="3200" dirty="0">
              <a:latin typeface="Raleway" pitchFamily="2" charset="77"/>
              <a:cs typeface="Poppins Light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C5B7E-FCFE-CF1B-37F8-EE7A370EE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1628" y="3737706"/>
            <a:ext cx="4337339" cy="592407"/>
          </a:xfrm>
        </p:spPr>
        <p:txBody>
          <a:bodyPr>
            <a:normAutofit/>
          </a:bodyPr>
          <a:lstStyle/>
          <a:p>
            <a:r>
              <a:rPr lang="fi-FI" b="1" u="sng" dirty="0">
                <a:solidFill>
                  <a:srgbClr val="547387"/>
                </a:solidFill>
                <a:latin typeface="Poppins Light" pitchFamily="2" charset="77"/>
                <a:cs typeface="Poppins Light" pitchFamily="2" charset="77"/>
              </a:rPr>
              <a:t>Enis Kucana, Bjorni Ismaili,Marvin Shkalla ,Marsildo Gjoka.</a:t>
            </a:r>
            <a:endParaRPr lang="en-BA" sz="2400" b="1" u="sng" dirty="0"/>
          </a:p>
        </p:txBody>
      </p:sp>
    </p:spTree>
    <p:extLst>
      <p:ext uri="{BB962C8B-B14F-4D97-AF65-F5344CB8AC3E}">
        <p14:creationId xmlns:p14="http://schemas.microsoft.com/office/powerpoint/2010/main" val="231341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5613-262F-171B-37F8-D622EBA9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6571"/>
            <a:ext cx="5187297" cy="1513175"/>
          </a:xfrm>
        </p:spPr>
        <p:txBody>
          <a:bodyPr/>
          <a:lstStyle/>
          <a:p>
            <a:r>
              <a:rPr lang="en-GB" dirty="0" err="1"/>
              <a:t>Përshkrimi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përgjithshëm</a:t>
            </a:r>
            <a:r>
              <a:rPr lang="en-GB" dirty="0"/>
              <a:t> </a:t>
            </a:r>
            <a:endParaRPr lang="en-B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47448-405B-FBD0-BD30-7A3C64FD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053" y="2500937"/>
            <a:ext cx="4704521" cy="3395661"/>
          </a:xfrm>
        </p:spPr>
        <p:txBody>
          <a:bodyPr>
            <a:noAutofit/>
          </a:bodyPr>
          <a:lstStyle/>
          <a:p>
            <a:r>
              <a:rPr lang="en-BA" sz="2000" dirty="0"/>
              <a:t>Ky robot për zgjidhjen e labirintit përdor Arduino Uno si trurin e tij dhe ka dy sensorë IR për detektimin e mureve të labirintit. Për lëvizje, ai përdor dy motorë 5V dhe një shofer motori për kontrollin e tyre. Për energji, përdor një bateri 9V, një bateri 7V dhe tre bateri 1.5V. Gjithashtu, ka dy rrota për të lëvizur nëpër labirint.</a:t>
            </a:r>
          </a:p>
        </p:txBody>
      </p:sp>
    </p:spTree>
    <p:extLst>
      <p:ext uri="{BB962C8B-B14F-4D97-AF65-F5344CB8AC3E}">
        <p14:creationId xmlns:p14="http://schemas.microsoft.com/office/powerpoint/2010/main" val="157522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E21A-7076-C670-E20E-156848BE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958" y="845713"/>
            <a:ext cx="6832083" cy="1487023"/>
          </a:xfrm>
        </p:spPr>
        <p:txBody>
          <a:bodyPr/>
          <a:lstStyle/>
          <a:p>
            <a:r>
              <a:rPr lang="en-BA" u="sng" dirty="0"/>
              <a:t>Përshkrimi i detajuar i projektit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29560-BCBF-1F8C-6BB3-180D6A7B27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46647" y="2332735"/>
            <a:ext cx="7152829" cy="400824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Poppins Light" pitchFamily="2" charset="77"/>
                <a:cs typeface="Poppins Light" pitchFamily="2" charset="77"/>
              </a:rPr>
              <a:t>Ky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projekt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është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për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ndërtimin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e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një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robote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maze solver,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i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cili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është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në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gjendje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të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navigojë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nëpër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një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labirint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dhe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të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gjejë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rrugën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e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daljes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duke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përdorur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Arduino Uno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si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platformë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kryesore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për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kontrollin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e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tij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.</a:t>
            </a:r>
            <a:br>
              <a:rPr lang="en-GB" sz="2400" dirty="0">
                <a:latin typeface="Poppins Light" pitchFamily="2" charset="77"/>
                <a:cs typeface="Poppins Light" pitchFamily="2" charset="77"/>
              </a:rPr>
            </a:br>
            <a:br>
              <a:rPr lang="en-GB" sz="2400" dirty="0">
                <a:latin typeface="Poppins Light" pitchFamily="2" charset="77"/>
                <a:cs typeface="Poppins Light" pitchFamily="2" charset="77"/>
              </a:rPr>
            </a:b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Përvoja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e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përdoruesit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fillon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kur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roboti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fillon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eksplorimin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e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labirintit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duke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përdorur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sensorët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IR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për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të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identifikuar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distancën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nga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muret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.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Bazuara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në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informacionin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e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sensorëve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, Arduino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vendos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se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si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të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drejtojë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motorët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për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të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shmangur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muret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dhe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për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të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gjetur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rrugën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drejt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daljes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.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Në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fund,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roboti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arrin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në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pikën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e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daljes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duke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përdorur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algoritme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të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caktuara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për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zgjidhjen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 e </a:t>
            </a:r>
            <a:r>
              <a:rPr lang="en-GB" sz="2400" dirty="0" err="1">
                <a:latin typeface="Poppins Light" pitchFamily="2" charset="77"/>
                <a:cs typeface="Poppins Light" pitchFamily="2" charset="77"/>
              </a:rPr>
              <a:t>labirintit</a:t>
            </a:r>
            <a:r>
              <a:rPr lang="en-GB" sz="2400" dirty="0">
                <a:latin typeface="Poppins Light" pitchFamily="2" charset="77"/>
                <a:cs typeface="Poppins Light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82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F7C07-EB9C-22D1-02D8-5F699275B2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39493" y="1827530"/>
            <a:ext cx="7328349" cy="41545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GB" sz="2400" dirty="0" err="1"/>
              <a:t>Qëllimi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këtij</a:t>
            </a:r>
            <a:r>
              <a:rPr lang="en-GB" sz="2400" dirty="0"/>
              <a:t> </a:t>
            </a:r>
            <a:r>
              <a:rPr lang="en-GB" sz="2400" dirty="0" err="1"/>
              <a:t>projekti</a:t>
            </a:r>
            <a:r>
              <a:rPr lang="en-GB" sz="2400" dirty="0"/>
              <a:t> </a:t>
            </a:r>
            <a:r>
              <a:rPr lang="en-GB" sz="2400" dirty="0" err="1"/>
              <a:t>është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ndërtohet</a:t>
            </a:r>
            <a:r>
              <a:rPr lang="en-GB" sz="2400" dirty="0"/>
              <a:t> </a:t>
            </a:r>
            <a:r>
              <a:rPr lang="en-GB" sz="2400" dirty="0" err="1"/>
              <a:t>një</a:t>
            </a:r>
            <a:r>
              <a:rPr lang="en-GB" sz="2400" dirty="0"/>
              <a:t> robot maze solver </a:t>
            </a:r>
            <a:r>
              <a:rPr lang="en-GB" sz="2400" dirty="0" err="1"/>
              <a:t>që</a:t>
            </a:r>
            <a:r>
              <a:rPr lang="en-GB" sz="2400" dirty="0"/>
              <a:t> </a:t>
            </a:r>
            <a:r>
              <a:rPr lang="en-GB" sz="2400" dirty="0" err="1"/>
              <a:t>është</a:t>
            </a:r>
            <a:r>
              <a:rPr lang="en-GB" sz="2400" dirty="0"/>
              <a:t> </a:t>
            </a:r>
            <a:r>
              <a:rPr lang="en-GB" sz="2400" dirty="0" err="1"/>
              <a:t>në</a:t>
            </a:r>
            <a:r>
              <a:rPr lang="en-GB" sz="2400" dirty="0"/>
              <a:t> </a:t>
            </a:r>
            <a:r>
              <a:rPr lang="en-GB" sz="2400" dirty="0" err="1"/>
              <a:t>gjendje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navigojë</a:t>
            </a:r>
            <a:r>
              <a:rPr lang="en-GB" sz="2400" dirty="0"/>
              <a:t> </a:t>
            </a:r>
            <a:r>
              <a:rPr lang="en-GB" sz="2400" dirty="0" err="1"/>
              <a:t>nëpër</a:t>
            </a:r>
            <a:r>
              <a:rPr lang="en-GB" sz="2400" dirty="0"/>
              <a:t> </a:t>
            </a:r>
            <a:r>
              <a:rPr lang="en-GB" sz="2400" dirty="0" err="1"/>
              <a:t>një</a:t>
            </a:r>
            <a:r>
              <a:rPr lang="en-GB" sz="2400" dirty="0"/>
              <a:t> </a:t>
            </a:r>
            <a:r>
              <a:rPr lang="en-GB" sz="2400" dirty="0" err="1"/>
              <a:t>labirint</a:t>
            </a:r>
            <a:r>
              <a:rPr lang="en-GB" sz="2400" dirty="0"/>
              <a:t> </a:t>
            </a:r>
            <a:r>
              <a:rPr lang="en-GB" sz="2400" dirty="0" err="1"/>
              <a:t>dhe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gjejë</a:t>
            </a:r>
            <a:r>
              <a:rPr lang="en-GB" sz="2400" dirty="0"/>
              <a:t> </a:t>
            </a:r>
            <a:r>
              <a:rPr lang="en-GB" sz="2400" dirty="0" err="1"/>
              <a:t>rrugën</a:t>
            </a:r>
            <a:r>
              <a:rPr lang="en-GB" sz="2400" dirty="0"/>
              <a:t> e </a:t>
            </a:r>
            <a:r>
              <a:rPr lang="en-GB" sz="2400" dirty="0" err="1"/>
              <a:t>daljes</a:t>
            </a:r>
            <a:r>
              <a:rPr lang="en-GB" sz="2400" dirty="0"/>
              <a:t> duke </a:t>
            </a:r>
            <a:r>
              <a:rPr lang="en-GB" sz="2400" dirty="0" err="1"/>
              <a:t>përdorur</a:t>
            </a:r>
            <a:r>
              <a:rPr lang="en-GB" sz="2400" dirty="0"/>
              <a:t> </a:t>
            </a:r>
            <a:r>
              <a:rPr lang="en-GB" sz="2400" dirty="0" err="1"/>
              <a:t>sensorë</a:t>
            </a:r>
            <a:r>
              <a:rPr lang="en-GB" sz="2400" dirty="0"/>
              <a:t> IR </a:t>
            </a:r>
            <a:r>
              <a:rPr lang="en-GB" sz="2400" dirty="0" err="1"/>
              <a:t>dhe</a:t>
            </a:r>
            <a:r>
              <a:rPr lang="en-GB" sz="2400" dirty="0"/>
              <a:t> </a:t>
            </a:r>
            <a:r>
              <a:rPr lang="en-GB" sz="2400" dirty="0" err="1"/>
              <a:t>motorë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kontrolluar</a:t>
            </a:r>
            <a:r>
              <a:rPr lang="en-GB" sz="2400" dirty="0"/>
              <a:t> </a:t>
            </a:r>
            <a:r>
              <a:rPr lang="en-GB" sz="2400" dirty="0" err="1"/>
              <a:t>nga</a:t>
            </a:r>
            <a:r>
              <a:rPr lang="en-GB" sz="2400" dirty="0"/>
              <a:t> Arduino Uno.</a:t>
            </a:r>
          </a:p>
          <a:p>
            <a:pPr>
              <a:lnSpc>
                <a:spcPct val="100000"/>
              </a:lnSpc>
            </a:pP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 err="1"/>
              <a:t>Objektivi</a:t>
            </a:r>
            <a:r>
              <a:rPr lang="en-GB" sz="2400" dirty="0"/>
              <a:t> </a:t>
            </a:r>
            <a:r>
              <a:rPr lang="en-GB" sz="2400" dirty="0" err="1"/>
              <a:t>është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krijojmë</a:t>
            </a:r>
            <a:r>
              <a:rPr lang="en-GB" sz="2400" dirty="0"/>
              <a:t> </a:t>
            </a:r>
            <a:r>
              <a:rPr lang="en-GB" sz="2400" dirty="0" err="1"/>
              <a:t>një</a:t>
            </a:r>
            <a:r>
              <a:rPr lang="en-GB" sz="2400" dirty="0"/>
              <a:t> robot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aftë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identifikojë</a:t>
            </a:r>
            <a:r>
              <a:rPr lang="en-GB" sz="2400" dirty="0"/>
              <a:t> </a:t>
            </a:r>
            <a:r>
              <a:rPr lang="en-GB" sz="2400" dirty="0" err="1"/>
              <a:t>rrugën</a:t>
            </a:r>
            <a:r>
              <a:rPr lang="en-GB" sz="2400" dirty="0"/>
              <a:t> e </a:t>
            </a:r>
            <a:r>
              <a:rPr lang="en-GB" sz="2400" dirty="0" err="1"/>
              <a:t>drejtë</a:t>
            </a:r>
            <a:r>
              <a:rPr lang="en-GB" sz="2400" dirty="0"/>
              <a:t> </a:t>
            </a:r>
            <a:r>
              <a:rPr lang="en-GB" sz="2400" dirty="0" err="1"/>
              <a:t>në</a:t>
            </a:r>
            <a:r>
              <a:rPr lang="en-GB" sz="2400" dirty="0"/>
              <a:t> </a:t>
            </a:r>
            <a:r>
              <a:rPr lang="en-GB" sz="2400" dirty="0" err="1"/>
              <a:t>labirint</a:t>
            </a:r>
            <a:r>
              <a:rPr lang="en-GB" sz="2400" dirty="0"/>
              <a:t> </a:t>
            </a:r>
            <a:r>
              <a:rPr lang="en-GB" sz="2400" dirty="0" err="1"/>
              <a:t>dhe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shmangë</a:t>
            </a:r>
            <a:r>
              <a:rPr lang="en-GB" sz="2400" dirty="0"/>
              <a:t> </a:t>
            </a:r>
            <a:r>
              <a:rPr lang="en-GB" sz="2400" dirty="0" err="1"/>
              <a:t>pengesat</a:t>
            </a:r>
            <a:r>
              <a:rPr lang="en-GB" sz="2400" dirty="0"/>
              <a:t> duke </a:t>
            </a:r>
            <a:r>
              <a:rPr lang="en-GB" sz="2400" dirty="0" err="1"/>
              <a:t>përdorur</a:t>
            </a:r>
            <a:r>
              <a:rPr lang="en-GB" sz="2400" dirty="0"/>
              <a:t> </a:t>
            </a:r>
            <a:r>
              <a:rPr lang="en-GB" sz="2400" dirty="0" err="1"/>
              <a:t>sensorë</a:t>
            </a:r>
            <a:r>
              <a:rPr lang="en-GB" sz="2400" dirty="0"/>
              <a:t> IR </a:t>
            </a:r>
            <a:r>
              <a:rPr lang="en-GB" sz="2400" dirty="0" err="1"/>
              <a:t>për</a:t>
            </a:r>
            <a:r>
              <a:rPr lang="en-GB" sz="2400" dirty="0"/>
              <a:t> </a:t>
            </a:r>
            <a:r>
              <a:rPr lang="en-GB" sz="2400" dirty="0" err="1"/>
              <a:t>detektimin</a:t>
            </a:r>
            <a:r>
              <a:rPr lang="en-GB" sz="2400" dirty="0"/>
              <a:t> e </a:t>
            </a:r>
            <a:r>
              <a:rPr lang="en-GB" sz="2400" dirty="0" err="1"/>
              <a:t>mureve</a:t>
            </a:r>
            <a:r>
              <a:rPr lang="en-GB" sz="2400" dirty="0"/>
              <a:t> </a:t>
            </a:r>
            <a:r>
              <a:rPr lang="en-GB" sz="2400" dirty="0" err="1"/>
              <a:t>dhe</a:t>
            </a:r>
            <a:r>
              <a:rPr lang="en-GB" sz="2400" dirty="0"/>
              <a:t> </a:t>
            </a:r>
            <a:r>
              <a:rPr lang="en-GB" sz="2400" dirty="0" err="1"/>
              <a:t>një</a:t>
            </a:r>
            <a:r>
              <a:rPr lang="en-GB" sz="2400" dirty="0"/>
              <a:t> </a:t>
            </a:r>
            <a:r>
              <a:rPr lang="en-GB" sz="2400" dirty="0" err="1"/>
              <a:t>algoritmë</a:t>
            </a:r>
            <a:r>
              <a:rPr lang="en-GB" sz="2400" dirty="0"/>
              <a:t> </a:t>
            </a:r>
            <a:r>
              <a:rPr lang="en-GB" sz="2400" dirty="0" err="1"/>
              <a:t>zgjidhjeje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labirintit</a:t>
            </a:r>
            <a:r>
              <a:rPr lang="en-GB" sz="2400" dirty="0"/>
              <a:t> </a:t>
            </a:r>
            <a:r>
              <a:rPr lang="en-GB" sz="2400" dirty="0" err="1"/>
              <a:t>për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gjetur</a:t>
            </a:r>
            <a:r>
              <a:rPr lang="en-GB" sz="2400" dirty="0"/>
              <a:t> </a:t>
            </a:r>
            <a:r>
              <a:rPr lang="en-GB" sz="2400" dirty="0" err="1"/>
              <a:t>rrugën</a:t>
            </a:r>
            <a:r>
              <a:rPr lang="en-GB" sz="2400" dirty="0"/>
              <a:t> </a:t>
            </a:r>
            <a:r>
              <a:rPr lang="en-GB" sz="2400" dirty="0" err="1"/>
              <a:t>më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shkurtër</a:t>
            </a:r>
            <a:r>
              <a:rPr lang="en-GB" sz="2400" dirty="0"/>
              <a:t> </a:t>
            </a:r>
            <a:r>
              <a:rPr lang="en-GB" sz="2400" dirty="0" err="1"/>
              <a:t>drejt</a:t>
            </a:r>
            <a:r>
              <a:rPr lang="en-GB" sz="2400" dirty="0"/>
              <a:t> </a:t>
            </a:r>
            <a:r>
              <a:rPr lang="en-GB" sz="2400" dirty="0" err="1"/>
              <a:t>daljes</a:t>
            </a:r>
            <a:r>
              <a:rPr lang="en-GB" sz="2400" dirty="0"/>
              <a:t>. </a:t>
            </a:r>
            <a:r>
              <a:rPr lang="en-GB" sz="2400" dirty="0" err="1"/>
              <a:t>Kjo</a:t>
            </a:r>
            <a:r>
              <a:rPr lang="en-GB" sz="2400" dirty="0"/>
              <a:t> do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demonstronte</a:t>
            </a:r>
            <a:r>
              <a:rPr lang="en-GB" sz="2400" dirty="0"/>
              <a:t> </a:t>
            </a:r>
            <a:r>
              <a:rPr lang="en-GB" sz="2400" dirty="0" err="1"/>
              <a:t>aftësinë</a:t>
            </a:r>
            <a:r>
              <a:rPr lang="en-GB" sz="2400" dirty="0"/>
              <a:t> e Arduino-s </a:t>
            </a:r>
            <a:r>
              <a:rPr lang="en-GB" sz="2400" dirty="0" err="1"/>
              <a:t>për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kontrolluar</a:t>
            </a:r>
            <a:r>
              <a:rPr lang="en-GB" sz="2400" dirty="0"/>
              <a:t> </a:t>
            </a:r>
            <a:r>
              <a:rPr lang="en-GB" sz="2400" dirty="0" err="1"/>
              <a:t>sensorët</a:t>
            </a:r>
            <a:r>
              <a:rPr lang="en-GB" sz="2400" dirty="0"/>
              <a:t> </a:t>
            </a:r>
            <a:r>
              <a:rPr lang="en-GB" sz="2400" dirty="0" err="1"/>
              <a:t>dhe</a:t>
            </a:r>
            <a:r>
              <a:rPr lang="en-GB" sz="2400" dirty="0"/>
              <a:t> </a:t>
            </a:r>
            <a:r>
              <a:rPr lang="en-GB" sz="2400" dirty="0" err="1"/>
              <a:t>motorët</a:t>
            </a:r>
            <a:r>
              <a:rPr lang="en-GB" sz="2400" dirty="0"/>
              <a:t> </a:t>
            </a:r>
            <a:r>
              <a:rPr lang="en-GB" sz="2400" dirty="0" err="1"/>
              <a:t>për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kryer</a:t>
            </a:r>
            <a:r>
              <a:rPr lang="en-GB" sz="2400" dirty="0"/>
              <a:t> </a:t>
            </a:r>
            <a:r>
              <a:rPr lang="en-GB" sz="2400" dirty="0" err="1"/>
              <a:t>një</a:t>
            </a:r>
            <a:r>
              <a:rPr lang="en-GB" sz="2400" dirty="0"/>
              <a:t> </a:t>
            </a:r>
            <a:r>
              <a:rPr lang="en-GB" sz="2400" dirty="0" err="1"/>
              <a:t>detyrë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caktuar</a:t>
            </a:r>
            <a:r>
              <a:rPr lang="en-GB" sz="2400" dirty="0"/>
              <a:t> me </a:t>
            </a:r>
            <a:r>
              <a:rPr lang="en-GB" sz="2400" dirty="0" err="1"/>
              <a:t>sukses</a:t>
            </a:r>
            <a:r>
              <a:rPr lang="en-GB" sz="24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5740E-1B88-7596-7C1D-99BFE1551167}"/>
              </a:ext>
            </a:extLst>
          </p:cNvPr>
          <p:cNvSpPr txBox="1"/>
          <p:nvPr/>
        </p:nvSpPr>
        <p:spPr>
          <a:xfrm>
            <a:off x="2439494" y="752759"/>
            <a:ext cx="6259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 err="1">
                <a:solidFill>
                  <a:schemeClr val="bg1">
                    <a:lumMod val="95000"/>
                  </a:schemeClr>
                </a:solidFill>
              </a:rPr>
              <a:t>Qëllimi</a:t>
            </a:r>
            <a:r>
              <a:rPr lang="en-US" sz="3200" b="1" u="sn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u="sng" dirty="0" err="1">
                <a:solidFill>
                  <a:schemeClr val="bg1">
                    <a:lumMod val="95000"/>
                  </a:schemeClr>
                </a:solidFill>
              </a:rPr>
              <a:t>dhe</a:t>
            </a:r>
            <a:r>
              <a:rPr lang="en-US" sz="3200" b="1" u="sn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u="sng" dirty="0" err="1">
                <a:solidFill>
                  <a:schemeClr val="bg1">
                    <a:lumMod val="95000"/>
                  </a:schemeClr>
                </a:solidFill>
              </a:rPr>
              <a:t>objektivi</a:t>
            </a:r>
            <a:r>
              <a:rPr lang="en-US" sz="3200" b="1" u="sn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u="sng" dirty="0" err="1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sz="3200" b="1" u="sn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u="sng" dirty="0" err="1">
                <a:solidFill>
                  <a:schemeClr val="bg1">
                    <a:lumMod val="95000"/>
                  </a:schemeClr>
                </a:solidFill>
              </a:rPr>
              <a:t>projektit</a:t>
            </a:r>
            <a:r>
              <a:rPr lang="en-US" sz="3200" b="1" u="sng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932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F7C07-EB9C-22D1-02D8-5F699275B2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39493" y="1683521"/>
            <a:ext cx="7328349" cy="46745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GB" sz="2400" dirty="0" err="1"/>
              <a:t>Kërkesat</a:t>
            </a:r>
            <a:r>
              <a:rPr lang="en-GB" sz="2400" dirty="0"/>
              <a:t> </a:t>
            </a:r>
            <a:r>
              <a:rPr lang="en-GB" sz="2400" dirty="0" err="1"/>
              <a:t>për</a:t>
            </a:r>
            <a:r>
              <a:rPr lang="en-GB" sz="2400" dirty="0"/>
              <a:t> </a:t>
            </a:r>
            <a:r>
              <a:rPr lang="en-GB" sz="2400" dirty="0" err="1"/>
              <a:t>këtë</a:t>
            </a:r>
            <a:r>
              <a:rPr lang="en-GB" sz="2400" dirty="0"/>
              <a:t> </a:t>
            </a:r>
            <a:r>
              <a:rPr lang="en-GB" sz="2400" dirty="0" err="1"/>
              <a:t>projekt</a:t>
            </a:r>
            <a:r>
              <a:rPr lang="en-GB" sz="2400" dirty="0"/>
              <a:t> </a:t>
            </a:r>
            <a:r>
              <a:rPr lang="en-GB" sz="2400" dirty="0" err="1"/>
              <a:t>përfshijnë</a:t>
            </a:r>
            <a:r>
              <a:rPr lang="en-GB" sz="2400" dirty="0"/>
              <a:t> </a:t>
            </a:r>
            <a:r>
              <a:rPr lang="en-GB" sz="2400" dirty="0" err="1"/>
              <a:t>njohuritë</a:t>
            </a:r>
            <a:r>
              <a:rPr lang="en-GB" sz="2400" dirty="0"/>
              <a:t> </a:t>
            </a:r>
            <a:r>
              <a:rPr lang="en-GB" sz="2400" dirty="0" err="1"/>
              <a:t>në</a:t>
            </a:r>
            <a:r>
              <a:rPr lang="en-GB" sz="2400" dirty="0"/>
              <a:t> </a:t>
            </a:r>
            <a:r>
              <a:rPr lang="en-GB" sz="2400" dirty="0" err="1"/>
              <a:t>programim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Arduino-s, </a:t>
            </a:r>
            <a:r>
              <a:rPr lang="en-GB" sz="2400" dirty="0" err="1"/>
              <a:t>njohuri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bazëta</a:t>
            </a:r>
            <a:r>
              <a:rPr lang="en-GB" sz="2400" dirty="0"/>
              <a:t> </a:t>
            </a:r>
            <a:r>
              <a:rPr lang="en-GB" sz="2400" dirty="0" err="1"/>
              <a:t>në</a:t>
            </a:r>
            <a:r>
              <a:rPr lang="en-GB" sz="2400" dirty="0"/>
              <a:t> </a:t>
            </a:r>
            <a:r>
              <a:rPr lang="en-GB" sz="2400" dirty="0" err="1"/>
              <a:t>elektronikë</a:t>
            </a:r>
            <a:r>
              <a:rPr lang="en-GB" sz="2400" dirty="0"/>
              <a:t> </a:t>
            </a:r>
            <a:r>
              <a:rPr lang="en-GB" sz="2400" dirty="0" err="1"/>
              <a:t>për</a:t>
            </a:r>
            <a:r>
              <a:rPr lang="en-GB" sz="2400" dirty="0"/>
              <a:t> </a:t>
            </a:r>
            <a:r>
              <a:rPr lang="en-GB" sz="2400" dirty="0" err="1"/>
              <a:t>lidhjen</a:t>
            </a:r>
            <a:r>
              <a:rPr lang="en-GB" sz="2400" dirty="0"/>
              <a:t> e </a:t>
            </a:r>
            <a:r>
              <a:rPr lang="en-GB" sz="2400" dirty="0" err="1"/>
              <a:t>sensorëve</a:t>
            </a:r>
            <a:r>
              <a:rPr lang="en-GB" sz="2400" dirty="0"/>
              <a:t> </a:t>
            </a:r>
            <a:r>
              <a:rPr lang="en-GB" sz="2400" dirty="0" err="1"/>
              <a:t>dhe</a:t>
            </a:r>
            <a:r>
              <a:rPr lang="en-GB" sz="2400" dirty="0"/>
              <a:t> </a:t>
            </a:r>
            <a:r>
              <a:rPr lang="en-GB" sz="2400" dirty="0" err="1"/>
              <a:t>motorëve</a:t>
            </a:r>
            <a:r>
              <a:rPr lang="en-GB" sz="2400" dirty="0"/>
              <a:t> me Arduino-n, </a:t>
            </a:r>
            <a:r>
              <a:rPr lang="en-GB" sz="2400" dirty="0" err="1"/>
              <a:t>si</a:t>
            </a:r>
            <a:r>
              <a:rPr lang="en-GB" sz="2400" dirty="0"/>
              <a:t> </a:t>
            </a:r>
            <a:r>
              <a:rPr lang="en-GB" sz="2400" dirty="0" err="1"/>
              <a:t>dhe</a:t>
            </a:r>
            <a:r>
              <a:rPr lang="en-GB" sz="2400" dirty="0"/>
              <a:t> </a:t>
            </a:r>
            <a:r>
              <a:rPr lang="en-GB" sz="2400" dirty="0" err="1"/>
              <a:t>aftësi</a:t>
            </a:r>
            <a:r>
              <a:rPr lang="en-GB" sz="2400" dirty="0"/>
              <a:t> </a:t>
            </a:r>
            <a:r>
              <a:rPr lang="en-GB" sz="2400" dirty="0" err="1"/>
              <a:t>për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zhvilluar</a:t>
            </a:r>
            <a:r>
              <a:rPr lang="en-GB" sz="2400" dirty="0"/>
              <a:t> </a:t>
            </a:r>
            <a:r>
              <a:rPr lang="en-GB" sz="2400" dirty="0" err="1"/>
              <a:t>dhe</a:t>
            </a:r>
            <a:r>
              <a:rPr lang="en-GB" sz="2400" dirty="0"/>
              <a:t> </a:t>
            </a:r>
            <a:r>
              <a:rPr lang="en-GB" sz="2400" dirty="0" err="1"/>
              <a:t>implementuar</a:t>
            </a:r>
            <a:r>
              <a:rPr lang="en-GB" sz="2400" dirty="0"/>
              <a:t> </a:t>
            </a:r>
            <a:r>
              <a:rPr lang="en-GB" sz="2400" dirty="0" err="1"/>
              <a:t>algoritme</a:t>
            </a:r>
            <a:r>
              <a:rPr lang="en-GB" sz="2400" dirty="0"/>
              <a:t> </a:t>
            </a:r>
            <a:r>
              <a:rPr lang="en-GB" sz="2400" dirty="0" err="1"/>
              <a:t>për</a:t>
            </a:r>
            <a:r>
              <a:rPr lang="en-GB" sz="2400" dirty="0"/>
              <a:t> </a:t>
            </a:r>
            <a:r>
              <a:rPr lang="en-GB" sz="2400" dirty="0" err="1"/>
              <a:t>zgjidhjen</a:t>
            </a:r>
            <a:r>
              <a:rPr lang="en-GB" sz="2400" dirty="0"/>
              <a:t> e </a:t>
            </a:r>
            <a:r>
              <a:rPr lang="en-GB" sz="2400" dirty="0" err="1"/>
              <a:t>labirintit</a:t>
            </a:r>
            <a:r>
              <a:rPr lang="en-GB" sz="2400" dirty="0"/>
              <a:t>.</a:t>
            </a:r>
          </a:p>
          <a:p>
            <a:pPr>
              <a:lnSpc>
                <a:spcPct val="100000"/>
              </a:lnSpc>
            </a:pP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 err="1"/>
              <a:t>Rezultati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këtij</a:t>
            </a:r>
            <a:r>
              <a:rPr lang="en-GB" sz="2400" dirty="0"/>
              <a:t> </a:t>
            </a:r>
            <a:r>
              <a:rPr lang="en-GB" sz="2400" dirty="0" err="1"/>
              <a:t>projekti</a:t>
            </a:r>
            <a:r>
              <a:rPr lang="en-GB" sz="2400" dirty="0"/>
              <a:t> do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jetë</a:t>
            </a:r>
            <a:r>
              <a:rPr lang="en-GB" sz="2400" dirty="0"/>
              <a:t> </a:t>
            </a:r>
            <a:r>
              <a:rPr lang="en-GB" sz="2400" dirty="0" err="1"/>
              <a:t>një</a:t>
            </a:r>
            <a:r>
              <a:rPr lang="en-GB" sz="2400" dirty="0"/>
              <a:t> robot maze solver </a:t>
            </a:r>
            <a:r>
              <a:rPr lang="en-GB" sz="2400" dirty="0" err="1"/>
              <a:t>funksional</a:t>
            </a:r>
            <a:r>
              <a:rPr lang="en-GB" sz="2400" dirty="0"/>
              <a:t> </a:t>
            </a:r>
            <a:r>
              <a:rPr lang="en-GB" sz="2400" dirty="0" err="1"/>
              <a:t>që</a:t>
            </a:r>
            <a:r>
              <a:rPr lang="en-GB" sz="2400" dirty="0"/>
              <a:t> </a:t>
            </a:r>
            <a:r>
              <a:rPr lang="en-GB" sz="2400" dirty="0" err="1"/>
              <a:t>mund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identifikojë</a:t>
            </a:r>
            <a:r>
              <a:rPr lang="en-GB" sz="2400" dirty="0"/>
              <a:t> </a:t>
            </a:r>
            <a:r>
              <a:rPr lang="en-GB" sz="2400" dirty="0" err="1"/>
              <a:t>dhe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ndjekë</a:t>
            </a:r>
            <a:r>
              <a:rPr lang="en-GB" sz="2400" dirty="0"/>
              <a:t> </a:t>
            </a:r>
            <a:r>
              <a:rPr lang="en-GB" sz="2400" dirty="0" err="1"/>
              <a:t>rrugën</a:t>
            </a:r>
            <a:r>
              <a:rPr lang="en-GB" sz="2400" dirty="0"/>
              <a:t> e </a:t>
            </a:r>
            <a:r>
              <a:rPr lang="en-GB" sz="2400" dirty="0" err="1"/>
              <a:t>drejtë</a:t>
            </a:r>
            <a:r>
              <a:rPr lang="en-GB" sz="2400" dirty="0"/>
              <a:t> </a:t>
            </a:r>
            <a:r>
              <a:rPr lang="en-GB" sz="2400" dirty="0" err="1"/>
              <a:t>nëpër</a:t>
            </a:r>
            <a:r>
              <a:rPr lang="en-GB" sz="2400" dirty="0"/>
              <a:t> </a:t>
            </a:r>
            <a:r>
              <a:rPr lang="en-GB" sz="2400" dirty="0" err="1"/>
              <a:t>një</a:t>
            </a:r>
            <a:r>
              <a:rPr lang="en-GB" sz="2400" dirty="0"/>
              <a:t> </a:t>
            </a:r>
            <a:r>
              <a:rPr lang="en-GB" sz="2400" dirty="0" err="1"/>
              <a:t>labirint</a:t>
            </a:r>
            <a:r>
              <a:rPr lang="en-GB" sz="2400" dirty="0"/>
              <a:t> duke </a:t>
            </a:r>
            <a:r>
              <a:rPr lang="en-GB" sz="2400" dirty="0" err="1"/>
              <a:t>përdorur</a:t>
            </a:r>
            <a:r>
              <a:rPr lang="en-GB" sz="2400" dirty="0"/>
              <a:t> </a:t>
            </a:r>
            <a:r>
              <a:rPr lang="en-GB" sz="2400" dirty="0" err="1"/>
              <a:t>sensorët</a:t>
            </a:r>
            <a:r>
              <a:rPr lang="en-GB" sz="2400" dirty="0"/>
              <a:t> IR </a:t>
            </a:r>
            <a:r>
              <a:rPr lang="en-GB" sz="2400" dirty="0" err="1"/>
              <a:t>dhe</a:t>
            </a:r>
            <a:r>
              <a:rPr lang="en-GB" sz="2400" dirty="0"/>
              <a:t> </a:t>
            </a:r>
            <a:r>
              <a:rPr lang="en-GB" sz="2400" dirty="0" err="1"/>
              <a:t>algoritmin</a:t>
            </a:r>
            <a:r>
              <a:rPr lang="en-GB" sz="2400" dirty="0"/>
              <a:t> e </a:t>
            </a:r>
            <a:r>
              <a:rPr lang="en-GB" sz="2400" dirty="0" err="1"/>
              <a:t>zgjidhjes</a:t>
            </a:r>
            <a:r>
              <a:rPr lang="en-GB" sz="2400" dirty="0"/>
              <a:t> </a:t>
            </a:r>
            <a:r>
              <a:rPr lang="en-GB" sz="2400" dirty="0" err="1"/>
              <a:t>së</a:t>
            </a:r>
            <a:r>
              <a:rPr lang="en-GB" sz="2400" dirty="0"/>
              <a:t> </a:t>
            </a:r>
            <a:r>
              <a:rPr lang="en-GB" sz="2400" dirty="0" err="1"/>
              <a:t>labirintit</a:t>
            </a:r>
            <a:r>
              <a:rPr lang="en-GB" sz="2400" dirty="0"/>
              <a:t>. </a:t>
            </a:r>
            <a:r>
              <a:rPr lang="en-GB" sz="2400" dirty="0" err="1"/>
              <a:t>Kjo</a:t>
            </a:r>
            <a:r>
              <a:rPr lang="en-GB" sz="2400" dirty="0"/>
              <a:t> do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demonstrojë</a:t>
            </a:r>
            <a:r>
              <a:rPr lang="en-GB" sz="2400" dirty="0"/>
              <a:t> </a:t>
            </a:r>
            <a:r>
              <a:rPr lang="en-GB" sz="2400" dirty="0" err="1"/>
              <a:t>njohuritë</a:t>
            </a:r>
            <a:r>
              <a:rPr lang="en-GB" sz="2400" dirty="0"/>
              <a:t> e </a:t>
            </a:r>
            <a:r>
              <a:rPr lang="en-GB" sz="2400" dirty="0" err="1"/>
              <a:t>përdoruesit</a:t>
            </a:r>
            <a:r>
              <a:rPr lang="en-GB" sz="2400" dirty="0"/>
              <a:t> </a:t>
            </a:r>
            <a:r>
              <a:rPr lang="en-GB" sz="2400" dirty="0" err="1"/>
              <a:t>në</a:t>
            </a:r>
            <a:r>
              <a:rPr lang="en-GB" sz="2400" dirty="0"/>
              <a:t> </a:t>
            </a:r>
            <a:r>
              <a:rPr lang="en-GB" sz="2400" dirty="0" err="1"/>
              <a:t>programim</a:t>
            </a:r>
            <a:r>
              <a:rPr lang="en-GB" sz="2400" dirty="0"/>
              <a:t>, </a:t>
            </a:r>
            <a:r>
              <a:rPr lang="en-GB" sz="2400" dirty="0" err="1"/>
              <a:t>elektronikë</a:t>
            </a:r>
            <a:r>
              <a:rPr lang="en-GB" sz="2400" dirty="0"/>
              <a:t> </a:t>
            </a:r>
            <a:r>
              <a:rPr lang="en-GB" sz="2400" dirty="0" err="1"/>
              <a:t>dhe</a:t>
            </a:r>
            <a:r>
              <a:rPr lang="en-GB" sz="2400" dirty="0"/>
              <a:t> </a:t>
            </a:r>
            <a:r>
              <a:rPr lang="en-GB" sz="2400" dirty="0" err="1"/>
              <a:t>aftësinë</a:t>
            </a:r>
            <a:r>
              <a:rPr lang="en-GB" sz="2400" dirty="0"/>
              <a:t> </a:t>
            </a:r>
            <a:r>
              <a:rPr lang="en-GB" sz="2400" dirty="0" err="1"/>
              <a:t>për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krijuar</a:t>
            </a:r>
            <a:r>
              <a:rPr lang="en-GB" sz="2400" dirty="0"/>
              <a:t> </a:t>
            </a:r>
            <a:r>
              <a:rPr lang="en-GB" sz="2400" dirty="0" err="1"/>
              <a:t>një</a:t>
            </a:r>
            <a:r>
              <a:rPr lang="en-GB" sz="2400" dirty="0"/>
              <a:t> </a:t>
            </a:r>
            <a:r>
              <a:rPr lang="en-GB" sz="2400" dirty="0" err="1"/>
              <a:t>sistem</a:t>
            </a:r>
            <a:r>
              <a:rPr lang="en-GB" sz="2400" dirty="0"/>
              <a:t> </a:t>
            </a:r>
            <a:r>
              <a:rPr lang="en-GB" sz="2400" dirty="0" err="1"/>
              <a:t>robotik</a:t>
            </a:r>
            <a:r>
              <a:rPr lang="en-GB" sz="2400" dirty="0"/>
              <a:t> </a:t>
            </a:r>
            <a:r>
              <a:rPr lang="en-GB" sz="2400" dirty="0" err="1"/>
              <a:t>të</a:t>
            </a:r>
            <a:r>
              <a:rPr lang="en-GB" sz="2400" dirty="0"/>
              <a:t> </a:t>
            </a:r>
            <a:r>
              <a:rPr lang="en-GB" sz="2400" dirty="0" err="1"/>
              <a:t>thjeshtë</a:t>
            </a:r>
            <a:r>
              <a:rPr lang="en-GB" sz="2400" dirty="0"/>
              <a:t> </a:t>
            </a:r>
            <a:r>
              <a:rPr lang="en-GB" sz="2400" dirty="0" err="1"/>
              <a:t>por</a:t>
            </a:r>
            <a:r>
              <a:rPr lang="en-GB" sz="2400" dirty="0"/>
              <a:t> </a:t>
            </a:r>
            <a:r>
              <a:rPr lang="en-GB" sz="2400" dirty="0" err="1"/>
              <a:t>funksional</a:t>
            </a:r>
            <a:r>
              <a:rPr lang="en-GB" sz="2400" dirty="0"/>
              <a:t>.</a:t>
            </a:r>
          </a:p>
          <a:p>
            <a:pPr>
              <a:lnSpc>
                <a:spcPct val="100000"/>
              </a:lnSpc>
            </a:pP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5740E-1B88-7596-7C1D-99BFE1551167}"/>
              </a:ext>
            </a:extLst>
          </p:cNvPr>
          <p:cNvSpPr txBox="1"/>
          <p:nvPr/>
        </p:nvSpPr>
        <p:spPr>
          <a:xfrm>
            <a:off x="2439494" y="752759"/>
            <a:ext cx="6259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 err="1">
                <a:solidFill>
                  <a:schemeClr val="bg1">
                    <a:lumMod val="95000"/>
                  </a:schemeClr>
                </a:solidFill>
              </a:rPr>
              <a:t>Kërkesat</a:t>
            </a:r>
            <a:r>
              <a:rPr lang="en-US" sz="3200" b="1" u="sn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u="sng" dirty="0" err="1">
                <a:solidFill>
                  <a:schemeClr val="bg1">
                    <a:lumMod val="95000"/>
                  </a:schemeClr>
                </a:solidFill>
              </a:rPr>
              <a:t>dhe</a:t>
            </a:r>
            <a:r>
              <a:rPr lang="en-US" sz="3200" b="1" u="sng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200" b="1" u="sng" dirty="0" err="1">
                <a:solidFill>
                  <a:schemeClr val="bg1">
                    <a:lumMod val="95000"/>
                  </a:schemeClr>
                </a:solidFill>
              </a:rPr>
              <a:t>rezultatet</a:t>
            </a:r>
            <a:endParaRPr lang="en-US" sz="3200" b="1" u="sn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99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6072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4ED7585-4E00-AF49-8AA2-3488C58EF919}" vid="{80B2A3F6-1CC5-C345-B925-18F2EACB116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1834</TotalTime>
  <Words>423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Raleway</vt:lpstr>
      <vt:lpstr>Poppins Light</vt:lpstr>
      <vt:lpstr>Open Sans</vt:lpstr>
      <vt:lpstr>Poppins SemiBold</vt:lpstr>
      <vt:lpstr>Trebuchet MS</vt:lpstr>
      <vt:lpstr>Poppins</vt:lpstr>
      <vt:lpstr>Arial</vt:lpstr>
      <vt:lpstr>Calibri</vt:lpstr>
      <vt:lpstr>Office Theme</vt:lpstr>
      <vt:lpstr>Projektimi i Maze Solver </vt:lpstr>
      <vt:lpstr>Përshkrimi i përgjithshëm </vt:lpstr>
      <vt:lpstr>Përshkrimi i detajuar i projektit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marsildo gjoka</cp:lastModifiedBy>
  <cp:revision>86</cp:revision>
  <dcterms:created xsi:type="dcterms:W3CDTF">2023-02-21T11:01:12Z</dcterms:created>
  <dcterms:modified xsi:type="dcterms:W3CDTF">2024-04-17T19:19:03Z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11677180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S10.0.0</vt:lpwstr>
  </property>
</Properties>
</file>