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>
            <a:off y="0" x="0"/>
            <a:ext cy="3518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y="3496604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4" name="Shape 34"/>
          <p:cNvSpPr/>
          <p:nvPr/>
        </p:nvSpPr>
        <p:spPr>
          <a:xfrm>
            <a:off y="0" x="4274"/>
            <a:ext cy="44063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y="4384371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0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cs"/>
              <a:t>Správa barev</a:t>
            </a:r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sz="1800" lang="cs">
                <a:solidFill>
                  <a:schemeClr val="dk1"/>
                </a:solidFill>
              </a:rPr>
              <a:t>Diagram tříd (na základě projektu pana Němčoviče)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cs"/>
              <a:t>Mikuláš Muroň, Zdeněk Braun, Štěpán Blažek, Martin Přeták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cs"/>
              <a:t>Díky za pozornost!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6" name="Shape 46"/>
          <p:cNvPicPr preferRelativeResize="0"/>
          <p:nvPr/>
        </p:nvPicPr>
        <p:blipFill rotWithShape="1">
          <a:blip r:embed="rId3">
            <a:alphaModFix/>
          </a:blip>
          <a:srcRect t="5891" b="6954" r="6459" l="3450"/>
          <a:stretch/>
        </p:blipFill>
        <p:spPr>
          <a:xfrm>
            <a:off y="0" x="2049825"/>
            <a:ext cy="5143500" cx="470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cs"/>
              <a:t>Klíčová slova - Podstatná jména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cs"/>
              <a:t>Barva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cs"/>
              <a:t>Administrátor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cs"/>
              <a:t>Systém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cs"/>
              <a:t>Název barvy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cs"/>
              <a:t>Dostupnost barvy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cs"/>
              <a:t>Klíčová slova - Slovesa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cs"/>
              <a:t>vytvoření barvy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cs"/>
              <a:t>upravení barvy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cs"/>
              <a:t>smazání barvy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cs"/>
              <a:t>uložení barvy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cs"/>
              <a:t>zadání dostupnosti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cs"/>
              <a:t>zjištění dostupnosti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cs"/>
              <a:t>zadání názvu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cs"/>
              <a:t>zjištění názvu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cs"/>
              <a:t>Co je co? 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cs"/>
              <a:t>Třídy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cs"/>
              <a:t>Systém pro správu barev </a:t>
            </a:r>
            <a:r>
              <a:rPr sz="1100" lang="cs"/>
              <a:t>(v originále jen Systém)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cs"/>
              <a:t>Barva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cs"/>
              <a:t>Administrátor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cs"/>
              <a:t>Co je co? 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cs"/>
              <a:t>Atributy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cs"/>
              <a:t>dostupnost barvy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cs"/>
              <a:t>název barvy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cs"/>
              <a:t>seznam barev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cs"/>
              <a:t>Co je co?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1200150" x="457200"/>
            <a:ext cy="3943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cs"/>
              <a:t>Metody 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cs"/>
              <a:t>vytvoř barvu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cs"/>
              <a:t>uprav barvu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cs"/>
              <a:t>smaž barvu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cs"/>
              <a:t>vrať barvu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cs"/>
              <a:t>nastav dostupnost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cs"/>
              <a:t>vrať dostupnost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cs"/>
              <a:t>nastav název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cs"/>
              <a:t>vrať název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701887" x="-35649"/>
            <a:ext cy="3739728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t="5891" b="6954" r="6459" l="3450"/>
          <a:stretch/>
        </p:blipFill>
        <p:spPr>
          <a:xfrm>
            <a:off y="961350" x="5997975"/>
            <a:ext cy="3440100" cx="314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503775" x="0"/>
            <a:ext cy="2355250" cx="57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