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2" r:id="rId4"/>
    <p:sldId id="263" r:id="rId5"/>
    <p:sldId id="264" r:id="rId6"/>
    <p:sldId id="271" r:id="rId7"/>
    <p:sldId id="268" r:id="rId8"/>
    <p:sldId id="269" r:id="rId9"/>
    <p:sldId id="273" r:id="rId10"/>
    <p:sldId id="265" r:id="rId11"/>
    <p:sldId id="266" r:id="rId12"/>
    <p:sldId id="267" r:id="rId13"/>
    <p:sldId id="260" r:id="rId1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>
        <p:scale>
          <a:sx n="75" d="100"/>
          <a:sy n="75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6362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685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8625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7481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5786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2862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8851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913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34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336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16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439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910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40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013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001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515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942416" y="976356"/>
            <a:ext cx="6600451" cy="2262781"/>
          </a:xfrm>
        </p:spPr>
        <p:txBody>
          <a:bodyPr>
            <a:normAutofit/>
          </a:bodyPr>
          <a:lstStyle/>
          <a:p>
            <a:r>
              <a:rPr lang="cs-CZ" sz="6600" dirty="0" smtClean="0"/>
              <a:t>DIAGRAM TŘÍD</a:t>
            </a:r>
            <a:endParaRPr lang="cs-CZ" sz="66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985146" y="3239137"/>
            <a:ext cx="5970989" cy="2383996"/>
          </a:xfrm>
        </p:spPr>
        <p:txBody>
          <a:bodyPr>
            <a:normAutofit/>
          </a:bodyPr>
          <a:lstStyle/>
          <a:p>
            <a:r>
              <a:rPr lang="cs-CZ" sz="2400" dirty="0" smtClean="0"/>
              <a:t>SPRÁVA TISKU</a:t>
            </a:r>
          </a:p>
          <a:p>
            <a:endParaRPr lang="cs-CZ" sz="2400" dirty="0" smtClean="0"/>
          </a:p>
          <a:p>
            <a:pPr algn="r"/>
            <a:r>
              <a:rPr lang="cs-CZ" dirty="0" smtClean="0">
                <a:solidFill>
                  <a:schemeClr val="bg1">
                    <a:lumMod val="50000"/>
                  </a:schemeClr>
                </a:solidFill>
              </a:rPr>
              <a:t>Radomír </a:t>
            </a:r>
            <a:r>
              <a:rPr lang="cs-CZ" dirty="0" err="1" smtClean="0">
                <a:solidFill>
                  <a:schemeClr val="bg1">
                    <a:lumMod val="50000"/>
                  </a:schemeClr>
                </a:solidFill>
              </a:rPr>
              <a:t>Holešinský</a:t>
            </a:r>
            <a:endParaRPr lang="cs-CZ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cs-CZ" dirty="0" smtClean="0">
                <a:solidFill>
                  <a:schemeClr val="bg1">
                    <a:lumMod val="50000"/>
                  </a:schemeClr>
                </a:solidFill>
              </a:rPr>
              <a:t>Marek Mazal</a:t>
            </a:r>
          </a:p>
          <a:p>
            <a:pPr algn="r"/>
            <a:r>
              <a:rPr lang="cs-CZ" dirty="0" smtClean="0">
                <a:solidFill>
                  <a:schemeClr val="bg1">
                    <a:lumMod val="50000"/>
                  </a:schemeClr>
                </a:solidFill>
              </a:rPr>
              <a:t>Filip Nemčovič</a:t>
            </a:r>
            <a:endParaRPr lang="cs-CZ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47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C:\Users\Filip Nemčovič\Desktop\SWI__stavovy_diagram\stavovy_diagram_zadaj_uloh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975"/>
            <a:ext cx="9153115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6829425" y="4943475"/>
            <a:ext cx="1943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" pitchFamily="34" charset="0"/>
                <a:cs typeface="Arial" pitchFamily="34" charset="0"/>
              </a:rPr>
              <a:t>Nová úloha</a:t>
            </a:r>
            <a:endParaRPr lang="sk-SK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36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3575"/>
            <a:ext cx="9096951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BlokTextu 8"/>
          <p:cNvSpPr txBox="1"/>
          <p:nvPr/>
        </p:nvSpPr>
        <p:spPr>
          <a:xfrm>
            <a:off x="5743576" y="638175"/>
            <a:ext cx="3114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" pitchFamily="34" charset="0"/>
                <a:cs typeface="Arial" pitchFamily="34" charset="0"/>
              </a:rPr>
              <a:t>Modifikovať úlohu</a:t>
            </a:r>
            <a:endParaRPr lang="sk-SK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476251"/>
            <a:ext cx="9075701" cy="581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BlokTextu 1"/>
          <p:cNvSpPr txBox="1"/>
          <p:nvPr/>
        </p:nvSpPr>
        <p:spPr>
          <a:xfrm>
            <a:off x="7048501" y="638175"/>
            <a:ext cx="180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" pitchFamily="34" charset="0"/>
                <a:cs typeface="Arial" pitchFamily="34" charset="0"/>
              </a:rPr>
              <a:t>Tlač fronty</a:t>
            </a:r>
            <a:endParaRPr lang="sk-SK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86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386551" y="2622280"/>
            <a:ext cx="6600451" cy="2262781"/>
          </a:xfrm>
        </p:spPr>
        <p:txBody>
          <a:bodyPr>
            <a:normAutofit/>
          </a:bodyPr>
          <a:lstStyle/>
          <a:p>
            <a:r>
              <a:rPr lang="cs-CZ" sz="6600" dirty="0" smtClean="0"/>
              <a:t>ĎAKUJEME ZA </a:t>
            </a:r>
            <a:br>
              <a:rPr lang="cs-CZ" sz="6600" dirty="0" smtClean="0"/>
            </a:br>
            <a:r>
              <a:rPr lang="cs-CZ" sz="6600" dirty="0" smtClean="0"/>
              <a:t>POZORNOSŤ</a:t>
            </a:r>
            <a:endParaRPr lang="cs-CZ" sz="6600" dirty="0"/>
          </a:p>
        </p:txBody>
      </p:sp>
    </p:spTree>
    <p:extLst>
      <p:ext uri="{BB962C8B-B14F-4D97-AF65-F5344CB8AC3E}">
        <p14:creationId xmlns:p14="http://schemas.microsoft.com/office/powerpoint/2010/main" val="173251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381" y="367468"/>
            <a:ext cx="7655166" cy="617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8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728" y="1515290"/>
            <a:ext cx="7831732" cy="381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5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0008" y="624110"/>
            <a:ext cx="7541443" cy="818191"/>
          </a:xfrm>
        </p:spPr>
        <p:txBody>
          <a:bodyPr/>
          <a:lstStyle/>
          <a:p>
            <a:r>
              <a:rPr lang="sk-SK" dirty="0" smtClean="0"/>
              <a:t>Kľúčové slová – Podstatné mená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Užívateľ</a:t>
            </a:r>
          </a:p>
          <a:p>
            <a:r>
              <a:rPr lang="sk-SK" dirty="0" smtClean="0"/>
              <a:t>Správca</a:t>
            </a:r>
          </a:p>
          <a:p>
            <a:r>
              <a:rPr lang="sk-SK" dirty="0" smtClean="0"/>
              <a:t>Tlačiareň</a:t>
            </a:r>
          </a:p>
          <a:p>
            <a:r>
              <a:rPr lang="sk-SK" dirty="0" smtClean="0"/>
              <a:t>Tlačová úloha</a:t>
            </a:r>
          </a:p>
          <a:p>
            <a:r>
              <a:rPr lang="sk-SK" dirty="0" smtClean="0"/>
              <a:t>Stav tlače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8904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0008" y="624110"/>
            <a:ext cx="7541443" cy="818191"/>
          </a:xfrm>
        </p:spPr>
        <p:txBody>
          <a:bodyPr/>
          <a:lstStyle/>
          <a:p>
            <a:r>
              <a:rPr lang="sk-SK" dirty="0" smtClean="0"/>
              <a:t>Kľúčové slová – Slovesá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Vypísať dostupné tlačiarne</a:t>
            </a:r>
          </a:p>
          <a:p>
            <a:r>
              <a:rPr lang="sk-SK" dirty="0" smtClean="0"/>
              <a:t>Vybrať tlačiareň</a:t>
            </a:r>
          </a:p>
          <a:p>
            <a:r>
              <a:rPr lang="sk-SK" dirty="0" smtClean="0"/>
              <a:t>Modifikovať tlačovú úlohu</a:t>
            </a:r>
          </a:p>
          <a:p>
            <a:r>
              <a:rPr lang="sk-SK" dirty="0" smtClean="0"/>
              <a:t>Zadať tlačovú úlohu</a:t>
            </a:r>
          </a:p>
          <a:p>
            <a:r>
              <a:rPr lang="sk-SK" dirty="0" smtClean="0"/>
              <a:t>Skontrolovať stav</a:t>
            </a:r>
          </a:p>
          <a:p>
            <a:r>
              <a:rPr lang="sk-SK" dirty="0" smtClean="0"/>
              <a:t>Vypísať tlačovú frontu</a:t>
            </a:r>
          </a:p>
          <a:p>
            <a:r>
              <a:rPr lang="sk-SK" dirty="0" smtClean="0"/>
              <a:t>Spustiť tlač fronty</a:t>
            </a:r>
          </a:p>
          <a:p>
            <a:r>
              <a:rPr lang="sk-SK" dirty="0" smtClean="0"/>
              <a:t>Zastaviť tlač</a:t>
            </a:r>
          </a:p>
          <a:p>
            <a:r>
              <a:rPr lang="sk-SK" dirty="0" smtClean="0"/>
              <a:t>Skontrolovať stav materiálu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2162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8112"/>
            <a:ext cx="9144000" cy="522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134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663" y="617538"/>
            <a:ext cx="7414537" cy="624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97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24" y="796924"/>
            <a:ext cx="6846315" cy="606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0329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906463"/>
            <a:ext cx="7099249" cy="595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8059386"/>
      </p:ext>
    </p:extLst>
  </p:cSld>
  <p:clrMapOvr>
    <a:masterClrMapping/>
  </p:clrMapOvr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tébla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790</TotalTime>
  <Words>58</Words>
  <Application>Microsoft Office PowerPoint</Application>
  <PresentationFormat>Předvádění na obrazovce (4:3)</PresentationFormat>
  <Paragraphs>27</Paragraphs>
  <Slides>13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4" baseType="lpstr">
      <vt:lpstr>Stébla</vt:lpstr>
      <vt:lpstr>DIAGRAM TŘÍD</vt:lpstr>
      <vt:lpstr>Prezentace aplikace PowerPoint</vt:lpstr>
      <vt:lpstr>Prezentace aplikace PowerPoint</vt:lpstr>
      <vt:lpstr>Kľúčové slová – Podstatné mená</vt:lpstr>
      <vt:lpstr>Kľúčové slová – Slovesá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ĎAKUJEME ZA 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TŘÍD</dc:title>
  <dc:creator>Filip Nemčovič</dc:creator>
  <cp:lastModifiedBy>Radec</cp:lastModifiedBy>
  <cp:revision>26</cp:revision>
  <dcterms:created xsi:type="dcterms:W3CDTF">2014-12-02T08:52:55Z</dcterms:created>
  <dcterms:modified xsi:type="dcterms:W3CDTF">2014-12-16T11:32:54Z</dcterms:modified>
</cp:coreProperties>
</file>