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58" r:id="rId6"/>
    <p:sldId id="263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375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076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987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97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72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08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078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202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774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983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46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B0DF-072E-4266-BEB9-3E212C2F2233}" type="datetimeFigureOut">
              <a:rPr lang="sk-SK" smtClean="0"/>
              <a:t>2. 4. 2015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0F03-3C4C-4F28-BE57-F3DA3F59FE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12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dirty="0" smtClean="0"/>
              <a:t>SWI Project Printer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081872" cy="914400"/>
          </a:xfrm>
        </p:spPr>
        <p:txBody>
          <a:bodyPr/>
          <a:lstStyle/>
          <a:p>
            <a:pPr algn="r"/>
            <a:r>
              <a:rPr lang="sk-SK" dirty="0" smtClean="0"/>
              <a:t>Tím dizajnérov</a:t>
            </a:r>
            <a:endParaRPr lang="sk-SK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1259632" y="4941059"/>
            <a:ext cx="3168352" cy="1152128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sz="1800" dirty="0" smtClean="0"/>
              <a:t>Bc. Lukáš </a:t>
            </a:r>
            <a:r>
              <a:rPr lang="sk-SK" sz="1800" dirty="0" err="1" smtClean="0"/>
              <a:t>Caha</a:t>
            </a:r>
            <a:endParaRPr lang="sk-SK" sz="1800" dirty="0" smtClean="0"/>
          </a:p>
          <a:p>
            <a:pPr algn="l"/>
            <a:r>
              <a:rPr lang="sk-SK" sz="1800" dirty="0" smtClean="0"/>
              <a:t>Bc. Filip </a:t>
            </a:r>
            <a:r>
              <a:rPr lang="sk-SK" sz="1800" dirty="0" err="1" smtClean="0"/>
              <a:t>Nemčovič</a:t>
            </a:r>
            <a:endParaRPr lang="sk-SK" sz="1800" dirty="0" smtClean="0"/>
          </a:p>
          <a:p>
            <a:pPr algn="l"/>
            <a:r>
              <a:rPr lang="sk-SK" sz="1800" dirty="0" smtClean="0"/>
              <a:t>Bc. Roman </a:t>
            </a:r>
            <a:r>
              <a:rPr lang="sk-SK" sz="1800" dirty="0" err="1" smtClean="0"/>
              <a:t>Valeš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4645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9178085" cy="389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5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81475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766067"/>
            <a:ext cx="49625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576"/>
            <a:ext cx="9143999" cy="554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4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24"/>
            <a:ext cx="3779912" cy="678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2636"/>
            <a:ext cx="3714877" cy="677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6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0" y="1146448"/>
            <a:ext cx="9157600" cy="410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6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447675"/>
            <a:ext cx="5153025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9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338"/>
            <a:ext cx="51816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9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Filip Nemčovič\Desktop\index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848872" cy="61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1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17</Words>
  <Application>Microsoft Office PowerPoint</Application>
  <PresentationFormat>Prezentácia na obrazovke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SWI Project Printer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 Project Printer</dc:title>
  <dc:creator>Filip Nemčovič</dc:creator>
  <cp:lastModifiedBy>Filip Nemčovič</cp:lastModifiedBy>
  <cp:revision>9</cp:revision>
  <dcterms:created xsi:type="dcterms:W3CDTF">2015-03-18T20:38:39Z</dcterms:created>
  <dcterms:modified xsi:type="dcterms:W3CDTF">2015-04-02T08:37:49Z</dcterms:modified>
</cp:coreProperties>
</file>