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1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2.12.2014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07" y="201983"/>
            <a:ext cx="75438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8" y="359859"/>
            <a:ext cx="8968341" cy="6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33362"/>
            <a:ext cx="75152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12</Words>
  <Application>Microsoft Office PowerPoint</Application>
  <PresentationFormat>Předvádění na obrazovce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DIAGRAM TŘÍD</vt:lpstr>
      <vt:lpstr>Prezentace aplikace PowerPoint</vt:lpstr>
      <vt:lpstr>Prezentace aplikace PowerPoint</vt:lpstr>
      <vt:lpstr>Prezentace aplikace PowerPoint</vt:lpstr>
      <vt:lpstr>ĎAKUJEME ZA  POZORNOSŤ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Filip Nemčovič</cp:lastModifiedBy>
  <cp:revision>5</cp:revision>
  <dcterms:created xsi:type="dcterms:W3CDTF">2014-12-02T08:52:55Z</dcterms:created>
  <dcterms:modified xsi:type="dcterms:W3CDTF">2014-12-02T11:34:57Z</dcterms:modified>
</cp:coreProperties>
</file>