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c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0.png"/><Relationship Id="rId5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00.png"/><Relationship Id="rId6" Type="http://schemas.openxmlformats.org/officeDocument/2006/relationships/image" Target="../media/image08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SWI printer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Analytici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13989" l="23460" r="26174" t="11639"/>
          <a:stretch/>
        </p:blipFill>
        <p:spPr>
          <a:xfrm>
            <a:off x="1591900" y="0"/>
            <a:ext cx="557268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Zobrazit seznam modelů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7350"/>
            <a:ext cx="6040962" cy="276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15800"/>
            <a:ext cx="33528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4641" y="1187350"/>
            <a:ext cx="1559358" cy="39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Přidat model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875"/>
            <a:ext cx="5228699" cy="239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98525"/>
            <a:ext cx="37814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5">
            <a:alphaModFix/>
          </a:blip>
          <a:srcRect b="0" l="0" r="33787" t="0"/>
          <a:stretch/>
        </p:blipFill>
        <p:spPr>
          <a:xfrm>
            <a:off x="0" y="4926675"/>
            <a:ext cx="2523224" cy="21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1685" y="0"/>
            <a:ext cx="32523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Diagram tříd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modul modelů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475" y="0"/>
            <a:ext cx="38210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12" y="1155350"/>
            <a:ext cx="7881474" cy="398814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Diagram tříd - prezentační vrstva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Diagram tříd - aplikační vrstva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125" y="1152550"/>
            <a:ext cx="6649751" cy="39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Diagram tříd datová vrstva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300" y="1160525"/>
            <a:ext cx="5558473" cy="398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Změny v modulu uživatelů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Atributy objektů již nejsou primitivní datové typy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Do manageUser se posílají jednotlivé atributy (předtím celý obj formuláře)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přidání metody na ověření přihlášení uživatele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Diagram tříd</a:t>
            </a:r>
          </a:p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"/>
              <a:t>Správa uživatelů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14793" l="18955" r="44965" t="12004"/>
          <a:stretch/>
        </p:blipFill>
        <p:spPr>
          <a:xfrm>
            <a:off x="2449625" y="0"/>
            <a:ext cx="40561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Diagram tříd - aplikační vrstva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31704" l="20107" r="21199" t="23904"/>
          <a:stretch/>
        </p:blipFill>
        <p:spPr>
          <a:xfrm>
            <a:off x="256400" y="1063375"/>
            <a:ext cx="8631210" cy="40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Diagram tříd - prezentační vrstva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46153" l="20325" r="22723" t="13629"/>
          <a:stretch/>
        </p:blipFill>
        <p:spPr>
          <a:xfrm>
            <a:off x="0" y="1107870"/>
            <a:ext cx="9144000" cy="403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"/>
              <a:t>Diagram tříd - datová vrstva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39528" l="37655" r="24049" t="21500"/>
          <a:stretch/>
        </p:blipFill>
        <p:spPr>
          <a:xfrm>
            <a:off x="1299075" y="1117225"/>
            <a:ext cx="6330273" cy="40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Analytici - programátoři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cs"/>
              <a:t>Atributy v RegForm a LogForm již nejsou primitivní datové typy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Use case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"/>
              <a:t>modul modelů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