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560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389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68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518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778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42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337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106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486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938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5FD2-6BF7-407A-8D1B-198E34BB4A8E}" type="datetimeFigureOut">
              <a:rPr lang="cs-CZ" smtClean="0"/>
              <a:t>2.4.2015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9D67-D234-48DC-8B5A-7DB20C83BB0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099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UX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9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stránky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Nastavení tisku</a:t>
            </a:r>
          </a:p>
          <a:p>
            <a:r>
              <a:rPr lang="cs-CZ" dirty="0" smtClean="0"/>
              <a:t>Zobrazení pořadí v tiskové frontě</a:t>
            </a:r>
          </a:p>
          <a:p>
            <a:r>
              <a:rPr lang="cs-CZ" dirty="0" smtClean="0"/>
              <a:t>Informace o stavu náplně tiskárny</a:t>
            </a:r>
          </a:p>
          <a:p>
            <a:r>
              <a:rPr lang="cs-CZ" dirty="0" smtClean="0"/>
              <a:t>Tlačítko </a:t>
            </a:r>
            <a:r>
              <a:rPr lang="cs-CZ" smtClean="0"/>
              <a:t>k zahájení tisku</a:t>
            </a:r>
          </a:p>
        </p:txBody>
      </p:sp>
    </p:spTree>
    <p:extLst>
      <p:ext uri="{BB962C8B-B14F-4D97-AF65-F5344CB8AC3E}">
        <p14:creationId xmlns:p14="http://schemas.microsoft.com/office/powerpoint/2010/main" val="177740764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Širokoúhlá obrazovka</PresentationFormat>
  <Paragraphs>6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UX</vt:lpstr>
      <vt:lpstr>Obsah stránky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</dc:title>
  <dc:creator>Mária Běhalová</dc:creator>
  <cp:lastModifiedBy>Mária Běhalová</cp:lastModifiedBy>
  <cp:revision>3</cp:revision>
  <dcterms:created xsi:type="dcterms:W3CDTF">2015-04-02T10:47:52Z</dcterms:created>
  <dcterms:modified xsi:type="dcterms:W3CDTF">2015-04-02T10:59:41Z</dcterms:modified>
</cp:coreProperties>
</file>