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7" r:id="rId3"/>
    <p:sldId id="269" r:id="rId4"/>
    <p:sldId id="275" r:id="rId5"/>
    <p:sldId id="259" r:id="rId6"/>
    <p:sldId id="270" r:id="rId7"/>
    <p:sldId id="272" r:id="rId8"/>
    <p:sldId id="258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>
      <p:cViewPr varScale="1">
        <p:scale>
          <a:sx n="103" d="100"/>
          <a:sy n="103" d="100"/>
        </p:scale>
        <p:origin x="150" y="342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148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cs-CZ" smtClean="0"/>
              <a:t>1.12.2014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cs-CZ" smtClean="0"/>
              <a:t>1.12.2014</a:t>
            </a:fld>
            <a:endParaRPr lang="cs-CZ" dirty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dirty="0" smtClean="0"/>
              <a:t>Kliknutím lze upravit styly předlohy textu.</a:t>
            </a:r>
          </a:p>
          <a:p>
            <a:pPr lvl="1"/>
            <a:r>
              <a:rPr lang="cs-CZ" dirty="0" smtClean="0"/>
              <a:t>Druhá úroveň</a:t>
            </a:r>
          </a:p>
          <a:p>
            <a:pPr lvl="2"/>
            <a:r>
              <a:rPr lang="cs-CZ" dirty="0" smtClean="0"/>
              <a:t>Třetí úroveň</a:t>
            </a:r>
          </a:p>
          <a:p>
            <a:pPr lvl="3"/>
            <a:r>
              <a:rPr lang="cs-CZ" dirty="0" smtClean="0"/>
              <a:t>Čtvrtá úroveň</a:t>
            </a:r>
          </a:p>
          <a:p>
            <a:pPr lvl="4"/>
            <a:r>
              <a:rPr lang="cs-CZ" dirty="0" smtClean="0"/>
              <a:t>Pátá úroveň</a:t>
            </a:r>
            <a:endParaRPr lang="cs-CZ" dirty="0"/>
          </a:p>
        </p:txBody>
      </p:sp>
      <p:sp>
        <p:nvSpPr>
          <p:cNvPr id="6" name="Zástupný symbol pro zápatí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cs-CZ" smtClean="0"/>
              <a:t>Kliknutím lze upravit styl.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cs-CZ" smtClean="0"/>
              <a:t>1.12.2014</a:t>
            </a:fld>
            <a:endParaRPr lang="cs-CZ" dirty="0"/>
          </a:p>
        </p:txBody>
      </p:sp>
      <p:sp>
        <p:nvSpPr>
          <p:cNvPr id="5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5686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cs-CZ" smtClean="0"/>
              <a:t>1.12.2014</a:t>
            </a:fld>
            <a:endParaRPr lang="cs-CZ" dirty="0"/>
          </a:p>
        </p:txBody>
      </p:sp>
      <p:sp>
        <p:nvSpPr>
          <p:cNvPr id="5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42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cs-CZ" smtClean="0"/>
              <a:t>1.12.2014</a:t>
            </a:fld>
            <a:endParaRPr lang="cs-CZ" dirty="0"/>
          </a:p>
        </p:txBody>
      </p:sp>
      <p:sp>
        <p:nvSpPr>
          <p:cNvPr id="5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501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cs-CZ" smtClean="0"/>
              <a:t>1.12.2014</a:t>
            </a:fld>
            <a:endParaRPr lang="cs-CZ" dirty="0"/>
          </a:p>
        </p:txBody>
      </p:sp>
      <p:sp>
        <p:nvSpPr>
          <p:cNvPr id="5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9945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cs-CZ" smtClean="0"/>
              <a:t>Kliknutím lze upravit styl.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cs-CZ" smtClean="0"/>
              <a:t>1.12.2014</a:t>
            </a:fld>
            <a:endParaRPr lang="cs-CZ" dirty="0"/>
          </a:p>
        </p:txBody>
      </p:sp>
      <p:sp>
        <p:nvSpPr>
          <p:cNvPr id="5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0699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cs-CZ" smtClean="0"/>
              <a:t>1.12.2014</a:t>
            </a:fld>
            <a:endParaRPr lang="cs-CZ" dirty="0"/>
          </a:p>
        </p:txBody>
      </p:sp>
      <p:sp>
        <p:nvSpPr>
          <p:cNvPr id="6" name="Zástupný symbol pro zápatí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7697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cs-CZ" smtClean="0"/>
              <a:t>1.12.2014</a:t>
            </a:fld>
            <a:endParaRPr lang="cs-CZ" dirty="0"/>
          </a:p>
        </p:txBody>
      </p:sp>
      <p:sp>
        <p:nvSpPr>
          <p:cNvPr id="8" name="Zástupný symbol pro zápatí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0123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cs-CZ" smtClean="0"/>
              <a:t>1.12.2014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5570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cs-CZ" smtClean="0"/>
              <a:t>1.12.2014</a:t>
            </a:fld>
            <a:endParaRPr lang="cs-CZ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5201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cs-CZ" smtClean="0"/>
              <a:t>Kliknutím lze upravit styl.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8" name="Zástupný symbol pro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cs-CZ" smtClean="0"/>
              <a:pPr/>
              <a:t>1.12.2014</a:t>
            </a:fld>
            <a:endParaRPr lang="cs-CZ" dirty="0"/>
          </a:p>
        </p:txBody>
      </p:sp>
      <p:sp>
        <p:nvSpPr>
          <p:cNvPr id="9" name="Zástupný symbol pro zápatí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10" name="Zástupný symbol pro číslo snímk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1828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458787"/>
            <a:ext cx="6626225" cy="5938837"/>
          </a:xfrm>
          <a:prstGeom prst="rect">
            <a:avLst/>
          </a:prstGeom>
          <a:noFill/>
          <a:ln>
            <a:noFill/>
          </a:ln>
          <a:effectLst>
            <a:outerShdw blurRad="292100" algn="ctr" rotWithShape="0">
              <a:prstClr val="black">
                <a:alpha val="3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cs-CZ" smtClean="0"/>
              <a:t>Kliknutím lze upravit styl.</a:t>
            </a:r>
            <a:endParaRPr lang="cs-CZ" dirty="0"/>
          </a:p>
        </p:txBody>
      </p:sp>
      <p:sp>
        <p:nvSpPr>
          <p:cNvPr id="3" name="Piál 1Zástupný symbol pro obrázek 2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</p:spTree>
    <p:extLst>
      <p:ext uri="{BB962C8B-B14F-4D97-AF65-F5344CB8AC3E}">
        <p14:creationId xmlns:p14="http://schemas.microsoft.com/office/powerpoint/2010/main" val="224469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dirty="0" smtClean="0"/>
              <a:t>Kliknutím lze upravit styl.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 smtClean="0"/>
              <a:t>Kliknutím lze upravit styly předlohy textu.</a:t>
            </a:r>
          </a:p>
          <a:p>
            <a:pPr lvl="1"/>
            <a:r>
              <a:rPr lang="cs-CZ" dirty="0" smtClean="0"/>
              <a:t>Druhá úroveň</a:t>
            </a:r>
          </a:p>
          <a:p>
            <a:pPr lvl="2"/>
            <a:r>
              <a:rPr lang="cs-CZ" dirty="0" smtClean="0"/>
              <a:t>Třetí úroveň</a:t>
            </a:r>
          </a:p>
          <a:p>
            <a:pPr lvl="3"/>
            <a:r>
              <a:rPr lang="cs-CZ" dirty="0" smtClean="0"/>
              <a:t>Čtvrtá úroveň</a:t>
            </a:r>
          </a:p>
          <a:p>
            <a:pPr lvl="4"/>
            <a:r>
              <a:rPr lang="cs-CZ" dirty="0" smtClean="0"/>
              <a:t>Pátá úroveň</a:t>
            </a:r>
          </a:p>
          <a:p>
            <a:pPr lvl="5"/>
            <a:r>
              <a:rPr lang="cs-CZ" dirty="0" err="1" smtClean="0"/>
              <a:t>Sixth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6"/>
            <a:r>
              <a:rPr lang="cs-CZ" dirty="0" err="1" smtClean="0"/>
              <a:t>Seventh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7"/>
            <a:r>
              <a:rPr lang="cs-CZ" dirty="0" err="1" smtClean="0"/>
              <a:t>Eighth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8"/>
            <a:r>
              <a:rPr lang="cs-CZ" dirty="0" err="1" smtClean="0"/>
              <a:t>Ninth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3829175-527E-46A3-863C-1BB1F163B849}" type="datetimeFigureOut">
              <a:rPr lang="cs-CZ" smtClean="0"/>
              <a:pPr/>
              <a:t>1.12.2014</a:t>
            </a:fld>
            <a:endParaRPr lang="cs-CZ" dirty="0"/>
          </a:p>
        </p:txBody>
      </p:sp>
      <p:sp>
        <p:nvSpPr>
          <p:cNvPr id="5" name="Zástupný symbol pro zápatí 5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2605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25860" y="867008"/>
            <a:ext cx="9972599" cy="2880320"/>
          </a:xfrm>
        </p:spPr>
        <p:txBody>
          <a:bodyPr/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cs-CZ" sz="7200" b="1" i="0" dirty="0" smtClean="0">
                <a:solidFill>
                  <a:schemeClr val="tx1"/>
                </a:solidFill>
                <a:latin typeface="Palatino Linotype"/>
                <a:ea typeface="+mj-ea"/>
                <a:cs typeface="+mj-cs"/>
              </a:rPr>
              <a:t>Systém pro správu 3D tisku</a:t>
            </a:r>
            <a:endParaRPr lang="cs-CZ" sz="7200" b="1" i="0" dirty="0">
              <a:solidFill>
                <a:schemeClr val="tx1"/>
              </a:solidFill>
              <a:latin typeface="Palatino Linotype"/>
              <a:ea typeface="+mj-ea"/>
              <a:cs typeface="+mj-cs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494012" y="3933056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cs-CZ" sz="3600" b="1" dirty="0" smtClean="0"/>
              <a:t>Správa notifikací – diagram tříd</a:t>
            </a:r>
            <a:endParaRPr lang="cs-CZ" sz="3600" b="1" i="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405780" y="5169966"/>
            <a:ext cx="3409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b="1" dirty="0" smtClean="0"/>
              <a:t>Ladislav Koláček</a:t>
            </a:r>
          </a:p>
          <a:p>
            <a:r>
              <a:rPr lang="cs-CZ" sz="2000" b="1" dirty="0" smtClean="0"/>
              <a:t>Luboš Juránek</a:t>
            </a:r>
          </a:p>
          <a:p>
            <a:r>
              <a:rPr lang="cs-CZ" sz="2000" b="1" dirty="0" smtClean="0"/>
              <a:t>Jiří Pavlík</a:t>
            </a:r>
            <a:endParaRPr lang="cs-CZ" sz="2000" b="1" dirty="0"/>
          </a:p>
        </p:txBody>
      </p:sp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4" y="116632"/>
            <a:ext cx="9454116" cy="606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8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22414" y="413792"/>
            <a:ext cx="9601200" cy="1143000"/>
          </a:xfrm>
        </p:spPr>
        <p:txBody>
          <a:bodyPr/>
          <a:lstStyle/>
          <a:p>
            <a:r>
              <a:rPr lang="cs-CZ" sz="5400" b="1" dirty="0" smtClean="0"/>
              <a:t>Rozbor use case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522414" y="1628800"/>
            <a:ext cx="9601200" cy="4608512"/>
          </a:xfrm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cs-CZ" sz="2400" b="1" dirty="0" smtClean="0"/>
              <a:t>Podstatná jména: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cs-CZ" sz="2400" dirty="0" smtClean="0"/>
              <a:t>Uživatel - třída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cs-CZ" sz="2400" dirty="0" smtClean="0"/>
              <a:t>Notifikace - třída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cs-CZ" sz="2400" dirty="0" smtClean="0"/>
              <a:t>Seznam notifikací - třída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cs-CZ" sz="2400" dirty="0" smtClean="0"/>
              <a:t>Chyba – třída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cs-CZ" sz="2400" dirty="0" smtClean="0"/>
              <a:t>Popis chyby - atribut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cs-CZ" sz="2400" dirty="0" smtClean="0"/>
              <a:t>Platnost notifikace - atribut 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cs-CZ" sz="2400" dirty="0" smtClean="0"/>
              <a:t>Název notifikace - atribut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cs-CZ" sz="2400" dirty="0" smtClean="0"/>
              <a:t>Popis notifikace - atribut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cs-CZ" sz="2400" b="1" dirty="0" smtClean="0"/>
              <a:t>Přidané atributy: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cs-CZ" sz="2400" dirty="0" smtClean="0"/>
              <a:t>ID chyby, uživatele, notifikace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cs-CZ" sz="2400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cs-CZ" sz="2400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cs-CZ" sz="2400" b="1" dirty="0" smtClean="0"/>
              <a:t>Slovesa: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cs-CZ" sz="2400" dirty="0"/>
              <a:t>Vytvoř </a:t>
            </a:r>
            <a:r>
              <a:rPr lang="cs-CZ" sz="2400" dirty="0" smtClean="0"/>
              <a:t>notifikaci - metoda</a:t>
            </a:r>
            <a:endParaRPr lang="cs-CZ" sz="2400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cs-CZ" sz="2400" dirty="0" smtClean="0"/>
              <a:t>Uprav notifikaci - metoda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cs-CZ" sz="2400" dirty="0" smtClean="0"/>
              <a:t>Smaž notifikace - metoda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cs-CZ" sz="2400" dirty="0" smtClean="0"/>
              <a:t>Zobraz notifikace - metoda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cs-CZ" sz="2400" dirty="0" smtClean="0"/>
              <a:t>Informuj uživatele - metoda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cs-CZ" sz="2400" dirty="0" smtClean="0"/>
              <a:t>Zaslat notifikaci - metoda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cs-CZ" sz="2400" dirty="0" smtClean="0"/>
              <a:t>Zaznamenej smazání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cs-CZ" sz="2400" dirty="0" smtClean="0"/>
              <a:t>Projdi seznam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cs-CZ" sz="2400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cs-CZ" sz="24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942706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cs-CZ" sz="5400" b="1" i="0" dirty="0" smtClean="0">
                <a:solidFill>
                  <a:schemeClr val="tx1"/>
                </a:solidFill>
                <a:latin typeface="Palatino Linotype"/>
                <a:ea typeface="+mj-ea"/>
                <a:cs typeface="+mj-cs"/>
              </a:rPr>
              <a:t>Třída Systém Notifikací</a:t>
            </a:r>
            <a:endParaRPr lang="cs-CZ" sz="5400" b="1" i="0" dirty="0">
              <a:solidFill>
                <a:schemeClr val="tx1"/>
              </a:solidFill>
              <a:latin typeface="Palatino Linotype"/>
              <a:ea typeface="+mj-ea"/>
              <a:cs typeface="+mj-cs"/>
            </a:endParaRPr>
          </a:p>
        </p:txBody>
      </p:sp>
      <p:sp>
        <p:nvSpPr>
          <p:cNvPr id="112" name="TextovéPole 111"/>
          <p:cNvSpPr txBox="1"/>
          <p:nvPr/>
        </p:nvSpPr>
        <p:spPr>
          <a:xfrm>
            <a:off x="1522414" y="2204864"/>
            <a:ext cx="5004046" cy="3672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cs-CZ" dirty="0"/>
          </a:p>
        </p:txBody>
      </p:sp>
      <p:sp>
        <p:nvSpPr>
          <p:cNvPr id="113" name="TextovéPole 112"/>
          <p:cNvSpPr txBox="1"/>
          <p:nvPr/>
        </p:nvSpPr>
        <p:spPr>
          <a:xfrm>
            <a:off x="1666430" y="2045161"/>
            <a:ext cx="550810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3600" dirty="0" err="1" smtClean="0"/>
              <a:t>Singleton</a:t>
            </a:r>
            <a:endParaRPr lang="cs-CZ" sz="3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3600" dirty="0" smtClean="0"/>
              <a:t>Seznam notifikací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3600" dirty="0" smtClean="0"/>
              <a:t>Operace nad seznamem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3600" dirty="0" smtClean="0"/>
          </a:p>
          <a:p>
            <a:endParaRPr lang="cs-CZ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</p:txBody>
      </p:sp>
      <p:pic>
        <p:nvPicPr>
          <p:cNvPr id="115" name="Obrázek 1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3574" y="2045161"/>
            <a:ext cx="4101769" cy="292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59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cs-CZ" sz="5400" b="1" i="0" dirty="0" smtClean="0">
                <a:solidFill>
                  <a:schemeClr val="tx1"/>
                </a:solidFill>
                <a:latin typeface="Palatino Linotype"/>
                <a:ea typeface="+mj-ea"/>
                <a:cs typeface="+mj-cs"/>
              </a:rPr>
              <a:t>Třída Notifikace</a:t>
            </a:r>
            <a:endParaRPr lang="cs-CZ" sz="5400" b="1" i="0" dirty="0">
              <a:solidFill>
                <a:schemeClr val="tx1"/>
              </a:solidFill>
              <a:latin typeface="Palatino Linotype"/>
              <a:ea typeface="+mj-ea"/>
              <a:cs typeface="+mj-cs"/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1594422" y="1862822"/>
            <a:ext cx="50040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3600" dirty="0" smtClean="0"/>
              <a:t>Údaje notifikací</a:t>
            </a:r>
            <a:endParaRPr lang="cs-CZ" sz="36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3600" dirty="0" err="1" smtClean="0"/>
              <a:t>Kostruktor</a:t>
            </a:r>
            <a:r>
              <a:rPr lang="cs-CZ" sz="3600" dirty="0" smtClean="0"/>
              <a:t> -  </a:t>
            </a:r>
            <a:r>
              <a:rPr lang="cs-CZ" sz="3600" dirty="0" err="1" smtClean="0"/>
              <a:t>init</a:t>
            </a:r>
            <a:r>
              <a:rPr lang="cs-CZ" sz="3600" dirty="0" smtClean="0"/>
              <a:t>()</a:t>
            </a:r>
            <a:endParaRPr lang="cs-CZ" sz="36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3600" dirty="0" smtClean="0"/>
              <a:t>Destruktor – </a:t>
            </a:r>
            <a:r>
              <a:rPr lang="cs-CZ" sz="3600" dirty="0" err="1" smtClean="0"/>
              <a:t>delete</a:t>
            </a:r>
            <a:r>
              <a:rPr lang="cs-CZ" sz="3600" dirty="0" smtClean="0"/>
              <a:t>()</a:t>
            </a: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</p:txBody>
      </p:sp>
      <p:pic>
        <p:nvPicPr>
          <p:cNvPr id="11" name="Obráze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564" y="1862822"/>
            <a:ext cx="3895508" cy="394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cs-CZ" sz="5400" b="1" i="0" dirty="0" smtClean="0">
                <a:solidFill>
                  <a:schemeClr val="tx1"/>
                </a:solidFill>
                <a:latin typeface="Palatino Linotype"/>
                <a:ea typeface="+mj-ea"/>
                <a:cs typeface="+mj-cs"/>
              </a:rPr>
              <a:t>Třída Chyba</a:t>
            </a:r>
            <a:endParaRPr lang="cs-CZ" sz="5400" b="1" i="0" dirty="0">
              <a:solidFill>
                <a:schemeClr val="tx1"/>
              </a:solidFill>
              <a:latin typeface="Palatino Linotype"/>
              <a:ea typeface="+mj-ea"/>
              <a:cs typeface="+mj-cs"/>
            </a:endParaRPr>
          </a:p>
        </p:txBody>
      </p:sp>
      <p:sp>
        <p:nvSpPr>
          <p:cNvPr id="6" name="Zástupný symbol pro obsah 5"/>
          <p:cNvSpPr>
            <a:spLocks noGrp="1"/>
          </p:cNvSpPr>
          <p:nvPr>
            <p:ph sz="half" idx="2"/>
          </p:nvPr>
        </p:nvSpPr>
        <p:spPr>
          <a:xfrm>
            <a:off x="1542902" y="1916832"/>
            <a:ext cx="5199582" cy="4191000"/>
          </a:xfrm>
        </p:spPr>
        <p:txBody>
          <a:bodyPr>
            <a:normAutofit/>
          </a:bodyPr>
          <a:lstStyle/>
          <a:p>
            <a:pPr marL="219456" indent="-219456" algn="l" defTabSz="914400">
              <a:lnSpc>
                <a:spcPct val="150000"/>
              </a:lnSpc>
              <a:spcBef>
                <a:spcPts val="1800"/>
              </a:spcBef>
              <a:buClr>
                <a:schemeClr val="tx1"/>
              </a:buClr>
              <a:buFont typeface="Arial"/>
              <a:buChar char="•"/>
            </a:pPr>
            <a:r>
              <a:rPr lang="cs-CZ" sz="3600" b="0" i="0" dirty="0" smtClean="0">
                <a:solidFill>
                  <a:schemeClr val="tx1"/>
                </a:solidFill>
                <a:latin typeface="Palatino Linotype"/>
              </a:rPr>
              <a:t>Pomocná třída</a:t>
            </a:r>
          </a:p>
          <a:p>
            <a:pPr marL="219456" indent="-219456" algn="l" defTabSz="9144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Char char="•"/>
            </a:pPr>
            <a:r>
              <a:rPr lang="cs-CZ" sz="3600" b="0" i="0" dirty="0" smtClean="0">
                <a:solidFill>
                  <a:schemeClr val="tx1"/>
                </a:solidFill>
                <a:latin typeface="Palatino Linotype"/>
              </a:rPr>
              <a:t>Ošetření chyby</a:t>
            </a:r>
          </a:p>
          <a:p>
            <a:pPr marL="219456" indent="-219456" algn="l" defTabSz="9144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Char char="•"/>
            </a:pPr>
            <a:r>
              <a:rPr lang="cs-CZ" sz="3600" dirty="0" smtClean="0">
                <a:latin typeface="Palatino Linotype"/>
              </a:rPr>
              <a:t>Informování uživatele o chybě</a:t>
            </a:r>
            <a:endParaRPr lang="cs-CZ" sz="3600" b="0" i="0" dirty="0">
              <a:solidFill>
                <a:schemeClr val="tx1"/>
              </a:solidFill>
              <a:latin typeface="Palatino Linotype"/>
            </a:endParaRPr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524" y="2132856"/>
            <a:ext cx="4437933" cy="294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6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3" y="72008"/>
            <a:ext cx="9831013" cy="602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11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tercolor_16x9">
  <a:themeElements>
    <a:clrScheme name="Modrá, teplá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694E43C-5CC5-49A7-869E-36B201FEC4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 s designem vodové barvy (širokoúhlá)</Template>
  <TotalTime>0</TotalTime>
  <Words>121</Words>
  <Application>Microsoft Office PowerPoint</Application>
  <PresentationFormat>Vlastní</PresentationFormat>
  <Paragraphs>45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0" baseType="lpstr">
      <vt:lpstr>Arial</vt:lpstr>
      <vt:lpstr>Palatino Linotype</vt:lpstr>
      <vt:lpstr>Watercolor_16x9</vt:lpstr>
      <vt:lpstr>Systém pro správu 3D tisku</vt:lpstr>
      <vt:lpstr>Prezentace aplikace PowerPoint</vt:lpstr>
      <vt:lpstr>Rozbor use case</vt:lpstr>
      <vt:lpstr>Třída Systém Notifikací</vt:lpstr>
      <vt:lpstr>Třída Notifikace</vt:lpstr>
      <vt:lpstr>Třída Chyba</vt:lpstr>
      <vt:lpstr>Prezentace aplikace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2014-12-01T17:28:06Z</dcterms:created>
  <dcterms:modified xsi:type="dcterms:W3CDTF">2014-12-01T22:03:12Z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TC028866379991</vt:lpwstr>
  </property>
</Properties>
</file>