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3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Systém pro správu 3D tisku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Správa notifikací - sekvenční diagram a stavový diagram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3961200" x="6575075"/>
            <a:ext cy="603599" cx="5173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Ladislav Koláček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Luboš Juránek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Jiří Pavlík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/>
        </p:nvSpPr>
        <p:spPr>
          <a:xfrm>
            <a:off y="2911350" x="4670100"/>
            <a:ext cy="2030400" cx="285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u="sng" b="1" sz="2400" lang="en"/>
              <a:t>Chyba</a:t>
            </a:r>
          </a:p>
        </p:txBody>
      </p:sp>
      <p:sp>
        <p:nvSpPr>
          <p:cNvPr id="31" name="Shape 31"/>
          <p:cNvSpPr/>
          <p:nvPr/>
        </p:nvSpPr>
        <p:spPr>
          <a:xfrm>
            <a:off y="756425" x="4670100"/>
            <a:ext cy="2030400" cx="285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u="sng" b="1" sz="2400" lang="en"/>
              <a:t>Uživatel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u="sng" b="1" sz="2400"/>
          </a:p>
          <a:p>
            <a:pPr>
              <a:spcBef>
                <a:spcPts val="0"/>
              </a:spcBef>
              <a:buNone/>
            </a:pPr>
            <a:r>
              <a:rPr sz="2400" lang="en"/>
              <a:t>Vždy přihlášený do systému.</a:t>
            </a:r>
          </a:p>
        </p:txBody>
      </p:sp>
      <p:sp>
        <p:nvSpPr>
          <p:cNvPr id="32" name="Shape 32"/>
          <p:cNvSpPr/>
          <p:nvPr/>
        </p:nvSpPr>
        <p:spPr>
          <a:xfrm>
            <a:off y="756425" x="1421400"/>
            <a:ext cy="2030400" cx="285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u="sng" b="1" sz="2400" lang="en"/>
              <a:t>Systém notifikací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en"/>
              <a:t>Obsahuje seznam všech notifikací.</a:t>
            </a:r>
          </a:p>
        </p:txBody>
      </p:sp>
      <p:sp>
        <p:nvSpPr>
          <p:cNvPr id="33" name="Shape 33"/>
          <p:cNvSpPr/>
          <p:nvPr/>
        </p:nvSpPr>
        <p:spPr>
          <a:xfrm>
            <a:off y="2911350" x="1421400"/>
            <a:ext cy="2030400" cx="285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u="sng" b="1" sz="2400" lang="en"/>
              <a:t>Notifikace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0" x="1421400"/>
            <a:ext cy="711899" cx="610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indent="0" marL="0">
              <a:spcBef>
                <a:spcPts val="0"/>
              </a:spcBef>
              <a:buNone/>
            </a:pPr>
            <a:r>
              <a:rPr sz="2400" lang="en"/>
              <a:t>Třídy v systému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0" x="1520400"/>
            <a:ext cy="711899" cx="610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Sekvenční diagram: Vytvoř novou notifikaci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73638" x="0"/>
            <a:ext cy="4069873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/>
        </p:nvSpPr>
        <p:spPr>
          <a:xfrm>
            <a:off y="0" x="1520400"/>
            <a:ext cy="711899" cx="610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Sekvenční diagram: Uprav notifikaci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12647" x="0"/>
            <a:ext cy="4330854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/>
        </p:nvSpPr>
        <p:spPr>
          <a:xfrm>
            <a:off y="0" x="1520400"/>
            <a:ext cy="711899" cx="610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Sekvenční diagram: Ošetření chyby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85398" x="0"/>
            <a:ext cy="4058102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96424" x="0"/>
            <a:ext cy="4647076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y="0" x="1520400"/>
            <a:ext cy="711899" cx="610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Sekvenční diagram: Smaž notifikaci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/>
        </p:nvSpPr>
        <p:spPr>
          <a:xfrm>
            <a:off y="2332150" x="479225"/>
            <a:ext cy="383400" cx="372600"/>
          </a:xfrm>
          <a:prstGeom prst="ellipse">
            <a:avLst/>
          </a:prstGeom>
          <a:solidFill>
            <a:schemeClr val="dk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" name="Shape 64"/>
          <p:cNvCxnSpPr>
            <a:stCxn id="63" idx="6"/>
            <a:endCxn id="65" idx="1"/>
          </p:cNvCxnSpPr>
          <p:nvPr/>
        </p:nvCxnSpPr>
        <p:spPr>
          <a:xfrm>
            <a:off y="2523850" x="851825"/>
            <a:ext cy="5100" cx="146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5" name="Shape 65"/>
          <p:cNvSpPr/>
          <p:nvPr/>
        </p:nvSpPr>
        <p:spPr>
          <a:xfrm>
            <a:off y="1879450" x="2314087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Vytvořená</a:t>
            </a:r>
          </a:p>
        </p:txBody>
      </p:sp>
      <p:sp>
        <p:nvSpPr>
          <p:cNvPr id="66" name="Shape 66"/>
          <p:cNvSpPr/>
          <p:nvPr/>
        </p:nvSpPr>
        <p:spPr>
          <a:xfrm>
            <a:off y="3178750" x="5512150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Zobrazená</a:t>
            </a:r>
          </a:p>
        </p:txBody>
      </p:sp>
      <p:sp>
        <p:nvSpPr>
          <p:cNvPr id="67" name="Shape 67"/>
          <p:cNvSpPr/>
          <p:nvPr/>
        </p:nvSpPr>
        <p:spPr>
          <a:xfrm>
            <a:off y="580150" x="5512150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Chybná</a:t>
            </a:r>
          </a:p>
        </p:txBody>
      </p:sp>
      <p:cxnSp>
        <p:nvCxnSpPr>
          <p:cNvPr id="68" name="Shape 68"/>
          <p:cNvCxnSpPr/>
          <p:nvPr/>
        </p:nvCxnSpPr>
        <p:spPr>
          <a:xfrm flipH="1">
            <a:off y="878375" x="3716649"/>
            <a:ext cy="995999" cx="179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9" name="Shape 69"/>
          <p:cNvCxnSpPr/>
          <p:nvPr/>
        </p:nvCxnSpPr>
        <p:spPr>
          <a:xfrm rot="10800000" flipH="1">
            <a:off y="1778350" x="4643000"/>
            <a:ext cy="489899" cx="905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0" name="Shape 70"/>
          <p:cNvCxnSpPr/>
          <p:nvPr/>
        </p:nvCxnSpPr>
        <p:spPr>
          <a:xfrm>
            <a:off y="3045625" x="4579100"/>
            <a:ext cy="543299" cx="947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y="3470650" x="3674250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ZobrazitNotifikaci()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2102237" x="4760125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NastalaChyba()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967887" x="3293850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OšetřeníChyby()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2715550" x="367325"/>
            <a:ext cy="715499" cx="74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157800" x="617650"/>
            <a:ext cy="715499" cx="61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Stavový diagram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/>
        </p:nvSpPr>
        <p:spPr>
          <a:xfrm>
            <a:off y="1922100" x="5277737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Upravená</a:t>
            </a:r>
          </a:p>
        </p:txBody>
      </p:sp>
      <p:sp>
        <p:nvSpPr>
          <p:cNvPr id="81" name="Shape 81"/>
          <p:cNvSpPr/>
          <p:nvPr/>
        </p:nvSpPr>
        <p:spPr>
          <a:xfrm>
            <a:off y="3221400" x="2296125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Zobrazená</a:t>
            </a:r>
          </a:p>
        </p:txBody>
      </p:sp>
      <p:sp>
        <p:nvSpPr>
          <p:cNvPr id="82" name="Shape 82"/>
          <p:cNvSpPr/>
          <p:nvPr/>
        </p:nvSpPr>
        <p:spPr>
          <a:xfrm>
            <a:off y="622800" x="2296125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Chybná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3221400" x="4717850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ZobrazitNotifikaci()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1922087" x="3674250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NastalaChyba()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1010462" x="4763375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OšetřeníChyby()</a:t>
            </a:r>
          </a:p>
        </p:txBody>
      </p:sp>
      <p:cxnSp>
        <p:nvCxnSpPr>
          <p:cNvPr id="86" name="Shape 86"/>
          <p:cNvCxnSpPr/>
          <p:nvPr/>
        </p:nvCxnSpPr>
        <p:spPr>
          <a:xfrm rot="10800000">
            <a:off y="1821100" x="4611149"/>
            <a:ext cy="329999" cx="670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7" name="Shape 87"/>
          <p:cNvCxnSpPr>
            <a:stCxn id="82" idx="3"/>
          </p:cNvCxnSpPr>
          <p:nvPr/>
        </p:nvCxnSpPr>
        <p:spPr>
          <a:xfrm>
            <a:off y="1272449" x="4607024"/>
            <a:ext cy="644400" cx="131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8" name="Shape 88"/>
          <p:cNvCxnSpPr/>
          <p:nvPr/>
        </p:nvCxnSpPr>
        <p:spPr>
          <a:xfrm flipH="1">
            <a:off y="3120175" x="4610974"/>
            <a:ext cy="298199" cx="70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9" name="Shape 89"/>
          <p:cNvCxnSpPr/>
          <p:nvPr/>
        </p:nvCxnSpPr>
        <p:spPr>
          <a:xfrm rot="10800000" flipH="1">
            <a:off y="2864724" x="4408725"/>
            <a:ext cy="351300" cx="87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y="2682625" x="3482250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UpravitNotifikaci()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157800" x="617650"/>
            <a:ext cy="715499" cx="61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Stavový diagram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1922100" x="6453812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Smazaná</a:t>
            </a:r>
          </a:p>
        </p:txBody>
      </p:sp>
      <p:sp>
        <p:nvSpPr>
          <p:cNvPr id="97" name="Shape 97"/>
          <p:cNvSpPr/>
          <p:nvPr/>
        </p:nvSpPr>
        <p:spPr>
          <a:xfrm>
            <a:off y="1922100" x="379275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Zobrazená</a:t>
            </a:r>
          </a:p>
        </p:txBody>
      </p:sp>
      <p:sp>
        <p:nvSpPr>
          <p:cNvPr id="98" name="Shape 98"/>
          <p:cNvSpPr/>
          <p:nvPr/>
        </p:nvSpPr>
        <p:spPr>
          <a:xfrm>
            <a:off y="1922100" x="3416550"/>
            <a:ext cy="1299299" cx="231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Zaslaná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1547487" x="2238500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ZaslatNotifikaci()</a:t>
            </a:r>
          </a:p>
        </p:txBody>
      </p:sp>
      <p:sp>
        <p:nvSpPr>
          <p:cNvPr id="100" name="Shape 100"/>
          <p:cNvSpPr/>
          <p:nvPr/>
        </p:nvSpPr>
        <p:spPr>
          <a:xfrm>
            <a:off y="4036000" x="7422975"/>
            <a:ext cy="383400" cx="372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y="1959425" x="2587725"/>
            <a:ext cy="10799" cx="90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2" name="Shape 102"/>
          <p:cNvCxnSpPr/>
          <p:nvPr/>
        </p:nvCxnSpPr>
        <p:spPr>
          <a:xfrm>
            <a:off y="1959425" x="5665300"/>
            <a:ext cy="10799" cx="87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y="1547487" x="5204200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SmazatNotifikaci()</a:t>
            </a:r>
          </a:p>
        </p:txBody>
      </p:sp>
      <p:cxnSp>
        <p:nvCxnSpPr>
          <p:cNvPr id="104" name="Shape 104"/>
          <p:cNvCxnSpPr>
            <a:endCxn id="96" idx="2"/>
          </p:cNvCxnSpPr>
          <p:nvPr/>
        </p:nvCxnSpPr>
        <p:spPr>
          <a:xfrm rot="10800000" flipH="1">
            <a:off y="3221399" x="4802762"/>
            <a:ext cy="601500" cx="2806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5" name="Shape 105"/>
          <p:cNvCxnSpPr>
            <a:stCxn id="97" idx="2"/>
          </p:cNvCxnSpPr>
          <p:nvPr/>
        </p:nvCxnSpPr>
        <p:spPr>
          <a:xfrm>
            <a:off y="3221399" x="1534724"/>
            <a:ext cy="601500" cx="327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6" name="Shape 106"/>
          <p:cNvSpPr txBox="1"/>
          <p:nvPr/>
        </p:nvSpPr>
        <p:spPr>
          <a:xfrm>
            <a:off y="3320487" x="3931950"/>
            <a:ext cy="715499" cx="179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SmazatNotifikaci()</a:t>
            </a:r>
          </a:p>
        </p:txBody>
      </p:sp>
      <p:cxnSp>
        <p:nvCxnSpPr>
          <p:cNvPr id="107" name="Shape 107"/>
          <p:cNvCxnSpPr>
            <a:endCxn id="100" idx="7"/>
          </p:cNvCxnSpPr>
          <p:nvPr/>
        </p:nvCxnSpPr>
        <p:spPr>
          <a:xfrm flipH="1">
            <a:off y="3226647" x="7741008"/>
            <a:ext cy="865500" cx="34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8" name="Shape 108"/>
          <p:cNvSpPr/>
          <p:nvPr/>
        </p:nvSpPr>
        <p:spPr>
          <a:xfrm>
            <a:off y="4174425" x="7560850"/>
            <a:ext cy="106500" cx="1065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y="4344825" x="7337225"/>
            <a:ext cy="715499" cx="61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157800" x="617650"/>
            <a:ext cy="715499" cx="613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Stavový diagram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