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0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5" r:id="rId9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10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6418802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4470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250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4721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5422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7052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6916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7653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6960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cs"/>
              <a:t>‹#›</a:t>
            </a:fld>
            <a:endParaRPr lang="c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6" name="Shape 16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cs"/>
              <a:t>‹#›</a:t>
            </a:fld>
            <a:endParaRPr lang="c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2" name="Shape 22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cs"/>
              <a:t>‹#›</a:t>
            </a:fld>
            <a:endParaRPr lang="c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9" name="Shape 29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cs"/>
              <a:t>‹#›</a:t>
            </a:fld>
            <a:endParaRPr lang="c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34" name="Shape 34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35" name="Shape 35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cs"/>
              <a:t>‹#›</a:t>
            </a:fld>
            <a:endParaRPr lang="c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dk2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cs"/>
              <a:t>‹#›</a:t>
            </a:fld>
            <a:endParaRPr lang="c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cs"/>
              <a:t>‹#›</a:t>
            </a:fld>
            <a:endParaRPr lang="c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cs" dirty="0"/>
              <a:t>Správa barev</a:t>
            </a:r>
          </a:p>
        </p:txBody>
      </p:sp>
      <p:sp>
        <p:nvSpPr>
          <p:cNvPr id="41" name="Shape 41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cs" sz="1800" b="1" dirty="0" smtClean="0">
                <a:solidFill>
                  <a:schemeClr val="dk1"/>
                </a:solidFill>
              </a:rPr>
              <a:t>Sekvenční a stavový diagram (na </a:t>
            </a:r>
            <a:r>
              <a:rPr lang="cs" sz="1800" b="1" dirty="0">
                <a:solidFill>
                  <a:schemeClr val="dk1"/>
                </a:solidFill>
              </a:rPr>
              <a:t>základě projektu pana Němčoviče)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cs" sz="1800" dirty="0"/>
              <a:t>Mikuláš Muroň, Zdeněk Braun, Štěpán Blažek, Martin Přeták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Shape 46"/>
          <p:cNvPicPr preferRelativeResize="0"/>
          <p:nvPr/>
        </p:nvPicPr>
        <p:blipFill rotWithShape="1">
          <a:blip r:embed="rId3">
            <a:alphaModFix/>
          </a:blip>
          <a:srcRect l="3450" t="5891" r="6459" b="6954"/>
          <a:stretch/>
        </p:blipFill>
        <p:spPr>
          <a:xfrm>
            <a:off x="2049825" y="0"/>
            <a:ext cx="47038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61788"/>
            <a:ext cx="9039951" cy="2885520"/>
          </a:xfrm>
          <a:prstGeom prst="rect">
            <a:avLst/>
          </a:prstGeom>
        </p:spPr>
      </p:pic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Diagram tříd</a:t>
            </a:r>
            <a:endParaRPr lang="cs-CZ" dirty="0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cs" dirty="0" smtClean="0"/>
              <a:t>Vytvoř barvu</a:t>
            </a:r>
            <a:endParaRPr lang="cs" dirty="0"/>
          </a:p>
        </p:txBody>
      </p:sp>
      <p:pic>
        <p:nvPicPr>
          <p:cNvPr id="2" name="Obráze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8154" y="1392073"/>
            <a:ext cx="9212154" cy="36576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cs" dirty="0" smtClean="0"/>
              <a:t>Změň barvu</a:t>
            </a:r>
            <a:endParaRPr lang="cs" dirty="0"/>
          </a:p>
        </p:txBody>
      </p:sp>
      <p:sp>
        <p:nvSpPr>
          <p:cNvPr id="2" name="Zástupný symbol pro text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42" y="1200150"/>
            <a:ext cx="8875524" cy="4354514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cs" dirty="0" smtClean="0"/>
              <a:t>Odstraň barvu</a:t>
            </a:r>
            <a:endParaRPr lang="cs" dirty="0"/>
          </a:p>
        </p:txBody>
      </p:sp>
      <p:pic>
        <p:nvPicPr>
          <p:cNvPr id="2" name="Obráze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271517"/>
            <a:ext cx="8895517" cy="3798626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s" dirty="0" smtClean="0"/>
              <a:t>Stavový diagram - barva</a:t>
            </a:r>
            <a:endParaRPr lang="cs" dirty="0"/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2" y="1522862"/>
            <a:ext cx="8903575" cy="3212911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s"/>
              <a:t>Díky za pozornost!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Předvádění na obrazovce (16:9)</PresentationFormat>
  <Paragraphs>9</Paragraphs>
  <Slides>8</Slides>
  <Notes>8</Notes>
  <HiddenSlides>0</HiddenSlides>
  <MMClips>0</MMClips>
  <ScaleCrop>false</ScaleCrop>
  <HeadingPairs>
    <vt:vector size="6" baseType="variant">
      <vt:variant>
        <vt:lpstr>Použitá písma</vt:lpstr>
      </vt:variant>
      <vt:variant>
        <vt:i4>1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0" baseType="lpstr">
      <vt:lpstr>Arial</vt:lpstr>
      <vt:lpstr>biz</vt:lpstr>
      <vt:lpstr>Správa barev</vt:lpstr>
      <vt:lpstr>Prezentace aplikace PowerPoint</vt:lpstr>
      <vt:lpstr>Diagram tříd</vt:lpstr>
      <vt:lpstr>Vytvoř barvu</vt:lpstr>
      <vt:lpstr>Změň barvu</vt:lpstr>
      <vt:lpstr>Odstraň barvu</vt:lpstr>
      <vt:lpstr>Stavový diagram - barva</vt:lpstr>
      <vt:lpstr>Díky za pozornost!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Správa barev</dc:title>
  <dc:creator>Zdeněk Braun</dc:creator>
  <cp:lastModifiedBy>Zdeněk Braun</cp:lastModifiedBy>
  <cp:revision>2</cp:revision>
  <dcterms:modified xsi:type="dcterms:W3CDTF">2014-12-16T08:53:01Z</dcterms:modified>
</cp:coreProperties>
</file>