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3" r:id="rId5"/>
    <p:sldId id="264" r:id="rId6"/>
    <p:sldId id="271" r:id="rId7"/>
    <p:sldId id="268" r:id="rId8"/>
    <p:sldId id="269" r:id="rId9"/>
    <p:sldId id="273" r:id="rId10"/>
    <p:sldId id="265" r:id="rId11"/>
    <p:sldId id="266" r:id="rId12"/>
    <p:sldId id="267" r:id="rId13"/>
    <p:sldId id="260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3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8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62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748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786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885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1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3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439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10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1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BF76-2B4D-4174-AE4F-BEC86FF83E98}" type="datetimeFigureOut">
              <a:rPr lang="cs-CZ" smtClean="0"/>
              <a:t>16.12.2014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F3306-3DF6-4A37-8E46-2CBAFEB848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51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42416" y="976356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DIAGRAM TŘÍD</a:t>
            </a:r>
            <a:endParaRPr lang="cs-CZ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85146" y="3239137"/>
            <a:ext cx="5970989" cy="238399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SPRÁVA TISKU</a:t>
            </a:r>
          </a:p>
          <a:p>
            <a:endParaRPr lang="cs-CZ" sz="2400" dirty="0" smtClean="0"/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Radomír </a:t>
            </a:r>
            <a:r>
              <a:rPr lang="cs-CZ" dirty="0" err="1" smtClean="0">
                <a:solidFill>
                  <a:schemeClr val="bg1">
                    <a:lumMod val="50000"/>
                  </a:schemeClr>
                </a:solidFill>
              </a:rPr>
              <a:t>Holešinský</a:t>
            </a:r>
            <a:endParaRPr lang="cs-CZ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Marek Mazal</a:t>
            </a:r>
          </a:p>
          <a:p>
            <a:pPr algn="r"/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Filip Nemčovič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C:\Users\Filip Nemčovič\Desktop\SWI__stavovy_diagram\stavovy_diagram_zadaj_uloh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5311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829425" y="4943475"/>
            <a:ext cx="1943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Nová úloha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575"/>
            <a:ext cx="9096951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743576" y="638175"/>
            <a:ext cx="311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Modifikovať úlohu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476251"/>
            <a:ext cx="9075701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048501" y="63817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" pitchFamily="34" charset="0"/>
                <a:cs typeface="Arial" pitchFamily="34" charset="0"/>
              </a:rPr>
              <a:t>Tlač fronty</a:t>
            </a:r>
            <a:endParaRPr lang="sk-SK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86551" y="2622280"/>
            <a:ext cx="6600451" cy="2262781"/>
          </a:xfrm>
        </p:spPr>
        <p:txBody>
          <a:bodyPr>
            <a:normAutofit/>
          </a:bodyPr>
          <a:lstStyle/>
          <a:p>
            <a:r>
              <a:rPr lang="cs-CZ" sz="6600" dirty="0" smtClean="0"/>
              <a:t>ĎAKUJEME ZA </a:t>
            </a:r>
            <a:br>
              <a:rPr lang="cs-CZ" sz="6600" dirty="0" smtClean="0"/>
            </a:br>
            <a:r>
              <a:rPr lang="cs-CZ" sz="6600" dirty="0" smtClean="0"/>
              <a:t>POZORNOSŤ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1732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81" y="367468"/>
            <a:ext cx="7655166" cy="61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28" y="1515290"/>
            <a:ext cx="7831732" cy="3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Podstatné mená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Užívateľ</a:t>
            </a:r>
          </a:p>
          <a:p>
            <a:r>
              <a:rPr lang="sk-SK" dirty="0" smtClean="0"/>
              <a:t>Správca</a:t>
            </a:r>
          </a:p>
          <a:p>
            <a:r>
              <a:rPr lang="sk-SK" dirty="0" smtClean="0"/>
              <a:t>Tlačiareň</a:t>
            </a:r>
          </a:p>
          <a:p>
            <a:r>
              <a:rPr lang="sk-SK" dirty="0" smtClean="0"/>
              <a:t>Tlačová úloha</a:t>
            </a:r>
          </a:p>
          <a:p>
            <a:r>
              <a:rPr lang="sk-SK" dirty="0" smtClean="0"/>
              <a:t>Stav tlače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0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0008" y="624110"/>
            <a:ext cx="7541443" cy="818191"/>
          </a:xfrm>
        </p:spPr>
        <p:txBody>
          <a:bodyPr/>
          <a:lstStyle/>
          <a:p>
            <a:r>
              <a:rPr lang="sk-SK" dirty="0" smtClean="0"/>
              <a:t>Kľúčové slová – Slovesá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Vypísať dostupné tlačiarne</a:t>
            </a:r>
          </a:p>
          <a:p>
            <a:r>
              <a:rPr lang="sk-SK" dirty="0" smtClean="0"/>
              <a:t>Vybrať tlačiareň</a:t>
            </a:r>
          </a:p>
          <a:p>
            <a:r>
              <a:rPr lang="sk-SK" dirty="0" smtClean="0"/>
              <a:t>Modifikovať tlačovú úlohu</a:t>
            </a:r>
          </a:p>
          <a:p>
            <a:r>
              <a:rPr lang="sk-SK" dirty="0" smtClean="0"/>
              <a:t>Zadať tlačovú úlohu</a:t>
            </a:r>
          </a:p>
          <a:p>
            <a:r>
              <a:rPr lang="sk-SK" dirty="0" smtClean="0"/>
              <a:t>Skontrolovať stav</a:t>
            </a:r>
          </a:p>
          <a:p>
            <a:r>
              <a:rPr lang="sk-SK" dirty="0" smtClean="0"/>
              <a:t>Vypísať tlačovú frontu</a:t>
            </a:r>
          </a:p>
          <a:p>
            <a:r>
              <a:rPr lang="sk-SK" dirty="0" smtClean="0"/>
              <a:t>Spustiť tlač fronty</a:t>
            </a:r>
          </a:p>
          <a:p>
            <a:r>
              <a:rPr lang="sk-SK" dirty="0" smtClean="0"/>
              <a:t>Zastaviť tlač</a:t>
            </a:r>
          </a:p>
          <a:p>
            <a:r>
              <a:rPr lang="sk-SK" dirty="0" smtClean="0"/>
              <a:t>Skontrolovať stav materiálu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1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112"/>
            <a:ext cx="9144000" cy="522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4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63" y="617538"/>
            <a:ext cx="7414537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Přímá spojnice se šipkou 4"/>
          <p:cNvCxnSpPr/>
          <p:nvPr/>
        </p:nvCxnSpPr>
        <p:spPr>
          <a:xfrm flipH="1" flipV="1">
            <a:off x="2019300" y="5575300"/>
            <a:ext cx="3112631" cy="25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4" y="796924"/>
            <a:ext cx="684631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Přímá spojnice se šipkou 4"/>
          <p:cNvCxnSpPr/>
          <p:nvPr/>
        </p:nvCxnSpPr>
        <p:spPr>
          <a:xfrm flipH="1" flipV="1">
            <a:off x="1778000" y="5384800"/>
            <a:ext cx="2934832" cy="25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06463"/>
            <a:ext cx="7099249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Přímá spojnice se šipkou 4"/>
          <p:cNvCxnSpPr/>
          <p:nvPr/>
        </p:nvCxnSpPr>
        <p:spPr>
          <a:xfrm flipH="1">
            <a:off x="1993900" y="5334000"/>
            <a:ext cx="280783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795</TotalTime>
  <Words>58</Words>
  <Application>Microsoft Office PowerPoint</Application>
  <PresentationFormat>Předvádění na obrazovce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Stébla</vt:lpstr>
      <vt:lpstr>DIAGRAM TŘÍD</vt:lpstr>
      <vt:lpstr>Prezentace aplikace PowerPoint</vt:lpstr>
      <vt:lpstr>Prezentace aplikace PowerPoint</vt:lpstr>
      <vt:lpstr>Kľúčové slová – Podstatné mená</vt:lpstr>
      <vt:lpstr>Kľúčové slová – Slovesá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ĎAKUJEME ZA 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TŘÍD</dc:title>
  <dc:creator>Filip Nemčovič</dc:creator>
  <cp:lastModifiedBy>Radec</cp:lastModifiedBy>
  <cp:revision>27</cp:revision>
  <dcterms:created xsi:type="dcterms:W3CDTF">2014-12-02T08:52:55Z</dcterms:created>
  <dcterms:modified xsi:type="dcterms:W3CDTF">2014-12-16T11:42:57Z</dcterms:modified>
</cp:coreProperties>
</file>