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83" r:id="rId7"/>
    <p:sldId id="285" r:id="rId8"/>
    <p:sldId id="284" r:id="rId9"/>
    <p:sldId id="269" r:id="rId1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0"/>
    <a:srgbClr val="0065B3"/>
    <a:srgbClr val="0066B3"/>
    <a:srgbClr val="005DA8"/>
    <a:srgbClr val="CB9000"/>
    <a:srgbClr val="81C55B"/>
    <a:srgbClr val="505050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3" autoAdjust="0"/>
    <p:restoredTop sz="94660"/>
  </p:normalViewPr>
  <p:slideViewPr>
    <p:cSldViewPr>
      <p:cViewPr>
        <p:scale>
          <a:sx n="66" d="100"/>
          <a:sy n="66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3991A44-5D2F-4B44-83DF-CA84A688F22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90858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0" cy="2276475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572000" y="0"/>
            <a:ext cx="4572000" cy="2276475"/>
          </a:xfrm>
          <a:prstGeom prst="rect">
            <a:avLst/>
          </a:prstGeom>
          <a:solidFill>
            <a:srgbClr val="505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pic>
        <p:nvPicPr>
          <p:cNvPr id="6" name="Picture 10" descr="C:\Users\AVC\Desktop\powerpoint\logo_MENDELU_CMYK-2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5072063"/>
            <a:ext cx="14144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 descr="C:\Users\AVC\Desktop\powerpoint\pef\PEF_bar_negativ_1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065B3"/>
              </a:clrFrom>
              <a:clrTo>
                <a:srgbClr val="0065B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718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852738"/>
            <a:ext cx="7197725" cy="792162"/>
          </a:xfrm>
        </p:spPr>
        <p:txBody>
          <a:bodyPr/>
          <a:lstStyle>
            <a:lvl1pPr>
              <a:defRPr sz="4000">
                <a:solidFill>
                  <a:srgbClr val="0046A0"/>
                </a:solidFill>
              </a:defRPr>
            </a:lvl1pPr>
          </a:lstStyle>
          <a:p>
            <a:r>
              <a:rPr lang="cs-CZ" dirty="0"/>
              <a:t>Hlavní název prezentace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16338"/>
            <a:ext cx="6400800" cy="122555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cs-CZ"/>
              <a:t>Menší podtitul prezentace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85E705-2038-4704-841D-6414C2970AF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6571B463-FFDF-4D70-A0E2-0D0F38B37D9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11963" y="1125538"/>
            <a:ext cx="1874837" cy="50006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87450" y="1125538"/>
            <a:ext cx="5472113" cy="50006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69FA8BB4-BD10-4BD0-8399-524BEA52AF0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918D032B-E95E-4B9C-A436-87CD8D2CB3F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281AA745-2A33-4D0C-8AE3-7E104CAE919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87450" y="2133600"/>
            <a:ext cx="3673475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13325" y="2133600"/>
            <a:ext cx="3673475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3956ED58-12A6-48C5-83DA-5E4C153F5F6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007726E4-23F8-45BD-AAD4-1BE2C05C8D8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E8FDB7F8-D75E-4131-A9C0-44D278CD58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DD26DE8C-01F3-4FBE-A5E3-E8E4B1CABDB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F239A85A-EB91-4FBC-97C5-AE77D3E3B82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strana </a:t>
            </a:r>
            <a:fld id="{3B4FFBE3-3676-451A-833A-B6BB5FE3B4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25538"/>
            <a:ext cx="699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Nadpis kapitoly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133600"/>
            <a:ext cx="749935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26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cs-CZ"/>
              <a:t>strana </a:t>
            </a:r>
            <a:fld id="{AB1C75D0-E4D7-4CB7-8CAB-78A8D96C013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187450" y="26035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A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5DA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050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0505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0505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0505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05050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492896"/>
            <a:ext cx="7197725" cy="1656184"/>
          </a:xfrm>
        </p:spPr>
        <p:txBody>
          <a:bodyPr/>
          <a:lstStyle/>
          <a:p>
            <a:r>
              <a:rPr lang="cs-CZ" dirty="0" smtClean="0"/>
              <a:t>Stavové a sekvenční diagramy modelů</a:t>
            </a:r>
            <a:endParaRPr lang="en-US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59338" y="260350"/>
            <a:ext cx="40338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cs-CZ" b="1" dirty="0" smtClean="0">
                <a:solidFill>
                  <a:schemeClr val="bg1"/>
                </a:solidFill>
              </a:rPr>
              <a:t>16. 12. 2014, </a:t>
            </a:r>
            <a:r>
              <a:rPr lang="cs-CZ" b="1" dirty="0">
                <a:solidFill>
                  <a:schemeClr val="bg1"/>
                </a:solidFill>
              </a:rPr>
              <a:t>Brno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cs-CZ" b="1" dirty="0">
                <a:solidFill>
                  <a:schemeClr val="bg1"/>
                </a:solidFill>
              </a:rPr>
              <a:t>Připravil: </a:t>
            </a:r>
            <a:r>
              <a:rPr lang="cs-CZ" b="1" dirty="0" smtClean="0">
                <a:solidFill>
                  <a:schemeClr val="bg1"/>
                </a:solidFill>
              </a:rPr>
              <a:t>Roman Valeš a tým Pirochta</a:t>
            </a:r>
            <a:endParaRPr lang="cs-CZ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endParaRPr lang="cs-CZ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2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785"/>
            <a:ext cx="6996113" cy="777875"/>
          </a:xfrm>
        </p:spPr>
        <p:txBody>
          <a:bodyPr/>
          <a:lstStyle/>
          <a:p>
            <a:pPr eaLnBrk="1" hangingPunct="1"/>
            <a:r>
              <a:rPr lang="cs-CZ" dirty="0" smtClean="0">
                <a:solidFill>
                  <a:schemeClr val="bg1"/>
                </a:solidFill>
              </a:rPr>
              <a:t>Analytické třídy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rtyn\Desktop\Bez názvu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1" y="1193800"/>
            <a:ext cx="8998084" cy="50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7144"/>
            <a:ext cx="6996113" cy="777875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Stavový diagram modelu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5616" y="1196752"/>
            <a:ext cx="7499350" cy="3992563"/>
          </a:xfrm>
        </p:spPr>
        <p:txBody>
          <a:bodyPr/>
          <a:lstStyle/>
          <a:p>
            <a:r>
              <a:rPr lang="cs-CZ" dirty="0" smtClean="0"/>
              <a:t>Vycházíme z Analytické třídy</a:t>
            </a:r>
          </a:p>
          <a:p>
            <a:r>
              <a:rPr lang="cs-CZ" dirty="0" smtClean="0"/>
              <a:t>Řešíme třídu Model a jeho stavy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strana </a:t>
            </a:r>
            <a:fld id="{918D032B-E95E-4B9C-A436-87CD8D2CB3F9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pic>
        <p:nvPicPr>
          <p:cNvPr id="1026" name="Picture 2" descr="E:\Skola-vyska\14-15 ING\semestr 2\SWI I\matros na skusku\swi-project-printer-16.12\Analyticka trida 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38093"/>
            <a:ext cx="2785864" cy="40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52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451" y="778917"/>
            <a:ext cx="3168526" cy="777875"/>
          </a:xfrm>
        </p:spPr>
        <p:txBody>
          <a:bodyPr/>
          <a:lstStyle/>
          <a:p>
            <a:r>
              <a:rPr lang="cs-CZ" dirty="0" smtClean="0"/>
              <a:t>Stavy modelu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87450" y="1524669"/>
            <a:ext cx="2808486" cy="3992563"/>
          </a:xfrm>
        </p:spPr>
        <p:txBody>
          <a:bodyPr/>
          <a:lstStyle/>
          <a:p>
            <a:r>
              <a:rPr lang="cs-CZ" dirty="0" smtClean="0"/>
              <a:t>Vytvářen</a:t>
            </a:r>
          </a:p>
          <a:p>
            <a:r>
              <a:rPr lang="cs-CZ" dirty="0" smtClean="0"/>
              <a:t>Mazán</a:t>
            </a:r>
          </a:p>
          <a:p>
            <a:r>
              <a:rPr lang="cs-CZ" dirty="0" smtClean="0"/>
              <a:t>Upravován</a:t>
            </a:r>
          </a:p>
          <a:p>
            <a:r>
              <a:rPr lang="cs-CZ" dirty="0" smtClean="0"/>
              <a:t>Vybrán</a:t>
            </a:r>
          </a:p>
          <a:p>
            <a:r>
              <a:rPr lang="cs-CZ" dirty="0" smtClean="0"/>
              <a:t>Kontrolován</a:t>
            </a:r>
          </a:p>
          <a:p>
            <a:r>
              <a:rPr lang="cs-CZ" dirty="0" smtClean="0"/>
              <a:t>Duplicitní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strana </a:t>
            </a:r>
            <a:fld id="{918D032B-E95E-4B9C-A436-87CD8D2CB3F9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4571826" y="778917"/>
            <a:ext cx="3600574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9pPr>
          </a:lstStyle>
          <a:p>
            <a:r>
              <a:rPr lang="cs-CZ" dirty="0" smtClean="0"/>
              <a:t>Událost modelu</a:t>
            </a: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 bwMode="auto">
          <a:xfrm>
            <a:off x="4571826" y="1484784"/>
            <a:ext cx="4176638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0505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0505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0505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0505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050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050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050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05050"/>
                </a:solidFill>
                <a:latin typeface="+mn-lt"/>
              </a:defRPr>
            </a:lvl9pPr>
          </a:lstStyle>
          <a:p>
            <a:r>
              <a:rPr lang="cs-CZ" dirty="0" err="1" smtClean="0"/>
              <a:t>vytvořModel</a:t>
            </a:r>
            <a:endParaRPr lang="cs-CZ" dirty="0" smtClean="0"/>
          </a:p>
          <a:p>
            <a:r>
              <a:rPr lang="cs-CZ" dirty="0" err="1" smtClean="0"/>
              <a:t>upravModel</a:t>
            </a:r>
            <a:endParaRPr lang="cs-CZ" dirty="0" smtClean="0"/>
          </a:p>
          <a:p>
            <a:r>
              <a:rPr lang="cs-CZ" dirty="0" err="1" smtClean="0"/>
              <a:t>smažModel</a:t>
            </a:r>
            <a:endParaRPr lang="cs-CZ" dirty="0" smtClean="0"/>
          </a:p>
          <a:p>
            <a:r>
              <a:rPr lang="cs-CZ" dirty="0" err="1" smtClean="0"/>
              <a:t>dejModel</a:t>
            </a:r>
            <a:endParaRPr lang="cs-CZ" dirty="0"/>
          </a:p>
          <a:p>
            <a:r>
              <a:rPr lang="cs-CZ" dirty="0" err="1" smtClean="0"/>
              <a:t>vyberZeSeznamu</a:t>
            </a:r>
            <a:endParaRPr lang="cs-CZ" dirty="0" smtClean="0"/>
          </a:p>
          <a:p>
            <a:r>
              <a:rPr lang="cs-CZ" dirty="0" err="1" smtClean="0"/>
              <a:t>uložDoSeznamu</a:t>
            </a:r>
            <a:endParaRPr lang="cs-CZ" dirty="0" smtClean="0"/>
          </a:p>
          <a:p>
            <a:r>
              <a:rPr lang="cs-CZ" dirty="0" err="1" smtClean="0"/>
              <a:t>kontrolovatFormat</a:t>
            </a:r>
            <a:endParaRPr lang="cs-CZ" dirty="0" smtClean="0"/>
          </a:p>
          <a:p>
            <a:r>
              <a:rPr lang="cs-CZ" dirty="0" err="1" smtClean="0"/>
              <a:t>KontrolovatDuplicitu</a:t>
            </a:r>
            <a:endParaRPr lang="cs-CZ" dirty="0" smtClean="0"/>
          </a:p>
          <a:p>
            <a:r>
              <a:rPr lang="cs-CZ" dirty="0" err="1" smtClean="0"/>
              <a:t>hlašChybu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7" name="Nadpis 1"/>
          <p:cNvSpPr txBox="1">
            <a:spLocks/>
          </p:cNvSpPr>
          <p:nvPr/>
        </p:nvSpPr>
        <p:spPr bwMode="auto">
          <a:xfrm>
            <a:off x="179512" y="7144"/>
            <a:ext cx="699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9pPr>
          </a:lstStyle>
          <a:p>
            <a:r>
              <a:rPr lang="cs-CZ" dirty="0" smtClean="0">
                <a:solidFill>
                  <a:schemeClr val="bg1"/>
                </a:solidFill>
              </a:rPr>
              <a:t>Stavový diagram modelu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8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strana </a:t>
            </a:r>
            <a:fld id="{918D032B-E95E-4B9C-A436-87CD8D2CB3F9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8" name="Nadpis 1"/>
          <p:cNvSpPr txBox="1">
            <a:spLocks/>
          </p:cNvSpPr>
          <p:nvPr/>
        </p:nvSpPr>
        <p:spPr bwMode="auto">
          <a:xfrm>
            <a:off x="179512" y="7144"/>
            <a:ext cx="699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9pPr>
          </a:lstStyle>
          <a:p>
            <a:r>
              <a:rPr lang="cs-CZ" dirty="0" smtClean="0">
                <a:solidFill>
                  <a:schemeClr val="bg1"/>
                </a:solidFill>
              </a:rPr>
              <a:t>Stavový diagram modelu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2052" name="Picture 4" descr="E:\Skola-vyska\14-15 ING\semestr 2\SWI I\matros na skusku\swi-project-printer-16.12\Diagram mode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965200"/>
            <a:ext cx="7704856" cy="56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9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7584"/>
            <a:ext cx="6996113" cy="777875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Rozdíly mezi AT a SD modelu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strana </a:t>
            </a:r>
            <a:fld id="{918D032B-E95E-4B9C-A436-87CD8D2CB3F9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sp>
        <p:nvSpPr>
          <p:cNvPr id="8" name="Nadpis 1"/>
          <p:cNvSpPr txBox="1">
            <a:spLocks/>
          </p:cNvSpPr>
          <p:nvPr/>
        </p:nvSpPr>
        <p:spPr bwMode="auto">
          <a:xfrm>
            <a:off x="2226591" y="802266"/>
            <a:ext cx="73504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9pPr>
          </a:lstStyle>
          <a:p>
            <a:r>
              <a:rPr lang="cs-CZ" dirty="0" smtClean="0"/>
              <a:t>AT</a:t>
            </a:r>
            <a:endParaRPr lang="cs-CZ" dirty="0"/>
          </a:p>
        </p:txBody>
      </p:sp>
      <p:sp>
        <p:nvSpPr>
          <p:cNvPr id="9" name="Nadpis 1"/>
          <p:cNvSpPr txBox="1">
            <a:spLocks/>
          </p:cNvSpPr>
          <p:nvPr/>
        </p:nvSpPr>
        <p:spPr bwMode="auto">
          <a:xfrm>
            <a:off x="6061617" y="795459"/>
            <a:ext cx="88664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46A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DA8"/>
                </a:solidFill>
                <a:latin typeface="Arial" charset="0"/>
              </a:defRPr>
            </a:lvl9pPr>
          </a:lstStyle>
          <a:p>
            <a:r>
              <a:rPr lang="cs-CZ" dirty="0" smtClean="0"/>
              <a:t>SD</a:t>
            </a:r>
            <a:endParaRPr lang="cs-CZ" dirty="0"/>
          </a:p>
        </p:txBody>
      </p:sp>
      <p:pic>
        <p:nvPicPr>
          <p:cNvPr id="3077" name="Picture 5" descr="E:\Skola-vyska\14-15 ING\semestr 2\SWI I\matros na skusku\swi-project-printer-16.12\Analyticka trida 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911" y="1546077"/>
            <a:ext cx="3008058" cy="44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Skola-vyska\14-15 ING\semestr 2\SWI I\matros na skusku\swi-project-printer-16.12\Analyticka trida 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0085" y="1517049"/>
            <a:ext cx="3008058" cy="44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819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7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6996113" cy="777875"/>
          </a:xfrm>
        </p:spPr>
        <p:txBody>
          <a:bodyPr/>
          <a:lstStyle/>
          <a:p>
            <a:pPr eaLnBrk="1" hangingPunct="1"/>
            <a:r>
              <a:rPr lang="cs-CZ" dirty="0" smtClean="0">
                <a:solidFill>
                  <a:schemeClr val="bg1"/>
                </a:solidFill>
              </a:rPr>
              <a:t>Výchozí případy užití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99592" y="1124744"/>
            <a:ext cx="568863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b="1" u="sng" dirty="0" smtClean="0"/>
              <a:t>Přidání modelu, hlavní scénář:</a:t>
            </a:r>
            <a:endParaRPr lang="cs-CZ" sz="2200" u="sng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zvolí přidání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Uživateli se otevře dialogový panel s </a:t>
            </a:r>
            <a:r>
              <a:rPr lang="cs-CZ" sz="2200" dirty="0" smtClean="0">
                <a:solidFill>
                  <a:srgbClr val="0070C0"/>
                </a:solidFill>
              </a:rPr>
              <a:t>nastavenou cestou do složky Modely</a:t>
            </a:r>
            <a:r>
              <a:rPr lang="cs-CZ" sz="2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vybere soubor na disku, který chce přidat do seznamu modelů.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Uživatel zvolí přidat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Systém provede kontrolu formátu.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Systém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200" dirty="0" smtClean="0"/>
              <a:t>Model se uloží do seznamu modelů. </a:t>
            </a:r>
          </a:p>
          <a:p>
            <a:r>
              <a:rPr lang="cs-CZ" sz="1200" dirty="0" smtClean="0"/>
              <a:t> 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xmlns="" val="36869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0"/>
            <a:ext cx="6996113" cy="777875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Sekvenční diagram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strana </a:t>
            </a:r>
            <a:fld id="{918D032B-E95E-4B9C-A436-87CD8D2CB3F9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pic>
        <p:nvPicPr>
          <p:cNvPr id="4099" name="Picture 3" descr="E:\Skola-vyska\14-15 ING\semestr 2\SWI I\matros na skusku\swi-project-printer-16.12\Pridani modelu Sekvencni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5912"/>
            <a:ext cx="8640960" cy="56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467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cs-CZ" smtClean="0"/>
              <a:t>strana </a:t>
            </a:r>
            <a:fld id="{DFDE46CB-8090-41DC-963C-BFE2DB578FB2}" type="slidenum">
              <a:rPr lang="cs-CZ" smtClean="0"/>
              <a:pPr/>
              <a:t>9</a:t>
            </a:fld>
            <a:endParaRPr lang="cs-CZ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Děkuji za pozornost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150</Words>
  <Application>Microsoft Office PowerPoint</Application>
  <PresentationFormat>Předvádění na obrazovce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Výchozí návrh</vt:lpstr>
      <vt:lpstr>Stavové a sekvenční diagramy modelů</vt:lpstr>
      <vt:lpstr>Analytické třídy</vt:lpstr>
      <vt:lpstr>Stavový diagram modelu</vt:lpstr>
      <vt:lpstr>Stavy modelu</vt:lpstr>
      <vt:lpstr>Snímek 5</vt:lpstr>
      <vt:lpstr>Rozdíly mezi AT a SD modelu</vt:lpstr>
      <vt:lpstr>Výchozí případy užití</vt:lpstr>
      <vt:lpstr>Sekvenční diagram</vt:lpstr>
      <vt:lpstr>Děkuji za pozornost</vt:lpstr>
    </vt:vector>
  </TitlesOfParts>
  <Company>MZLU v Brně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František Dařena</dc:creator>
  <cp:lastModifiedBy>Martyn</cp:lastModifiedBy>
  <cp:revision>157</cp:revision>
  <dcterms:created xsi:type="dcterms:W3CDTF">2008-02-12T13:47:14Z</dcterms:created>
  <dcterms:modified xsi:type="dcterms:W3CDTF">2014-12-16T10:37:01Z</dcterms:modified>
</cp:coreProperties>
</file>