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3" r:id="rId5"/>
    <p:sldId id="264" r:id="rId6"/>
    <p:sldId id="271" r:id="rId7"/>
    <p:sldId id="268" r:id="rId8"/>
    <p:sldId id="269" r:id="rId9"/>
    <p:sldId id="273" r:id="rId10"/>
    <p:sldId id="272" r:id="rId11"/>
    <p:sldId id="265" r:id="rId12"/>
    <p:sldId id="266" r:id="rId13"/>
    <p:sldId id="267" r:id="rId14"/>
    <p:sldId id="260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8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62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748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7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6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85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3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43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1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1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0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51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42416" y="976356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DIAGRAM TŘÍD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85146" y="3239137"/>
            <a:ext cx="5970989" cy="2383996"/>
          </a:xfrm>
        </p:spPr>
        <p:txBody>
          <a:bodyPr>
            <a:normAutofit/>
          </a:bodyPr>
          <a:lstStyle/>
          <a:p>
            <a:r>
              <a:rPr lang="cs-CZ" sz="2400" dirty="0" smtClean="0"/>
              <a:t>SPRÁVA TISKU</a:t>
            </a:r>
          </a:p>
          <a:p>
            <a:endParaRPr lang="cs-CZ" sz="2400" dirty="0" smtClean="0"/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Radomír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Holešinský</a:t>
            </a:r>
            <a:endParaRPr lang="cs-CZ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Marek Mazal</a:t>
            </a: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Filip Nemčovič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Diagramy odpovídají </a:t>
            </a:r>
            <a:r>
              <a:rPr lang="cs-CZ" smtClean="0"/>
              <a:t>diagramům tříd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880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Filip Nemčovič\Desktop\SWI__stavovy_diagram\stavovy_diagram_zadaj_ulo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5311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829425" y="4943475"/>
            <a:ext cx="194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Nová úloha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575"/>
            <a:ext cx="9096951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743576" y="638175"/>
            <a:ext cx="311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Modifikovať úlohu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76251"/>
            <a:ext cx="9075701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7048501" y="638175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Tlač fronty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86551" y="2622280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ĎAKUJEME ZA </a:t>
            </a:r>
            <a:br>
              <a:rPr lang="cs-CZ" sz="6600" dirty="0" smtClean="0"/>
            </a:br>
            <a:r>
              <a:rPr lang="cs-CZ" sz="6600" dirty="0" smtClean="0"/>
              <a:t>POZORNOSŤ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1732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81" y="367468"/>
            <a:ext cx="7655166" cy="61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8" y="1515290"/>
            <a:ext cx="7831732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Podstatné mená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Užívateľ</a:t>
            </a:r>
          </a:p>
          <a:p>
            <a:r>
              <a:rPr lang="sk-SK" dirty="0" smtClean="0"/>
              <a:t>Správca</a:t>
            </a:r>
          </a:p>
          <a:p>
            <a:r>
              <a:rPr lang="sk-SK" dirty="0" smtClean="0"/>
              <a:t>Tlačiareň</a:t>
            </a:r>
          </a:p>
          <a:p>
            <a:r>
              <a:rPr lang="sk-SK" dirty="0" smtClean="0"/>
              <a:t>Tlačová úloha</a:t>
            </a:r>
          </a:p>
          <a:p>
            <a:r>
              <a:rPr lang="sk-SK" dirty="0" smtClean="0"/>
              <a:t>Stav tlače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04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Slovesá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Vypísať dostupné tlačiarne</a:t>
            </a:r>
          </a:p>
          <a:p>
            <a:r>
              <a:rPr lang="sk-SK" dirty="0" smtClean="0"/>
              <a:t>Vybrať tlačiareň</a:t>
            </a:r>
          </a:p>
          <a:p>
            <a:r>
              <a:rPr lang="sk-SK" dirty="0" smtClean="0"/>
              <a:t>Modifikovať tlačovú úlohu</a:t>
            </a:r>
          </a:p>
          <a:p>
            <a:r>
              <a:rPr lang="sk-SK" dirty="0" smtClean="0"/>
              <a:t>Zadať tlačovú úlohu</a:t>
            </a:r>
          </a:p>
          <a:p>
            <a:r>
              <a:rPr lang="sk-SK" dirty="0" smtClean="0"/>
              <a:t>Skontrolovať stav</a:t>
            </a:r>
          </a:p>
          <a:p>
            <a:r>
              <a:rPr lang="sk-SK" dirty="0" smtClean="0"/>
              <a:t>Vypísať tlačovú frontu</a:t>
            </a:r>
          </a:p>
          <a:p>
            <a:r>
              <a:rPr lang="sk-SK" dirty="0" smtClean="0"/>
              <a:t>Spustiť tlač fronty</a:t>
            </a:r>
          </a:p>
          <a:p>
            <a:r>
              <a:rPr lang="sk-SK" dirty="0" smtClean="0"/>
              <a:t>Zastaviť tlač</a:t>
            </a:r>
          </a:p>
          <a:p>
            <a:r>
              <a:rPr lang="sk-SK" dirty="0" smtClean="0"/>
              <a:t>Skontrolovať stav materiálu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1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112"/>
            <a:ext cx="9144000" cy="522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34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4" y="200023"/>
            <a:ext cx="7597776" cy="652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 descr="D:\Dokumenty\Obrázky\jaksem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61963"/>
            <a:ext cx="615315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2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361949"/>
            <a:ext cx="7896225" cy="628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059386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771</TotalTime>
  <Words>62</Words>
  <Application>Microsoft Office PowerPoint</Application>
  <PresentationFormat>Předvádění na obrazovce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Stébla</vt:lpstr>
      <vt:lpstr>DIAGRAM TŘÍD</vt:lpstr>
      <vt:lpstr>Prezentace aplikace PowerPoint</vt:lpstr>
      <vt:lpstr>Prezentace aplikace PowerPoint</vt:lpstr>
      <vt:lpstr>Kľúčové slová – Podstatné mená</vt:lpstr>
      <vt:lpstr>Kľúčové slová – Slovesá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ĎAKUJEME ZA 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TŘÍD</dc:title>
  <dc:creator>Filip Nemčovič</dc:creator>
  <cp:lastModifiedBy>Radec</cp:lastModifiedBy>
  <cp:revision>24</cp:revision>
  <dcterms:created xsi:type="dcterms:W3CDTF">2014-12-02T08:52:55Z</dcterms:created>
  <dcterms:modified xsi:type="dcterms:W3CDTF">2014-12-16T09:16:43Z</dcterms:modified>
</cp:coreProperties>
</file>