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9" r:id="rId4"/>
    <p:sldId id="257" r:id="rId5"/>
    <p:sldId id="269" r:id="rId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A0"/>
    <a:srgbClr val="0065B3"/>
    <a:srgbClr val="0066B3"/>
    <a:srgbClr val="005DA8"/>
    <a:srgbClr val="CB9000"/>
    <a:srgbClr val="81C55B"/>
    <a:srgbClr val="505050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3" autoAdjust="0"/>
    <p:restoredTop sz="94660"/>
  </p:normalViewPr>
  <p:slideViewPr>
    <p:cSldViewPr>
      <p:cViewPr>
        <p:scale>
          <a:sx n="66" d="100"/>
          <a:sy n="66" d="100"/>
        </p:scale>
        <p:origin x="-14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93991A44-5D2F-4B44-83DF-CA84A688F22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0" cy="2276475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572000" y="0"/>
            <a:ext cx="4572000" cy="2276475"/>
          </a:xfrm>
          <a:prstGeom prst="rect">
            <a:avLst/>
          </a:prstGeom>
          <a:solidFill>
            <a:srgbClr val="505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/>
          </a:p>
        </p:txBody>
      </p:sp>
      <p:pic>
        <p:nvPicPr>
          <p:cNvPr id="6" name="Picture 10" descr="C:\Users\AVC\Desktop\powerpoint\logo_MENDELU_CMYK-2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5072063"/>
            <a:ext cx="141446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 descr="C:\Users\AVC\Desktop\powerpoint\pef\PEF_bar_negativ_1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0065B3"/>
              </a:clrFrom>
              <a:clrTo>
                <a:srgbClr val="0065B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718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852738"/>
            <a:ext cx="7197725" cy="792162"/>
          </a:xfrm>
        </p:spPr>
        <p:txBody>
          <a:bodyPr/>
          <a:lstStyle>
            <a:lvl1pPr>
              <a:defRPr sz="4000">
                <a:solidFill>
                  <a:srgbClr val="0046A0"/>
                </a:solidFill>
              </a:defRPr>
            </a:lvl1pPr>
          </a:lstStyle>
          <a:p>
            <a:r>
              <a:rPr lang="cs-CZ" dirty="0"/>
              <a:t>Hlavní název prezentace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16338"/>
            <a:ext cx="6400800" cy="122555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cs-CZ"/>
              <a:t>Menší podtitul prezentace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85E705-2038-4704-841D-6414C2970AF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6571B463-FFDF-4D70-A0E2-0D0F38B37D9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11963" y="1125538"/>
            <a:ext cx="1874837" cy="50006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87450" y="1125538"/>
            <a:ext cx="5472113" cy="50006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69FA8BB4-BD10-4BD0-8399-524BEA52AF0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918D032B-E95E-4B9C-A436-87CD8D2CB3F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281AA745-2A33-4D0C-8AE3-7E104CAE919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87450" y="2133600"/>
            <a:ext cx="3673475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13325" y="2133600"/>
            <a:ext cx="3673475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3956ED58-12A6-48C5-83DA-5E4C153F5F6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007726E4-23F8-45BD-AAD4-1BE2C05C8D8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E8FDB7F8-D75E-4131-A9C0-44D278CD584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DD26DE8C-01F3-4FBE-A5E3-E8E4B1CABDB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F239A85A-EB91-4FBC-97C5-AE77D3E3B82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3B4FFBE3-3676-451A-833A-B6BB5FE3B4C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125538"/>
            <a:ext cx="699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Nadpis kapitoly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133600"/>
            <a:ext cx="749935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26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cs-CZ"/>
              <a:t>strana </a:t>
            </a:r>
            <a:fld id="{AB1C75D0-E4D7-4CB7-8CAB-78A8D96C013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1187450" y="260350"/>
            <a:ext cx="338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5DA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5DA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5DA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5DA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050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0505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0505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0505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492896"/>
            <a:ext cx="7197725" cy="1656184"/>
          </a:xfrm>
        </p:spPr>
        <p:txBody>
          <a:bodyPr/>
          <a:lstStyle/>
          <a:p>
            <a:r>
              <a:rPr lang="pt-BR" dirty="0" smtClean="0"/>
              <a:t>Analytické třídy</a:t>
            </a:r>
            <a:r>
              <a:rPr lang="cs-CZ" dirty="0" smtClean="0"/>
              <a:t> </a:t>
            </a:r>
            <a:r>
              <a:rPr lang="cs-CZ" dirty="0" smtClean="0"/>
              <a:t>pro správu modelů</a:t>
            </a:r>
            <a:endParaRPr lang="en-US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859338" y="260350"/>
            <a:ext cx="40338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cs-CZ" b="1" dirty="0" smtClean="0">
                <a:solidFill>
                  <a:schemeClr val="bg1"/>
                </a:solidFill>
              </a:rPr>
              <a:t>2. 12. 2014, </a:t>
            </a:r>
            <a:r>
              <a:rPr lang="cs-CZ" b="1" dirty="0">
                <a:solidFill>
                  <a:schemeClr val="bg1"/>
                </a:solidFill>
              </a:rPr>
              <a:t>Brno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cs-CZ" b="1" dirty="0">
                <a:solidFill>
                  <a:schemeClr val="bg1"/>
                </a:solidFill>
              </a:rPr>
              <a:t>Připravil: </a:t>
            </a:r>
            <a:r>
              <a:rPr lang="cs-CZ" b="1" dirty="0" smtClean="0">
                <a:solidFill>
                  <a:schemeClr val="bg1"/>
                </a:solidFill>
              </a:rPr>
              <a:t>Martin Záboj a tým Pirochta</a:t>
            </a:r>
            <a:endParaRPr lang="cs-CZ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cs-CZ" b="1" dirty="0" smtClean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cs-CZ" b="1" dirty="0" smtClean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cs-CZ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cs-CZ" smtClean="0"/>
              <a:t>strana </a:t>
            </a:r>
            <a:fld id="{DFDE46CB-8090-41DC-963C-BFE2DB578FB2}" type="slidenum">
              <a:rPr lang="cs-CZ" smtClean="0"/>
              <a:pPr/>
              <a:t>2</a:t>
            </a:fld>
            <a:endParaRPr lang="cs-CZ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720"/>
            <a:ext cx="6996113" cy="777875"/>
          </a:xfrm>
        </p:spPr>
        <p:txBody>
          <a:bodyPr/>
          <a:lstStyle/>
          <a:p>
            <a:pPr eaLnBrk="1" hangingPunct="1"/>
            <a:r>
              <a:rPr lang="cs-CZ" dirty="0" smtClean="0"/>
              <a:t>Výchozí případy užití</a:t>
            </a:r>
            <a:endParaRPr lang="en-US" dirty="0" smtClean="0"/>
          </a:p>
        </p:txBody>
      </p:sp>
      <p:pic>
        <p:nvPicPr>
          <p:cNvPr id="6" name="Obrázek 5" descr="tři bublin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1805" y="1700808"/>
            <a:ext cx="6602563" cy="4933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cs-CZ" smtClean="0"/>
              <a:t>strana </a:t>
            </a:r>
            <a:fld id="{DFDE46CB-8090-41DC-963C-BFE2DB578FB2}" type="slidenum">
              <a:rPr lang="cs-CZ" smtClean="0"/>
              <a:pPr/>
              <a:t>3</a:t>
            </a:fld>
            <a:endParaRPr lang="cs-CZ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720"/>
            <a:ext cx="6996113" cy="777875"/>
          </a:xfrm>
        </p:spPr>
        <p:txBody>
          <a:bodyPr/>
          <a:lstStyle/>
          <a:p>
            <a:pPr eaLnBrk="1" hangingPunct="1"/>
            <a:r>
              <a:rPr lang="cs-CZ" dirty="0" smtClean="0"/>
              <a:t>Výchozí případy užití</a:t>
            </a:r>
            <a:endParaRPr lang="en-US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1259632" y="1700808"/>
            <a:ext cx="5688632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b="1" dirty="0" smtClean="0"/>
              <a:t>Přidání modelu, hlavní scénář:</a:t>
            </a:r>
            <a:endParaRPr lang="cs-CZ" sz="2200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Uživatel zvolí přidání modelu.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Uživateli se otevře dialogový panel s </a:t>
            </a:r>
            <a:r>
              <a:rPr lang="cs-CZ" sz="2200" dirty="0" smtClean="0">
                <a:solidFill>
                  <a:srgbClr val="0070C0"/>
                </a:solidFill>
              </a:rPr>
              <a:t>nastavenou cestou do složky Modely</a:t>
            </a:r>
            <a:r>
              <a:rPr lang="cs-CZ" sz="2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Uživatel vybere soubor na disku, který chce přidat do seznamu modelů.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Uživatel zvolí přidat model.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Systém provede kontrolu formátu.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Systém provede kontrolu duplicity.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Model se uloží do seznamu modelů. </a:t>
            </a:r>
          </a:p>
          <a:p>
            <a:r>
              <a:rPr lang="cs-CZ" sz="1200" dirty="0" smtClean="0"/>
              <a:t> </a:t>
            </a:r>
          </a:p>
          <a:p>
            <a:endParaRPr lang="cs-CZ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cs-CZ" smtClean="0"/>
              <a:t>strana </a:t>
            </a:r>
            <a:fld id="{DFDE46CB-8090-41DC-963C-BFE2DB578FB2}" type="slidenum">
              <a:rPr lang="cs-CZ" smtClean="0"/>
              <a:pPr/>
              <a:t>4</a:t>
            </a:fld>
            <a:endParaRPr lang="cs-CZ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22933"/>
            <a:ext cx="6996113" cy="777875"/>
          </a:xfrm>
        </p:spPr>
        <p:txBody>
          <a:bodyPr/>
          <a:lstStyle/>
          <a:p>
            <a:pPr eaLnBrk="1" hangingPunct="1"/>
            <a:r>
              <a:rPr lang="cs-CZ" dirty="0" smtClean="0"/>
              <a:t>Analytické třídy</a:t>
            </a:r>
            <a:endParaRPr lang="en-US" dirty="0" smtClean="0"/>
          </a:p>
        </p:txBody>
      </p:sp>
      <p:pic>
        <p:nvPicPr>
          <p:cNvPr id="1027" name="Picture 3" descr="C:\Users\Martyn\Desktop\Bez názvu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607931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cs-CZ" smtClean="0"/>
              <a:t>strana </a:t>
            </a:r>
            <a:fld id="{DFDE46CB-8090-41DC-963C-BFE2DB578FB2}" type="slidenum">
              <a:rPr lang="cs-CZ" smtClean="0"/>
              <a:pPr/>
              <a:t>5</a:t>
            </a:fld>
            <a:endParaRPr lang="cs-CZ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Děkuji za pozornost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cs-C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cs-C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97</Words>
  <Application>Microsoft Office PowerPoint</Application>
  <PresentationFormat>Předvádění na obrazovce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Výchozí návrh</vt:lpstr>
      <vt:lpstr>Analytické třídy pro správu modelů</vt:lpstr>
      <vt:lpstr>Výchozí případy užití</vt:lpstr>
      <vt:lpstr>Výchozí případy užití</vt:lpstr>
      <vt:lpstr>Analytické třídy</vt:lpstr>
      <vt:lpstr>Děkuji za pozornost</vt:lpstr>
    </vt:vector>
  </TitlesOfParts>
  <Company>MZLU v Brně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František Dařena</dc:creator>
  <cp:lastModifiedBy>Martyn</cp:lastModifiedBy>
  <cp:revision>145</cp:revision>
  <dcterms:created xsi:type="dcterms:W3CDTF">2008-02-12T13:47:14Z</dcterms:created>
  <dcterms:modified xsi:type="dcterms:W3CDTF">2014-12-01T22:03:23Z</dcterms:modified>
</cp:coreProperties>
</file>