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DIAGRAM TŘÍD</a:t>
            </a:r>
            <a:br>
              <a:rPr lang="cs-CZ" dirty="0" smtClean="0"/>
            </a:br>
            <a:r>
              <a:rPr lang="cs-CZ" sz="4000" dirty="0" smtClean="0"/>
              <a:t>správa uživatelů</a:t>
            </a:r>
            <a:endParaRPr lang="cs-CZ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9541" y="4292812"/>
            <a:ext cx="9144000" cy="1309255"/>
          </a:xfrm>
        </p:spPr>
        <p:txBody>
          <a:bodyPr>
            <a:normAutofit/>
          </a:bodyPr>
          <a:lstStyle/>
          <a:p>
            <a:r>
              <a:rPr lang="cs-CZ" dirty="0" smtClean="0"/>
              <a:t>Vladimír Zábrodský</a:t>
            </a:r>
          </a:p>
          <a:p>
            <a:r>
              <a:rPr lang="cs-CZ" dirty="0"/>
              <a:t>Lukáš Caha</a:t>
            </a:r>
          </a:p>
          <a:p>
            <a:r>
              <a:rPr lang="cs-CZ" dirty="0" smtClean="0"/>
              <a:t>Mária Běhalová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730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0" y="90153"/>
            <a:ext cx="5584992" cy="6690707"/>
          </a:xfrm>
          <a:prstGeom prst="rect">
            <a:avLst/>
          </a:prstGeom>
        </p:spPr>
      </p:pic>
      <p:sp>
        <p:nvSpPr>
          <p:cNvPr id="4" name="Zástupný symbol pro obsah 4"/>
          <p:cNvSpPr txBox="1">
            <a:spLocks/>
          </p:cNvSpPr>
          <p:nvPr/>
        </p:nvSpPr>
        <p:spPr>
          <a:xfrm>
            <a:off x="6254463" y="928810"/>
            <a:ext cx="5937537" cy="4537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cs-CZ" sz="6000" b="1" u="sng" dirty="0" smtClean="0">
                <a:solidFill>
                  <a:schemeClr val="bg1"/>
                </a:solidFill>
              </a:rPr>
              <a:t>USE CASE:</a:t>
            </a:r>
          </a:p>
          <a:p>
            <a:pPr marL="0" indent="0">
              <a:buFont typeface="Wingdings" pitchFamily="2" charset="2"/>
              <a:buNone/>
            </a:pPr>
            <a:endParaRPr lang="cs-CZ" sz="6000" b="1" u="sng" dirty="0" smtClean="0">
              <a:solidFill>
                <a:schemeClr val="bg1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cs-CZ" sz="4700" b="1" dirty="0" smtClean="0">
                <a:solidFill>
                  <a:schemeClr val="bg1"/>
                </a:solidFill>
              </a:rPr>
              <a:t>Podstatná jména:</a:t>
            </a:r>
            <a:endParaRPr lang="cs-CZ" sz="4000" b="1" u="sng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cs-CZ" sz="4000" dirty="0" smtClean="0"/>
              <a:t> Přihlášený uživatel – třída</a:t>
            </a:r>
          </a:p>
          <a:p>
            <a:pPr>
              <a:buFont typeface="Wingdings" pitchFamily="2" charset="2"/>
              <a:buChar char="§"/>
            </a:pPr>
            <a:r>
              <a:rPr lang="cs-CZ" sz="4000" dirty="0" smtClean="0"/>
              <a:t> Registr uživatelů – třída</a:t>
            </a:r>
          </a:p>
          <a:p>
            <a:pPr>
              <a:buFont typeface="Wingdings" pitchFamily="2" charset="2"/>
              <a:buChar char="§"/>
            </a:pPr>
            <a:r>
              <a:rPr lang="cs-CZ" sz="4000" dirty="0" smtClean="0"/>
              <a:t> Administrátor – třída</a:t>
            </a:r>
          </a:p>
          <a:p>
            <a:pPr marL="0" indent="0">
              <a:buFont typeface="Wingdings" pitchFamily="2" charset="2"/>
              <a:buNone/>
            </a:pPr>
            <a:endParaRPr lang="cs-CZ" sz="6000" b="1" dirty="0" smtClean="0"/>
          </a:p>
          <a:p>
            <a:endParaRPr lang="cs-CZ" sz="6000" dirty="0"/>
          </a:p>
        </p:txBody>
      </p:sp>
    </p:spTree>
    <p:extLst>
      <p:ext uri="{BB962C8B-B14F-4D97-AF65-F5344CB8AC3E}">
        <p14:creationId xmlns:p14="http://schemas.microsoft.com/office/powerpoint/2010/main" val="3717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sz="half" idx="4294967295"/>
          </p:nvPr>
        </p:nvSpPr>
        <p:spPr>
          <a:xfrm>
            <a:off x="716548" y="478049"/>
            <a:ext cx="9895643" cy="453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6000" b="1" u="sng" dirty="0" smtClean="0">
                <a:solidFill>
                  <a:schemeClr val="bg1"/>
                </a:solidFill>
              </a:rPr>
              <a:t>Třída Přihlášený uživatel</a:t>
            </a:r>
            <a:endParaRPr lang="cs-CZ" sz="6000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cs-CZ" sz="6000" b="1" dirty="0"/>
          </a:p>
          <a:p>
            <a:endParaRPr lang="cs-CZ" sz="6000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9" t="53093" r="65942" b="24243"/>
          <a:stretch/>
        </p:blipFill>
        <p:spPr>
          <a:xfrm>
            <a:off x="1342484" y="1946240"/>
            <a:ext cx="4478767" cy="363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8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sz="half" idx="4294967295"/>
          </p:nvPr>
        </p:nvSpPr>
        <p:spPr>
          <a:xfrm>
            <a:off x="716548" y="478049"/>
            <a:ext cx="9895643" cy="453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6000" b="1" u="sng" dirty="0" smtClean="0">
                <a:solidFill>
                  <a:schemeClr val="bg1"/>
                </a:solidFill>
              </a:rPr>
              <a:t>Třída Registr uživatelů</a:t>
            </a:r>
            <a:endParaRPr lang="cs-CZ" sz="6000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cs-CZ" sz="6000" b="1" dirty="0"/>
          </a:p>
          <a:p>
            <a:endParaRPr lang="cs-CZ" sz="6000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8" t="29391" r="43019" b="52103"/>
          <a:stretch/>
        </p:blipFill>
        <p:spPr>
          <a:xfrm>
            <a:off x="1249251" y="2295315"/>
            <a:ext cx="5428446" cy="29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sz="half" idx="4294967295"/>
          </p:nvPr>
        </p:nvSpPr>
        <p:spPr>
          <a:xfrm>
            <a:off x="716548" y="478049"/>
            <a:ext cx="9895643" cy="453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6000" b="1" u="sng" dirty="0" smtClean="0">
                <a:solidFill>
                  <a:schemeClr val="bg1"/>
                </a:solidFill>
              </a:rPr>
              <a:t>Třída Administrátor</a:t>
            </a:r>
            <a:endParaRPr lang="cs-CZ" sz="6000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cs-CZ" sz="6000" b="1" dirty="0"/>
          </a:p>
          <a:p>
            <a:endParaRPr lang="cs-CZ" sz="6000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31" t="27018" r="17448" b="49769"/>
          <a:stretch/>
        </p:blipFill>
        <p:spPr>
          <a:xfrm>
            <a:off x="1300766" y="2060620"/>
            <a:ext cx="5244443" cy="34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6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" t="10033" r="8536" b="11661"/>
          <a:stretch/>
        </p:blipFill>
        <p:spPr>
          <a:xfrm>
            <a:off x="452323" y="262920"/>
            <a:ext cx="11344724" cy="635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83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uhy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TC103090430[[fn=Pruhovaný]]</Template>
  <TotalTime>107</TotalTime>
  <Words>36</Words>
  <Application>Microsoft Office PowerPoint</Application>
  <PresentationFormat>Širokoúhlá obrazovka</PresentationFormat>
  <Paragraphs>13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9" baseType="lpstr">
      <vt:lpstr>Corbel</vt:lpstr>
      <vt:lpstr>Wingdings</vt:lpstr>
      <vt:lpstr>Pruhy</vt:lpstr>
      <vt:lpstr>DIAGRAM TŘÍD správa uživatelů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Lukiys</dc:creator>
  <cp:lastModifiedBy>Lukiys</cp:lastModifiedBy>
  <cp:revision>14</cp:revision>
  <dcterms:created xsi:type="dcterms:W3CDTF">2014-11-04T08:51:48Z</dcterms:created>
  <dcterms:modified xsi:type="dcterms:W3CDTF">2014-12-02T10:59:03Z</dcterms:modified>
</cp:coreProperties>
</file>