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9945688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110F-74AE-456E-AA92-EBDCA0CA0835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633588" y="651391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A3531-750A-4FA0-A5B3-CCD726609EA6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8AFB-A1CC-4A22-86DF-36DADC7E7E6F}" type="datetimeFigureOut">
              <a:rPr lang="cs-CZ" smtClean="0"/>
              <a:pPr/>
              <a:t>17. 11. 2014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955A-ED69-4B74-8ECE-DCA4BD65EBD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Use Case Modely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404664"/>
            <a:ext cx="6624736" cy="6264696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539552" y="620688"/>
            <a:ext cx="23762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Případy užití: Modely</a:t>
            </a:r>
          </a:p>
          <a:p>
            <a:endParaRPr lang="cs-CZ" sz="1200" dirty="0" smtClean="0"/>
          </a:p>
          <a:p>
            <a:endParaRPr lang="cs-CZ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39552" y="332656"/>
            <a:ext cx="29523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Seznam modelů</a:t>
            </a:r>
          </a:p>
          <a:p>
            <a:endParaRPr lang="cs-CZ" sz="1400" b="1" dirty="0" smtClean="0"/>
          </a:p>
          <a:p>
            <a:r>
              <a:rPr lang="cs-CZ" sz="1200" b="1" dirty="0" smtClean="0"/>
              <a:t>Scénář:</a:t>
            </a:r>
          </a:p>
          <a:p>
            <a:endParaRPr lang="cs-CZ" sz="1200" b="1" dirty="0" smtClean="0"/>
          </a:p>
          <a:p>
            <a:r>
              <a:rPr lang="cs-CZ" sz="1200" b="1" dirty="0" smtClean="0"/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spustí modul modely.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Program načte databázi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Uživateli se zobrazí seznam modelů.</a:t>
            </a:r>
          </a:p>
          <a:p>
            <a:pPr marL="228600" indent="-228600">
              <a:buFont typeface="+mj-lt"/>
              <a:buAutoNum type="arabicPeriod"/>
            </a:pPr>
            <a:endParaRPr lang="cs-CZ" sz="1200" dirty="0" smtClean="0"/>
          </a:p>
          <a:p>
            <a:pPr marL="228600" indent="-228600"/>
            <a:r>
              <a:rPr lang="cs-CZ" sz="1200" b="1" dirty="0" smtClean="0"/>
              <a:t>Alternativní (Prázdný seznam):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cs-CZ" sz="1200" dirty="0" smtClean="0"/>
              <a:t>Databáze modelů je prázdná.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cs-CZ" sz="1200" dirty="0" smtClean="0"/>
              <a:t>Program se zeptá uživatele zda- li chce přidat model do seznamu.</a:t>
            </a:r>
          </a:p>
          <a:p>
            <a:pPr marL="228600" indent="-228600">
              <a:buFont typeface="+mj-lt"/>
              <a:buAutoNum type="arabicPeriod" startAt="3"/>
            </a:pPr>
            <a:endParaRPr lang="cs-CZ" sz="1200" dirty="0" smtClean="0"/>
          </a:p>
          <a:p>
            <a:pPr marL="228600" indent="-228600"/>
            <a:endParaRPr lang="cs-CZ" sz="1200" dirty="0" smtClean="0"/>
          </a:p>
          <a:p>
            <a:pPr marL="228600" indent="-228600"/>
            <a:r>
              <a:rPr lang="cs-CZ" sz="1400" b="1" dirty="0" smtClean="0"/>
              <a:t>Zobrazení modelu </a:t>
            </a:r>
          </a:p>
          <a:p>
            <a:pPr marL="228600" indent="-228600"/>
            <a:endParaRPr lang="cs-CZ" sz="1400" b="1" dirty="0" smtClean="0"/>
          </a:p>
          <a:p>
            <a:pPr marL="228600" indent="-228600"/>
            <a:r>
              <a:rPr lang="cs-CZ" sz="1200" b="1" dirty="0" smtClean="0"/>
              <a:t>Scénář:</a:t>
            </a:r>
          </a:p>
          <a:p>
            <a:pPr marL="228600" indent="-228600"/>
            <a:endParaRPr lang="cs-CZ" sz="1200" b="1" dirty="0" smtClean="0"/>
          </a:p>
          <a:p>
            <a:pPr marL="228600" indent="-228600"/>
            <a:r>
              <a:rPr lang="cs-CZ" sz="1200" b="1" dirty="0" smtClean="0"/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označí model v seznamu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zobrazit náhled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Program otevře nové okno s náhledem modelu.</a:t>
            </a:r>
          </a:p>
          <a:p>
            <a:pPr marL="228600" indent="-228600">
              <a:buFont typeface="+mj-lt"/>
              <a:buAutoNum type="arabicPeriod"/>
            </a:pPr>
            <a:endParaRPr lang="cs-CZ" sz="1200" dirty="0" smtClean="0"/>
          </a:p>
          <a:p>
            <a:pPr marL="228600" indent="-228600"/>
            <a:endParaRPr lang="cs-CZ" sz="1200" dirty="0" smtClean="0"/>
          </a:p>
          <a:p>
            <a:pPr marL="228600" indent="-228600"/>
            <a:endParaRPr lang="cs-CZ" sz="1200" dirty="0" smtClean="0"/>
          </a:p>
        </p:txBody>
      </p:sp>
      <p:sp>
        <p:nvSpPr>
          <p:cNvPr id="8" name="TextovéPole 7"/>
          <p:cNvSpPr txBox="1"/>
          <p:nvPr/>
        </p:nvSpPr>
        <p:spPr>
          <a:xfrm>
            <a:off x="4139952" y="3140968"/>
            <a:ext cx="280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Smazání modelu</a:t>
            </a:r>
          </a:p>
          <a:p>
            <a:endParaRPr lang="cs-CZ" sz="1400" b="1" dirty="0" smtClean="0"/>
          </a:p>
          <a:p>
            <a:r>
              <a:rPr lang="cs-CZ" sz="1200" b="1" dirty="0" smtClean="0"/>
              <a:t>Scénář:</a:t>
            </a:r>
          </a:p>
          <a:p>
            <a:endParaRPr lang="cs-CZ" sz="1200" b="1" dirty="0" smtClean="0"/>
          </a:p>
          <a:p>
            <a:r>
              <a:rPr lang="cs-CZ" sz="1200" b="1" dirty="0" smtClean="0"/>
              <a:t>Primární: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označí model v seznamu modelů.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smazat model.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Program se zeptá uživatele, zda-li chce model opravdu smazat.</a:t>
            </a:r>
          </a:p>
          <a:p>
            <a:pPr marL="228600" indent="-228600"/>
            <a:endParaRPr lang="cs-CZ" sz="120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cs-CZ" sz="1200" dirty="0" smtClean="0"/>
              <a:t>KDYŽ Uživatel zvolí „Ano“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cs-CZ" sz="1200" dirty="0" smtClean="0"/>
              <a:t>Program provede smazání modelu ze seznamu.</a:t>
            </a:r>
            <a:endParaRPr lang="cs-CZ" sz="1200" dirty="0" smtClean="0"/>
          </a:p>
          <a:p>
            <a:pPr marL="228600" indent="-228600"/>
            <a:endParaRPr lang="cs-CZ" sz="1200" dirty="0" smtClean="0"/>
          </a:p>
          <a:p>
            <a:pPr marL="228600" indent="-228600">
              <a:buFont typeface="+mj-lt"/>
              <a:buAutoNum type="arabicPeriod" startAt="4"/>
            </a:pPr>
            <a:r>
              <a:rPr lang="cs-CZ" sz="1200" dirty="0" smtClean="0"/>
              <a:t>KDYŽ Uživatel zvolí „Ne“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cs-CZ" sz="1200" dirty="0" smtClean="0"/>
              <a:t>Návrat na seznam modelů.</a:t>
            </a:r>
          </a:p>
          <a:p>
            <a:pPr marL="228600" indent="-228600"/>
            <a:endParaRPr lang="cs-CZ" sz="1200" dirty="0" smtClean="0"/>
          </a:p>
          <a:p>
            <a:pPr marL="342900" indent="-342900"/>
            <a:r>
              <a:rPr lang="cs-CZ" sz="1400" b="1" dirty="0" smtClean="0"/>
              <a:t> </a:t>
            </a:r>
            <a:endParaRPr lang="cs-CZ" sz="1400" b="1" dirty="0"/>
          </a:p>
        </p:txBody>
      </p:sp>
      <p:pic>
        <p:nvPicPr>
          <p:cNvPr id="9" name="Obrázek 8" descr="tři bublin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32656"/>
            <a:ext cx="3528392" cy="2636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539552" y="332656"/>
            <a:ext cx="31683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Přidání modelu</a:t>
            </a:r>
          </a:p>
          <a:p>
            <a:endParaRPr lang="cs-CZ" sz="1200" dirty="0"/>
          </a:p>
          <a:p>
            <a:r>
              <a:rPr lang="cs-CZ" sz="1200" b="1" dirty="0" smtClean="0"/>
              <a:t>Scénář:</a:t>
            </a:r>
          </a:p>
          <a:p>
            <a:endParaRPr lang="cs-CZ" sz="1200" dirty="0" smtClean="0"/>
          </a:p>
          <a:p>
            <a:r>
              <a:rPr lang="cs-CZ" sz="1200" b="1" dirty="0" smtClean="0"/>
              <a:t>Primární:</a:t>
            </a:r>
            <a:r>
              <a:rPr lang="cs-CZ" sz="1200" dirty="0" smtClean="0"/>
              <a:t> 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přidání modelu.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Uživateli se otevře dialogový panel s nastavenou cestou do složky Modely.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vybere soubor na disku, který chce přidat do seznamu modelů.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přidat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Systém provede kontrolu formátu.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Systém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Model se uloží do seznamu modelů. </a:t>
            </a:r>
          </a:p>
          <a:p>
            <a:endParaRPr lang="cs-CZ" sz="1200" dirty="0" smtClean="0"/>
          </a:p>
          <a:p>
            <a:r>
              <a:rPr lang="cs-CZ" sz="1200" b="1" dirty="0" smtClean="0"/>
              <a:t>Alternativní (špatný formát) :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200" dirty="0" smtClean="0"/>
              <a:t>Program vypíše chybu „Model nelze přidat protože má neznámý formát.“ </a:t>
            </a:r>
          </a:p>
          <a:p>
            <a:endParaRPr lang="cs-CZ" sz="1200" dirty="0" smtClean="0"/>
          </a:p>
          <a:p>
            <a:r>
              <a:rPr lang="cs-CZ" sz="1200" b="1" dirty="0" smtClean="0"/>
              <a:t>Alternativní 2 (model již existuje) 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cs-CZ" sz="1200" dirty="0" smtClean="0"/>
              <a:t>Program vypíše chybu „Model nelze přidat, daný model již existuje. Chcete jej přepsat?“</a:t>
            </a:r>
          </a:p>
          <a:p>
            <a:pPr marL="228600" indent="-228600"/>
            <a:r>
              <a:rPr lang="cs-CZ" sz="1200" dirty="0" smtClean="0"/>
              <a:t>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KDYŽ „Ano“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Program provede přepsání modelu model uloží do seznamu. </a:t>
            </a:r>
          </a:p>
          <a:p>
            <a:pPr marL="228600" indent="-228600"/>
            <a:endParaRPr lang="cs-CZ" sz="1200" dirty="0" smtClean="0"/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KDYŽ „Ne“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Program provede návrat na dialogový panel.</a:t>
            </a:r>
          </a:p>
          <a:p>
            <a:r>
              <a:rPr lang="cs-CZ" sz="1200" dirty="0" smtClean="0"/>
              <a:t>  </a:t>
            </a:r>
          </a:p>
          <a:p>
            <a:endParaRPr lang="cs-CZ" sz="1200" dirty="0"/>
          </a:p>
        </p:txBody>
      </p:sp>
      <p:pic>
        <p:nvPicPr>
          <p:cNvPr id="4" name="Obrázek 3" descr="Aktivity přidat 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16632"/>
            <a:ext cx="4713611" cy="6624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539552" y="548680"/>
            <a:ext cx="27363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Úprava modelu</a:t>
            </a:r>
          </a:p>
          <a:p>
            <a:endParaRPr lang="cs-CZ" sz="1200" dirty="0"/>
          </a:p>
          <a:p>
            <a:r>
              <a:rPr lang="cs-CZ" sz="1200" b="1" dirty="0" smtClean="0"/>
              <a:t>Scénář:</a:t>
            </a:r>
          </a:p>
          <a:p>
            <a:endParaRPr lang="cs-CZ" sz="1200" dirty="0"/>
          </a:p>
          <a:p>
            <a:r>
              <a:rPr lang="cs-CZ" sz="1200" b="1" dirty="0" smtClean="0"/>
              <a:t>Primární:</a:t>
            </a:r>
            <a:r>
              <a:rPr lang="cs-CZ" sz="1200" dirty="0" smtClean="0"/>
              <a:t> 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</a:t>
            </a:r>
            <a:r>
              <a:rPr lang="cs-CZ" sz="1200" dirty="0" smtClean="0"/>
              <a:t>u</a:t>
            </a:r>
            <a:r>
              <a:rPr lang="cs-CZ" sz="1200" dirty="0" smtClean="0"/>
              <a:t>pravit model.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Uživateli se zobrazí náhled modelu a jeho parametry, které lze měnit.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provede </a:t>
            </a:r>
            <a:r>
              <a:rPr lang="cs-CZ" sz="1200" dirty="0" smtClean="0"/>
              <a:t>úpravy </a:t>
            </a:r>
            <a:r>
              <a:rPr lang="cs-CZ" sz="1200" dirty="0" smtClean="0"/>
              <a:t>modelu.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uložit model zpět do seznamu.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Program provede kontrolu duplicity.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Program uloží model. 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Návrat na seznam modelů. </a:t>
            </a:r>
          </a:p>
          <a:p>
            <a:endParaRPr lang="cs-CZ" sz="1200" dirty="0" smtClean="0"/>
          </a:p>
          <a:p>
            <a:r>
              <a:rPr lang="cs-CZ" sz="1200" b="1" dirty="0" smtClean="0"/>
              <a:t>Alternativní (Název modelu již existuje):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200" dirty="0" smtClean="0"/>
              <a:t>Program vypíše chybu „Daný model již existuje.“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cs-CZ" sz="1200" dirty="0" smtClean="0"/>
              <a:t>Program se zeptá uživatele zda-li chce daný model přepsat. </a:t>
            </a:r>
          </a:p>
          <a:p>
            <a:pPr marL="228600" indent="-228600"/>
            <a:endParaRPr lang="cs-CZ" sz="1200" dirty="0" smtClean="0"/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KDYŽ „Ano“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Program provede přepsání modelu a uloží jej do seznamu modelů.</a:t>
            </a:r>
          </a:p>
          <a:p>
            <a:pPr marL="228600" indent="-228600"/>
            <a:r>
              <a:rPr lang="cs-CZ" sz="1200" dirty="0" smtClean="0"/>
              <a:t> 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KDYŽ „Ne“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Návrat na úprava modelu.</a:t>
            </a:r>
          </a:p>
          <a:p>
            <a:endParaRPr lang="cs-CZ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6632"/>
            <a:ext cx="4680520" cy="66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611560" y="476672"/>
            <a:ext cx="2664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Vytisknout model</a:t>
            </a:r>
          </a:p>
          <a:p>
            <a:endParaRPr lang="cs-CZ" sz="1400" b="1" dirty="0" smtClean="0"/>
          </a:p>
          <a:p>
            <a:r>
              <a:rPr lang="cs-CZ" sz="1200" b="1" dirty="0" smtClean="0"/>
              <a:t>Scénář:</a:t>
            </a:r>
          </a:p>
          <a:p>
            <a:endParaRPr lang="cs-CZ" sz="1200" b="1" dirty="0" smtClean="0"/>
          </a:p>
          <a:p>
            <a:r>
              <a:rPr lang="cs-CZ" sz="1200" b="1" dirty="0" smtClean="0"/>
              <a:t>Primární</a:t>
            </a:r>
            <a:r>
              <a:rPr lang="cs-CZ" sz="1200" b="1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pokračovat v tisku.</a:t>
            </a:r>
            <a:endParaRPr lang="cs-CZ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Zobrazení okna tisku.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Kontrola množství materiálu.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Kontrola množství barev.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Výpočet stability modelu.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Výpočet délky doby tisku.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Zobrazení tiskových informací.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Uživatel zvolí tisk.</a:t>
            </a:r>
          </a:p>
          <a:p>
            <a:pPr marL="228600" indent="-228600">
              <a:buFont typeface="+mj-lt"/>
              <a:buAutoNum type="arabicPeriod"/>
            </a:pPr>
            <a:r>
              <a:rPr lang="cs-CZ" sz="1200" dirty="0" smtClean="0"/>
              <a:t>Iniciace tisku modelu.</a:t>
            </a:r>
          </a:p>
          <a:p>
            <a:pPr marL="228600" indent="-228600"/>
            <a:endParaRPr lang="cs-CZ" sz="1200" dirty="0" smtClean="0"/>
          </a:p>
          <a:p>
            <a:pPr marL="228600" indent="-228600"/>
            <a:r>
              <a:rPr lang="cs-CZ" sz="1200" b="1" dirty="0" smtClean="0"/>
              <a:t>Alternativní (Tisk nelze provést):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cs-CZ" sz="1200" dirty="0" smtClean="0"/>
              <a:t>Zobrazení chybového hlášení o neproveditelnosti tisku.</a:t>
            </a:r>
          </a:p>
          <a:p>
            <a:pPr marL="228600" indent="-228600"/>
            <a:endParaRPr lang="cs-CZ" sz="1200" dirty="0" smtClean="0"/>
          </a:p>
          <a:p>
            <a:pPr marL="228600" indent="-228600"/>
            <a:endParaRPr lang="cs-CZ" sz="1200" b="1" dirty="0" smtClean="0"/>
          </a:p>
          <a:p>
            <a:pPr marL="228600" indent="-228600">
              <a:buFont typeface="+mj-lt"/>
              <a:buAutoNum type="arabicPeriod"/>
            </a:pPr>
            <a:endParaRPr lang="cs-CZ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6632"/>
            <a:ext cx="3384376" cy="652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683568" y="332656"/>
            <a:ext cx="475252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/>
              <a:t>Podmínky:</a:t>
            </a:r>
          </a:p>
          <a:p>
            <a:endParaRPr lang="cs-CZ" sz="1400" b="1" dirty="0" smtClean="0"/>
          </a:p>
          <a:p>
            <a:r>
              <a:rPr lang="cs-CZ" sz="1200" b="1" dirty="0" smtClean="0"/>
              <a:t>Seznam modelů:</a:t>
            </a:r>
          </a:p>
          <a:p>
            <a:r>
              <a:rPr lang="cs-CZ" sz="1200" dirty="0" smtClean="0"/>
              <a:t>Vstupní podmínky: 	Uživatel musí spustit modul modely.</a:t>
            </a:r>
          </a:p>
          <a:p>
            <a:r>
              <a:rPr lang="cs-CZ" sz="1200" dirty="0" smtClean="0"/>
              <a:t>Následné podmínky:	Uživatel zvolí přidání modelu.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Uživatel zvolí upravit model.	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Uživatel zvolí pokračovat v tisku.</a:t>
            </a:r>
          </a:p>
          <a:p>
            <a:r>
              <a:rPr lang="cs-CZ" sz="1200" b="1" dirty="0" smtClean="0"/>
              <a:t>Zobrazit model:</a:t>
            </a:r>
          </a:p>
          <a:p>
            <a:r>
              <a:rPr lang="cs-CZ" sz="1200" dirty="0" smtClean="0"/>
              <a:t>Vstupní podmínky:	Uživatel označí model v seznamu.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Uživatel zvolí zobrazit náhled modelu.</a:t>
            </a:r>
          </a:p>
          <a:p>
            <a:r>
              <a:rPr lang="cs-CZ" sz="1200" dirty="0" smtClean="0"/>
              <a:t>Následné podmínky:	Uživatel zavře náhled modelu.</a:t>
            </a:r>
          </a:p>
          <a:p>
            <a:r>
              <a:rPr lang="cs-CZ" sz="1200" b="1" dirty="0" smtClean="0"/>
              <a:t>Smazat model:</a:t>
            </a:r>
          </a:p>
          <a:p>
            <a:r>
              <a:rPr lang="cs-CZ" sz="1200" dirty="0" smtClean="0"/>
              <a:t>Vstupní podmínky:	Uživatel označí model v seznamu.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Uživatel zvolí smazat model.</a:t>
            </a:r>
          </a:p>
          <a:p>
            <a:r>
              <a:rPr lang="cs-CZ" sz="1200" dirty="0" smtClean="0"/>
              <a:t>Následné podmínky:	Uživatel zvolí odpověď „Ne“ na otázku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zda-li chce opravdu smazat model.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Program provede smazání modelu.</a:t>
            </a:r>
          </a:p>
          <a:p>
            <a:r>
              <a:rPr lang="cs-CZ" sz="1200" b="1" dirty="0" smtClean="0"/>
              <a:t>Přidání modelu:</a:t>
            </a:r>
          </a:p>
          <a:p>
            <a:r>
              <a:rPr lang="cs-CZ" sz="1200" dirty="0" smtClean="0"/>
              <a:t>Vstupní podmínky: 	Uživatel zvolí přidání modelu.</a:t>
            </a:r>
          </a:p>
          <a:p>
            <a:r>
              <a:rPr lang="cs-CZ" sz="1200" dirty="0" smtClean="0"/>
              <a:t>Následné podmínky:	Uživatel zavře dialogový panel.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Program uloží model do seznamu 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modelů.</a:t>
            </a:r>
          </a:p>
          <a:p>
            <a:r>
              <a:rPr lang="cs-CZ" sz="1200" b="1" dirty="0" smtClean="0"/>
              <a:t>Úprava modelu:</a:t>
            </a:r>
          </a:p>
          <a:p>
            <a:r>
              <a:rPr lang="cs-CZ" sz="1200" dirty="0" smtClean="0"/>
              <a:t>Vstupní podmínky: 	Uživatel zvolí upravit model.</a:t>
            </a:r>
          </a:p>
          <a:p>
            <a:r>
              <a:rPr lang="cs-CZ" sz="1200" dirty="0" smtClean="0"/>
              <a:t>Následné podmínky:	Uživatel provede návrat na seznam modelů.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Program uloží model do seznamu modelů.</a:t>
            </a:r>
          </a:p>
          <a:p>
            <a:r>
              <a:rPr lang="cs-CZ" sz="1200" b="1" dirty="0" smtClean="0"/>
              <a:t>Vytisknout model:</a:t>
            </a:r>
          </a:p>
          <a:p>
            <a:r>
              <a:rPr lang="cs-CZ" sz="1200" dirty="0" smtClean="0"/>
              <a:t>Vstupní podmínky:	Uživatel zvolí pokračovat v tisku.</a:t>
            </a:r>
          </a:p>
          <a:p>
            <a:r>
              <a:rPr lang="cs-CZ" sz="1200" dirty="0" smtClean="0"/>
              <a:t>Následné podmínky:	Program ukončí tisk protože nelze provést.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Uživatel nepotvrdí tisk.</a:t>
            </a:r>
          </a:p>
          <a:p>
            <a:r>
              <a:rPr lang="cs-CZ" sz="1200" dirty="0" smtClean="0"/>
              <a:t>	</a:t>
            </a:r>
            <a:r>
              <a:rPr lang="cs-CZ" sz="1200" dirty="0" smtClean="0"/>
              <a:t>	Program provede iniciaci tisku.</a:t>
            </a:r>
          </a:p>
          <a:p>
            <a:endParaRPr lang="cs-CZ" sz="1200" dirty="0" smtClean="0"/>
          </a:p>
          <a:p>
            <a:r>
              <a:rPr lang="cs-CZ" sz="1200" dirty="0" smtClean="0"/>
              <a:t>	</a:t>
            </a:r>
            <a:r>
              <a:rPr lang="cs-CZ" sz="1200" dirty="0" smtClean="0"/>
              <a:t>	</a:t>
            </a:r>
            <a:endParaRPr lang="cs-CZ" sz="1200" dirty="0" smtClean="0"/>
          </a:p>
        </p:txBody>
      </p:sp>
      <p:sp>
        <p:nvSpPr>
          <p:cNvPr id="9" name="TextovéPole 8"/>
          <p:cNvSpPr txBox="1"/>
          <p:nvPr/>
        </p:nvSpPr>
        <p:spPr>
          <a:xfrm>
            <a:off x="5364088" y="908720"/>
            <a:ext cx="32403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Každá z výstupních podmínek ostatních případů užití je vstupní podmínkou seznamu modelů. </a:t>
            </a:r>
            <a:endParaRPr lang="cs-CZ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435</Words>
  <Application>Microsoft Office PowerPoint</Application>
  <PresentationFormat>Předvádění na obrazovce (4:3)</PresentationFormat>
  <Paragraphs>139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Snímek 1</vt:lpstr>
      <vt:lpstr>Snímek 2</vt:lpstr>
      <vt:lpstr>Snímek 3</vt:lpstr>
      <vt:lpstr>Snímek 4</vt:lpstr>
      <vt:lpstr>Snímek 5</vt:lpstr>
      <vt:lpstr>Snímek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Italics knight</dc:creator>
  <cp:lastModifiedBy>Italics knight</cp:lastModifiedBy>
  <cp:revision>51</cp:revision>
  <dcterms:created xsi:type="dcterms:W3CDTF">2014-11-05T21:36:43Z</dcterms:created>
  <dcterms:modified xsi:type="dcterms:W3CDTF">2014-11-17T00:24:21Z</dcterms:modified>
</cp:coreProperties>
</file>