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隊伍名稱：</a:t>
            </a:r>
            <a:r>
              <a:rPr lang="en-US" altLang="zh-TW" dirty="0" smtClean="0"/>
              <a:t>Kobe</a:t>
            </a:r>
            <a:r>
              <a:rPr lang="zh-TW" altLang="en-US" dirty="0" smtClean="0"/>
              <a:t>不要退休</a:t>
            </a:r>
            <a:endParaRPr lang="en-US" altLang="zh-TW" dirty="0" smtClean="0"/>
          </a:p>
          <a:p>
            <a:r>
              <a:rPr lang="zh-TW" altLang="en-US" dirty="0"/>
              <a:t>創作名</a:t>
            </a:r>
            <a:r>
              <a:rPr lang="zh-TW" altLang="en-US" dirty="0" smtClean="0"/>
              <a:t>稱：</a:t>
            </a:r>
            <a:r>
              <a:rPr lang="en-US" altLang="zh-TW" dirty="0" err="1" smtClean="0"/>
              <a:t>AlphaTrip</a:t>
            </a:r>
            <a:r>
              <a:rPr lang="zh-TW" altLang="en-US" dirty="0"/>
              <a:t> </a:t>
            </a:r>
            <a:r>
              <a:rPr lang="en-US" altLang="zh-TW" dirty="0" smtClean="0"/>
              <a:t>— Your Exclusive </a:t>
            </a:r>
            <a:r>
              <a:rPr lang="en-US" altLang="zh-TW" dirty="0"/>
              <a:t>T</a:t>
            </a:r>
            <a:r>
              <a:rPr lang="en-US" altLang="zh-TW" dirty="0" smtClean="0"/>
              <a:t>rip</a:t>
            </a:r>
          </a:p>
          <a:p>
            <a:r>
              <a:rPr lang="zh-TW" altLang="en-US" dirty="0"/>
              <a:t>內容介</a:t>
            </a:r>
            <a:r>
              <a:rPr lang="zh-TW" altLang="en-US" dirty="0" smtClean="0"/>
              <a:t>紹：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針對你的喜好推薦專屬於你的旅遊行程</a:t>
            </a:r>
            <a:r>
              <a:rPr lang="en-US" altLang="zh-TW" dirty="0" smtClean="0"/>
              <a:t>	</a:t>
            </a:r>
            <a:r>
              <a:rPr lang="zh-TW" altLang="en-US" dirty="0" smtClean="0"/>
              <a:t>規劃</a:t>
            </a:r>
            <a:endParaRPr lang="en-US" altLang="zh-TW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castman</dc:creator>
  <cp:lastModifiedBy>Jun-Wei Lin</cp:lastModifiedBy>
  <cp:revision>2</cp:revision>
  <dcterms:created xsi:type="dcterms:W3CDTF">2006-08-16T00:00:00Z</dcterms:created>
  <dcterms:modified xsi:type="dcterms:W3CDTF">2016-05-01T02:53:44Z</dcterms:modified>
</cp:coreProperties>
</file>