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99632-8C00-3143-C3F9-9264D8CC3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0" y="-202528"/>
            <a:ext cx="11419533" cy="69514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-257066"/>
            <a:ext cx="12300155" cy="7198639"/>
          </a:xfrm>
          <a:prstGeom prst="rect">
            <a:avLst/>
          </a:prstGeom>
          <a:solidFill>
            <a:schemeClr val="accent6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90" y="6320716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E62641-E78C-436A-73FF-6C93555DAF7B}"/>
              </a:ext>
            </a:extLst>
          </p:cNvPr>
          <p:cNvSpPr/>
          <p:nvPr/>
        </p:nvSpPr>
        <p:spPr>
          <a:xfrm>
            <a:off x="9041458" y="6193755"/>
            <a:ext cx="3150542" cy="472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Behara Pavan Kumar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975B9-E6AD-4970-E2C9-FC6A6B251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E9BC7C7-CC2E-547A-DD17-2DF3012F0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3BBD2C-516E-CD59-EE16-2E56ADDC5B0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6">
              <a:lumMod val="40000"/>
              <a:lumOff val="60000"/>
              <a:alpha val="92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EAB7CA8C-5B9E-9A77-63BF-D37B396EE02B}"/>
              </a:ext>
            </a:extLst>
          </p:cNvPr>
          <p:cNvSpPr txBox="1"/>
          <p:nvPr/>
        </p:nvSpPr>
        <p:spPr>
          <a:xfrm>
            <a:off x="1295400" y="1956619"/>
            <a:ext cx="9601200" cy="276724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solidFill>
                  <a:schemeClr val="accent6">
                    <a:lumMod val="50000"/>
                  </a:schemeClr>
                </a:solidFill>
                <a:latin typeface="Segoe UI Bold" panose="020B0802040204020203" pitchFamily="34" charset="0"/>
                <a:ea typeface="Segoe UI Black" panose="020B0A02040204020203" pitchFamily="34" charset="0"/>
              </a:rPr>
              <a:t>T</a:t>
            </a:r>
            <a:r>
              <a:rPr lang="en-IN" sz="4800" dirty="0">
                <a:solidFill>
                  <a:schemeClr val="accent6">
                    <a:lumMod val="50000"/>
                  </a:schemeClr>
                </a:solidFill>
                <a:latin typeface="Segoe UI Bold" panose="020B0802040204020203" pitchFamily="34" charset="0"/>
                <a:ea typeface="Segoe UI Black" panose="020B0A02040204020203" pitchFamily="34" charset="0"/>
              </a:rPr>
              <a:t>hank You</a:t>
            </a:r>
          </a:p>
          <a:p>
            <a:pPr algn="ctr"/>
            <a:r>
              <a:rPr lang="en-IN" sz="4800" dirty="0">
                <a:solidFill>
                  <a:schemeClr val="accent6">
                    <a:lumMod val="50000"/>
                  </a:schemeClr>
                </a:solidFill>
                <a:latin typeface="Segoe UI Bold" panose="020B0802040204020203" pitchFamily="34" charset="0"/>
                <a:ea typeface="Segoe UI Black" panose="020B0A02040204020203" pitchFamily="34" charset="0"/>
              </a:rPr>
              <a:t>Behara Pavan Kumar</a:t>
            </a:r>
            <a:endParaRPr lang="en-IN" sz="4800" dirty="0">
              <a:solidFill>
                <a:schemeClr val="accent6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526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3504C6-0DCC-FD90-6D16-E2FC91CA6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-1" y="1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92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Developed by: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Behara Pavan Kumar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7759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  <a:endParaRPr lang="en-IN" sz="2400" b="1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7" y="6118083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E89E4B-849E-F1DF-A189-AF12F7826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6714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467149" cy="6977059"/>
          </a:xfrm>
          <a:prstGeom prst="rect">
            <a:avLst/>
          </a:prstGeom>
          <a:solidFill>
            <a:schemeClr val="accent6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</a:t>
            </a: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2" y="6181363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6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F5D68B-1515-5E60-24C6-3A8E51C68C10}"/>
              </a:ext>
            </a:extLst>
          </p:cNvPr>
          <p:cNvSpPr/>
          <p:nvPr/>
        </p:nvSpPr>
        <p:spPr>
          <a:xfrm>
            <a:off x="9041458" y="6193755"/>
            <a:ext cx="3475538" cy="472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Behara Pavan Kumar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EFF82A-95B4-A173-5ACA-AB55E2EA7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1" y="-2"/>
            <a:ext cx="12191999" cy="6857999"/>
          </a:xfrm>
          <a:prstGeom prst="rect">
            <a:avLst/>
          </a:prstGeom>
          <a:solidFill>
            <a:schemeClr val="accent6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</a:t>
            </a: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5" y="6237142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BE735BC3-F7CF-277E-4E29-5BDA41699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AD6C3E-4301-4B87-B1E7-1EDC795A0F7A}"/>
              </a:ext>
            </a:extLst>
          </p:cNvPr>
          <p:cNvSpPr/>
          <p:nvPr/>
        </p:nvSpPr>
        <p:spPr>
          <a:xfrm>
            <a:off x="9041458" y="6193755"/>
            <a:ext cx="3150542" cy="472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Behara Pavan Kumar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3D1F2B-85D1-3507-9E3D-AE540C9DE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-91869" y="-1"/>
            <a:ext cx="12283869" cy="6857999"/>
          </a:xfrm>
          <a:prstGeom prst="rect">
            <a:avLst/>
          </a:prstGeom>
          <a:solidFill>
            <a:schemeClr val="accent6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9" y="615174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7A9568A9-CA69-D333-38E4-D6C07BFB9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02494"/>
            <a:ext cx="11858624" cy="356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4F2A7E-CA74-3281-B86A-D0DD2CB06FD4}"/>
              </a:ext>
            </a:extLst>
          </p:cNvPr>
          <p:cNvSpPr/>
          <p:nvPr/>
        </p:nvSpPr>
        <p:spPr>
          <a:xfrm>
            <a:off x="9041458" y="6193755"/>
            <a:ext cx="2953897" cy="472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Behara Pavan Kumar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34CB7A-45AE-503A-CB44-118630B49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15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941574"/>
          </a:xfrm>
          <a:prstGeom prst="rect">
            <a:avLst/>
          </a:prstGeom>
          <a:solidFill>
            <a:schemeClr val="accent6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4" y="6118083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D5478F-55D7-EB3A-84B2-4D17A629FF1F}"/>
              </a:ext>
            </a:extLst>
          </p:cNvPr>
          <p:cNvSpPr/>
          <p:nvPr/>
        </p:nvSpPr>
        <p:spPr>
          <a:xfrm>
            <a:off x="9041458" y="6193755"/>
            <a:ext cx="3150542" cy="472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Behara Pavan Kumar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337549-CC89-3B9E-D357-95538C64F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accent6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B95226E-5C81-0A7E-D446-523941A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6" y="6118083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Key  Takeaways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A32601-CD4E-B919-FCFB-22AC5021927C}"/>
              </a:ext>
            </a:extLst>
          </p:cNvPr>
          <p:cNvSpPr/>
          <p:nvPr/>
        </p:nvSpPr>
        <p:spPr>
          <a:xfrm>
            <a:off x="9041458" y="6193755"/>
            <a:ext cx="3150542" cy="472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Developed by: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Behara Pavan Kumar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7F2A9-D859-47AE-C2B5-95ECC50FB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2574A2-BDD1-49D7-C313-A400760A6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2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292F9B-6528-D019-E2A0-0EC354236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7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593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beharasonia14@outlook.com</cp:lastModifiedBy>
  <cp:revision>8</cp:revision>
  <dcterms:created xsi:type="dcterms:W3CDTF">2024-11-24T05:55:51Z</dcterms:created>
  <dcterms:modified xsi:type="dcterms:W3CDTF">2025-04-05T07:52:02Z</dcterms:modified>
</cp:coreProperties>
</file>