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60" r:id="rId6"/>
    <p:sldId id="259" r:id="rId7"/>
    <p:sldId id="265" r:id="rId8"/>
    <p:sldId id="266" r:id="rId9"/>
    <p:sldId id="261" r:id="rId10"/>
    <p:sldId id="262" r:id="rId11"/>
    <p:sldId id="263" r:id="rId12"/>
    <p:sldId id="270" r:id="rId13"/>
    <p:sldId id="264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4F2E-416E-4D14-8B12-867F9569E09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E7EA-D155-4CA5-8E20-B267E8F5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ellard.org/jslinux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Essential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4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file 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2019"/>
          <a:stretch/>
        </p:blipFill>
        <p:spPr>
          <a:xfrm>
            <a:off x="4617720" y="2378846"/>
            <a:ext cx="6163354" cy="32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4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to a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79" y="2370364"/>
            <a:ext cx="4915187" cy="3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21" y="1690688"/>
            <a:ext cx="7456850" cy="48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all sentences including my </a:t>
            </a:r>
            <a:r>
              <a:rPr lang="en-US" dirty="0" err="1" smtClean="0"/>
              <a:t>pharase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36" y="2361610"/>
            <a:ext cx="5100725" cy="39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file(s)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64" y="2581275"/>
            <a:ext cx="7032976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pic>
        <p:nvPicPr>
          <p:cNvPr id="2050" name="Picture 2" descr="Linux File Permissions Complete Guide – devconn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502"/>
            <a:ext cx="97536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file(s) attribute</a:t>
            </a:r>
            <a:endParaRPr lang="en-US" dirty="0"/>
          </a:p>
        </p:txBody>
      </p:sp>
      <p:pic>
        <p:nvPicPr>
          <p:cNvPr id="1026" name="Picture 2" descr="Unix Permissions — The Easy Way. Index of all chmo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66" y="1567656"/>
            <a:ext cx="74866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6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-l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user and </a:t>
            </a:r>
            <a:r>
              <a:rPr lang="en-US" dirty="0" err="1" smtClean="0"/>
              <a:t>privilages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179"/>
            <a:ext cx="10819275" cy="27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56" y="2167617"/>
            <a:ext cx="10624332" cy="30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1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1" y="1690688"/>
            <a:ext cx="10421035" cy="38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bellard.org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jslinux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0307" b="7708"/>
          <a:stretch/>
        </p:blipFill>
        <p:spPr>
          <a:xfrm>
            <a:off x="6189345" y="365125"/>
            <a:ext cx="5164455" cy="63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7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Nina is a famous text editor</a:t>
            </a:r>
          </a:p>
          <a:p>
            <a:r>
              <a:rPr lang="en-US" dirty="0" err="1" smtClean="0"/>
              <a:t>ubuntu</a:t>
            </a:r>
            <a:r>
              <a:rPr lang="en-US" dirty="0"/>
              <a:t> </a:t>
            </a:r>
            <a:r>
              <a:rPr lang="en-US" dirty="0" smtClean="0"/>
              <a:t>uses apt sub-command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2462"/>
            <a:ext cx="10093547" cy="30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92" y="2249396"/>
            <a:ext cx="9373050" cy="40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5291"/>
            <a:ext cx="9988421" cy="24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4" y="2794341"/>
            <a:ext cx="10042760" cy="2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19350"/>
            <a:ext cx="84010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751388"/>
            <a:ext cx="8401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9" y="2576104"/>
            <a:ext cx="1085796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rmdir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dirty="0" smtClean="0"/>
              <a:t> removes file(s)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removes directory(s)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5093"/>
          <a:stretch/>
        </p:blipFill>
        <p:spPr>
          <a:xfrm>
            <a:off x="5326923" y="1348649"/>
            <a:ext cx="6311515" cy="53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69" y="2400163"/>
            <a:ext cx="6803025" cy="34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file by &gt;</a:t>
            </a:r>
          </a:p>
          <a:p>
            <a:r>
              <a:rPr lang="en-US" dirty="0" smtClean="0"/>
              <a:t>End with ^D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43" y="3274604"/>
            <a:ext cx="10113513" cy="26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101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Linux</vt:lpstr>
      <vt:lpstr>Practice Online</vt:lpstr>
      <vt:lpstr>ls</vt:lpstr>
      <vt:lpstr>cd</vt:lpstr>
      <vt:lpstr>clear</vt:lpstr>
      <vt:lpstr>mkdir</vt:lpstr>
      <vt:lpstr>rm &amp; rmdir</vt:lpstr>
      <vt:lpstr>pwd</vt:lpstr>
      <vt:lpstr>cat &gt;</vt:lpstr>
      <vt:lpstr>cat</vt:lpstr>
      <vt:lpstr>cat &gt;&gt;</vt:lpstr>
      <vt:lpstr>cp</vt:lpstr>
      <vt:lpstr>grep</vt:lpstr>
      <vt:lpstr>chmod</vt:lpstr>
      <vt:lpstr>chmod</vt:lpstr>
      <vt:lpstr>chmod</vt:lpstr>
      <vt:lpstr>sudo -l</vt:lpstr>
      <vt:lpstr>Restart the system</vt:lpstr>
      <vt:lpstr>passwd</vt:lpstr>
      <vt:lpstr>install</vt:lpstr>
      <vt:lpstr>ip addr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Administrator</dc:creator>
  <cp:lastModifiedBy>Administrator</cp:lastModifiedBy>
  <cp:revision>9</cp:revision>
  <dcterms:created xsi:type="dcterms:W3CDTF">2022-12-23T06:01:02Z</dcterms:created>
  <dcterms:modified xsi:type="dcterms:W3CDTF">2022-12-23T07:10:42Z</dcterms:modified>
</cp:coreProperties>
</file>