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12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d3.js </a:t>
            </a:r>
            <a:r>
              <a:rPr lang="zh-CN" altLang="en-US"/>
              <a:t>数据可视化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阿英｜晓亮</cp:lastModifiedBy>
  <cp:revision>1</cp:revision>
  <dcterms:created xsi:type="dcterms:W3CDTF">2019-05-23T08:50:33Z</dcterms:created>
  <dcterms:modified xsi:type="dcterms:W3CDTF">2019-05-23T09:11:46Z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