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36"/>
  </p:notesMasterIdLst>
  <p:handoutMasterIdLst>
    <p:handoutMasterId r:id="rId37"/>
  </p:handoutMasterIdLst>
  <p:sldIdLst>
    <p:sldId id="319" r:id="rId2"/>
    <p:sldId id="336" r:id="rId3"/>
    <p:sldId id="367" r:id="rId4"/>
    <p:sldId id="368" r:id="rId5"/>
    <p:sldId id="337" r:id="rId6"/>
    <p:sldId id="338" r:id="rId7"/>
    <p:sldId id="339" r:id="rId8"/>
    <p:sldId id="340" r:id="rId9"/>
    <p:sldId id="341" r:id="rId10"/>
    <p:sldId id="342" r:id="rId11"/>
    <p:sldId id="343" r:id="rId12"/>
    <p:sldId id="344" r:id="rId13"/>
    <p:sldId id="345" r:id="rId14"/>
    <p:sldId id="346" r:id="rId15"/>
    <p:sldId id="347" r:id="rId16"/>
    <p:sldId id="348" r:id="rId17"/>
    <p:sldId id="365" r:id="rId18"/>
    <p:sldId id="350" r:id="rId19"/>
    <p:sldId id="366" r:id="rId20"/>
    <p:sldId id="351" r:id="rId21"/>
    <p:sldId id="352" r:id="rId22"/>
    <p:sldId id="353" r:id="rId23"/>
    <p:sldId id="354" r:id="rId24"/>
    <p:sldId id="355" r:id="rId25"/>
    <p:sldId id="356" r:id="rId26"/>
    <p:sldId id="357" r:id="rId27"/>
    <p:sldId id="358" r:id="rId28"/>
    <p:sldId id="359" r:id="rId29"/>
    <p:sldId id="360" r:id="rId30"/>
    <p:sldId id="361" r:id="rId31"/>
    <p:sldId id="362" r:id="rId32"/>
    <p:sldId id="363" r:id="rId33"/>
    <p:sldId id="364" r:id="rId34"/>
    <p:sldId id="369" r:id="rId35"/>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A7A6"/>
    <a:srgbClr val="D99FBC"/>
    <a:srgbClr val="663300"/>
    <a:srgbClr val="CC00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8024" autoAdjust="0"/>
  </p:normalViewPr>
  <p:slideViewPr>
    <p:cSldViewPr>
      <p:cViewPr varScale="1">
        <p:scale>
          <a:sx n="73" d="100"/>
          <a:sy n="73" d="100"/>
        </p:scale>
        <p:origin x="-128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D6EFE1-4FA8-4496-AB58-AD32654367AC}"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90DB2E8F-DED9-4FAC-B8A9-CDFBE103D688}">
      <dgm:prSet phldrT="[Text]"/>
      <dgm:spPr/>
      <dgm:t>
        <a:bodyPr/>
        <a:lstStyle/>
        <a:p>
          <a:r>
            <a:rPr lang="en-US" dirty="0" smtClean="0"/>
            <a:t>View</a:t>
          </a:r>
          <a:endParaRPr lang="en-US" dirty="0"/>
        </a:p>
      </dgm:t>
    </dgm:pt>
    <dgm:pt modelId="{4F874036-93F6-4FC1-AC4C-242A5ACD7043}" type="parTrans" cxnId="{72C2F108-F763-4A21-B626-407900D92FF7}">
      <dgm:prSet/>
      <dgm:spPr/>
      <dgm:t>
        <a:bodyPr/>
        <a:lstStyle/>
        <a:p>
          <a:endParaRPr lang="en-US"/>
        </a:p>
      </dgm:t>
    </dgm:pt>
    <dgm:pt modelId="{8F352193-80A6-4A64-8BE3-33B9B3345BA3}" type="sibTrans" cxnId="{72C2F108-F763-4A21-B626-407900D92FF7}">
      <dgm:prSet/>
      <dgm:spPr/>
      <dgm:t>
        <a:bodyPr/>
        <a:lstStyle/>
        <a:p>
          <a:endParaRPr lang="en-US"/>
        </a:p>
      </dgm:t>
    </dgm:pt>
    <dgm:pt modelId="{25741041-7702-4BA9-A1F8-9D332096F944}">
      <dgm:prSet phldrT="[Text]"/>
      <dgm:spPr/>
      <dgm:t>
        <a:bodyPr/>
        <a:lstStyle/>
        <a:p>
          <a:r>
            <a:rPr lang="en-US" dirty="0" smtClean="0"/>
            <a:t>Controller</a:t>
          </a:r>
          <a:endParaRPr lang="en-US" dirty="0"/>
        </a:p>
      </dgm:t>
    </dgm:pt>
    <dgm:pt modelId="{4C8770B4-DFD8-4F79-8754-BA894CDE76B8}" type="parTrans" cxnId="{7BACF312-57E9-406D-A813-4BE0A9D3577D}">
      <dgm:prSet/>
      <dgm:spPr/>
      <dgm:t>
        <a:bodyPr/>
        <a:lstStyle/>
        <a:p>
          <a:endParaRPr lang="en-US"/>
        </a:p>
      </dgm:t>
    </dgm:pt>
    <dgm:pt modelId="{3990CB2A-FFA6-4146-96D4-40704438E79F}" type="sibTrans" cxnId="{7BACF312-57E9-406D-A813-4BE0A9D3577D}">
      <dgm:prSet/>
      <dgm:spPr/>
      <dgm:t>
        <a:bodyPr/>
        <a:lstStyle/>
        <a:p>
          <a:endParaRPr lang="en-US"/>
        </a:p>
      </dgm:t>
    </dgm:pt>
    <dgm:pt modelId="{359EB7D1-A204-40B8-ADD6-1200FC0808D5}">
      <dgm:prSet phldrT="[Text]"/>
      <dgm:spPr/>
      <dgm:t>
        <a:bodyPr/>
        <a:lstStyle/>
        <a:p>
          <a:r>
            <a:rPr lang="en-US" dirty="0" smtClean="0"/>
            <a:t>Model</a:t>
          </a:r>
          <a:endParaRPr lang="en-US" dirty="0"/>
        </a:p>
      </dgm:t>
    </dgm:pt>
    <dgm:pt modelId="{B98975F2-4A50-4A24-865D-0F318991DB24}" type="parTrans" cxnId="{E5F5B454-FE14-4BC2-B68E-0C70B22F2940}">
      <dgm:prSet/>
      <dgm:spPr/>
      <dgm:t>
        <a:bodyPr/>
        <a:lstStyle/>
        <a:p>
          <a:endParaRPr lang="en-US"/>
        </a:p>
      </dgm:t>
    </dgm:pt>
    <dgm:pt modelId="{54246A8E-1036-4CFE-9185-C30D022B4E71}" type="sibTrans" cxnId="{E5F5B454-FE14-4BC2-B68E-0C70B22F2940}">
      <dgm:prSet/>
      <dgm:spPr/>
      <dgm:t>
        <a:bodyPr/>
        <a:lstStyle/>
        <a:p>
          <a:endParaRPr lang="en-US"/>
        </a:p>
      </dgm:t>
    </dgm:pt>
    <dgm:pt modelId="{46782398-9387-486F-9BFF-0595C10D3A91}" type="pres">
      <dgm:prSet presAssocID="{F1D6EFE1-4FA8-4496-AB58-AD32654367AC}" presName="cycle" presStyleCnt="0">
        <dgm:presLayoutVars>
          <dgm:dir/>
          <dgm:resizeHandles val="exact"/>
        </dgm:presLayoutVars>
      </dgm:prSet>
      <dgm:spPr/>
    </dgm:pt>
    <dgm:pt modelId="{6672AF08-13FD-4869-ABC8-88481BEB15DF}" type="pres">
      <dgm:prSet presAssocID="{90DB2E8F-DED9-4FAC-B8A9-CDFBE103D688}" presName="node" presStyleLbl="node1" presStyleIdx="0" presStyleCnt="3">
        <dgm:presLayoutVars>
          <dgm:bulletEnabled val="1"/>
        </dgm:presLayoutVars>
      </dgm:prSet>
      <dgm:spPr/>
    </dgm:pt>
    <dgm:pt modelId="{BDC95753-A6FA-40C1-B986-D7BE124FF120}" type="pres">
      <dgm:prSet presAssocID="{8F352193-80A6-4A64-8BE3-33B9B3345BA3}" presName="sibTrans" presStyleLbl="sibTrans2D1" presStyleIdx="0" presStyleCnt="3"/>
      <dgm:spPr/>
    </dgm:pt>
    <dgm:pt modelId="{B7CD9B06-D1AD-406F-A7FC-C49A65C09B3B}" type="pres">
      <dgm:prSet presAssocID="{8F352193-80A6-4A64-8BE3-33B9B3345BA3}" presName="connectorText" presStyleLbl="sibTrans2D1" presStyleIdx="0" presStyleCnt="3"/>
      <dgm:spPr/>
    </dgm:pt>
    <dgm:pt modelId="{DAB98F04-4BCC-4920-90C4-D8AEBBFBF9BE}" type="pres">
      <dgm:prSet presAssocID="{25741041-7702-4BA9-A1F8-9D332096F944}" presName="node" presStyleLbl="node1" presStyleIdx="1" presStyleCnt="3">
        <dgm:presLayoutVars>
          <dgm:bulletEnabled val="1"/>
        </dgm:presLayoutVars>
      </dgm:prSet>
      <dgm:spPr/>
    </dgm:pt>
    <dgm:pt modelId="{75F055EC-FE86-49C9-9504-3B9606C79A14}" type="pres">
      <dgm:prSet presAssocID="{3990CB2A-FFA6-4146-96D4-40704438E79F}" presName="sibTrans" presStyleLbl="sibTrans2D1" presStyleIdx="1" presStyleCnt="3"/>
      <dgm:spPr/>
    </dgm:pt>
    <dgm:pt modelId="{B2F37022-3394-4B9F-98E0-4E0B047B3114}" type="pres">
      <dgm:prSet presAssocID="{3990CB2A-FFA6-4146-96D4-40704438E79F}" presName="connectorText" presStyleLbl="sibTrans2D1" presStyleIdx="1" presStyleCnt="3"/>
      <dgm:spPr/>
    </dgm:pt>
    <dgm:pt modelId="{046F31B8-BB82-4B64-A41D-4BBC1C8089F6}" type="pres">
      <dgm:prSet presAssocID="{359EB7D1-A204-40B8-ADD6-1200FC0808D5}" presName="node" presStyleLbl="node1" presStyleIdx="2" presStyleCnt="3">
        <dgm:presLayoutVars>
          <dgm:bulletEnabled val="1"/>
        </dgm:presLayoutVars>
      </dgm:prSet>
      <dgm:spPr/>
    </dgm:pt>
    <dgm:pt modelId="{0F2B7A4C-2437-40A2-8426-E7929FC2AD7A}" type="pres">
      <dgm:prSet presAssocID="{54246A8E-1036-4CFE-9185-C30D022B4E71}" presName="sibTrans" presStyleLbl="sibTrans2D1" presStyleIdx="2" presStyleCnt="3"/>
      <dgm:spPr/>
    </dgm:pt>
    <dgm:pt modelId="{47300306-2309-40B6-B49E-E5768A7E4D40}" type="pres">
      <dgm:prSet presAssocID="{54246A8E-1036-4CFE-9185-C30D022B4E71}" presName="connectorText" presStyleLbl="sibTrans2D1" presStyleIdx="2" presStyleCnt="3"/>
      <dgm:spPr/>
    </dgm:pt>
  </dgm:ptLst>
  <dgm:cxnLst>
    <dgm:cxn modelId="{E5F5B454-FE14-4BC2-B68E-0C70B22F2940}" srcId="{F1D6EFE1-4FA8-4496-AB58-AD32654367AC}" destId="{359EB7D1-A204-40B8-ADD6-1200FC0808D5}" srcOrd="2" destOrd="0" parTransId="{B98975F2-4A50-4A24-865D-0F318991DB24}" sibTransId="{54246A8E-1036-4CFE-9185-C30D022B4E71}"/>
    <dgm:cxn modelId="{CC55343C-E2D7-43FA-8C21-C7E02C5F8E8C}" type="presOf" srcId="{3990CB2A-FFA6-4146-96D4-40704438E79F}" destId="{75F055EC-FE86-49C9-9504-3B9606C79A14}" srcOrd="0" destOrd="0" presId="urn:microsoft.com/office/officeart/2005/8/layout/cycle2"/>
    <dgm:cxn modelId="{58FEF5A4-9019-4D11-BC2A-87EEABEBAAFB}" type="presOf" srcId="{359EB7D1-A204-40B8-ADD6-1200FC0808D5}" destId="{046F31B8-BB82-4B64-A41D-4BBC1C8089F6}" srcOrd="0" destOrd="0" presId="urn:microsoft.com/office/officeart/2005/8/layout/cycle2"/>
    <dgm:cxn modelId="{A784FDC5-B893-4A43-A60A-53DA0322F135}" type="presOf" srcId="{8F352193-80A6-4A64-8BE3-33B9B3345BA3}" destId="{BDC95753-A6FA-40C1-B986-D7BE124FF120}" srcOrd="0" destOrd="0" presId="urn:microsoft.com/office/officeart/2005/8/layout/cycle2"/>
    <dgm:cxn modelId="{9EF2E36D-9C62-4974-A546-AC6C39DDA8B2}" type="presOf" srcId="{F1D6EFE1-4FA8-4496-AB58-AD32654367AC}" destId="{46782398-9387-486F-9BFF-0595C10D3A91}" srcOrd="0" destOrd="0" presId="urn:microsoft.com/office/officeart/2005/8/layout/cycle2"/>
    <dgm:cxn modelId="{97893627-452D-49BC-A62B-3B3F8EC08856}" type="presOf" srcId="{25741041-7702-4BA9-A1F8-9D332096F944}" destId="{DAB98F04-4BCC-4920-90C4-D8AEBBFBF9BE}" srcOrd="0" destOrd="0" presId="urn:microsoft.com/office/officeart/2005/8/layout/cycle2"/>
    <dgm:cxn modelId="{72C2F108-F763-4A21-B626-407900D92FF7}" srcId="{F1D6EFE1-4FA8-4496-AB58-AD32654367AC}" destId="{90DB2E8F-DED9-4FAC-B8A9-CDFBE103D688}" srcOrd="0" destOrd="0" parTransId="{4F874036-93F6-4FC1-AC4C-242A5ACD7043}" sibTransId="{8F352193-80A6-4A64-8BE3-33B9B3345BA3}"/>
    <dgm:cxn modelId="{2FD4076A-BA67-4911-8435-1EF1160E214D}" type="presOf" srcId="{54246A8E-1036-4CFE-9185-C30D022B4E71}" destId="{47300306-2309-40B6-B49E-E5768A7E4D40}" srcOrd="1" destOrd="0" presId="urn:microsoft.com/office/officeart/2005/8/layout/cycle2"/>
    <dgm:cxn modelId="{0CC42430-DFAE-43DE-85B3-9F2DB0D112E4}" type="presOf" srcId="{90DB2E8F-DED9-4FAC-B8A9-CDFBE103D688}" destId="{6672AF08-13FD-4869-ABC8-88481BEB15DF}" srcOrd="0" destOrd="0" presId="urn:microsoft.com/office/officeart/2005/8/layout/cycle2"/>
    <dgm:cxn modelId="{E5DB0E0D-ADB2-4FE1-8DE3-509614D6870D}" type="presOf" srcId="{3990CB2A-FFA6-4146-96D4-40704438E79F}" destId="{B2F37022-3394-4B9F-98E0-4E0B047B3114}" srcOrd="1" destOrd="0" presId="urn:microsoft.com/office/officeart/2005/8/layout/cycle2"/>
    <dgm:cxn modelId="{12AD8317-1F11-4168-950D-605B5DFF449C}" type="presOf" srcId="{54246A8E-1036-4CFE-9185-C30D022B4E71}" destId="{0F2B7A4C-2437-40A2-8426-E7929FC2AD7A}" srcOrd="0" destOrd="0" presId="urn:microsoft.com/office/officeart/2005/8/layout/cycle2"/>
    <dgm:cxn modelId="{7BACF312-57E9-406D-A813-4BE0A9D3577D}" srcId="{F1D6EFE1-4FA8-4496-AB58-AD32654367AC}" destId="{25741041-7702-4BA9-A1F8-9D332096F944}" srcOrd="1" destOrd="0" parTransId="{4C8770B4-DFD8-4F79-8754-BA894CDE76B8}" sibTransId="{3990CB2A-FFA6-4146-96D4-40704438E79F}"/>
    <dgm:cxn modelId="{57B0B4B3-4663-44AD-81B8-B42290CDA59C}" type="presOf" srcId="{8F352193-80A6-4A64-8BE3-33B9B3345BA3}" destId="{B7CD9B06-D1AD-406F-A7FC-C49A65C09B3B}" srcOrd="1" destOrd="0" presId="urn:microsoft.com/office/officeart/2005/8/layout/cycle2"/>
    <dgm:cxn modelId="{AAF7AE95-0859-4111-81DD-CF3CA53820B5}" type="presParOf" srcId="{46782398-9387-486F-9BFF-0595C10D3A91}" destId="{6672AF08-13FD-4869-ABC8-88481BEB15DF}" srcOrd="0" destOrd="0" presId="urn:microsoft.com/office/officeart/2005/8/layout/cycle2"/>
    <dgm:cxn modelId="{374566E4-A50F-47BB-8BA2-C717AB2A9EB5}" type="presParOf" srcId="{46782398-9387-486F-9BFF-0595C10D3A91}" destId="{BDC95753-A6FA-40C1-B986-D7BE124FF120}" srcOrd="1" destOrd="0" presId="urn:microsoft.com/office/officeart/2005/8/layout/cycle2"/>
    <dgm:cxn modelId="{38CF2F32-20CD-44A2-92D4-F4C65271CE53}" type="presParOf" srcId="{BDC95753-A6FA-40C1-B986-D7BE124FF120}" destId="{B7CD9B06-D1AD-406F-A7FC-C49A65C09B3B}" srcOrd="0" destOrd="0" presId="urn:microsoft.com/office/officeart/2005/8/layout/cycle2"/>
    <dgm:cxn modelId="{7EC6F4BD-83C1-4E34-A205-C149664DEEE4}" type="presParOf" srcId="{46782398-9387-486F-9BFF-0595C10D3A91}" destId="{DAB98F04-4BCC-4920-90C4-D8AEBBFBF9BE}" srcOrd="2" destOrd="0" presId="urn:microsoft.com/office/officeart/2005/8/layout/cycle2"/>
    <dgm:cxn modelId="{4669E965-0598-4508-A7C0-E2154C60BBC9}" type="presParOf" srcId="{46782398-9387-486F-9BFF-0595C10D3A91}" destId="{75F055EC-FE86-49C9-9504-3B9606C79A14}" srcOrd="3" destOrd="0" presId="urn:microsoft.com/office/officeart/2005/8/layout/cycle2"/>
    <dgm:cxn modelId="{77F8777B-7065-4CCC-BFDA-E3318CA7856B}" type="presParOf" srcId="{75F055EC-FE86-49C9-9504-3B9606C79A14}" destId="{B2F37022-3394-4B9F-98E0-4E0B047B3114}" srcOrd="0" destOrd="0" presId="urn:microsoft.com/office/officeart/2005/8/layout/cycle2"/>
    <dgm:cxn modelId="{5C568945-A3BE-44D0-BBE1-BF2E2C152030}" type="presParOf" srcId="{46782398-9387-486F-9BFF-0595C10D3A91}" destId="{046F31B8-BB82-4B64-A41D-4BBC1C8089F6}" srcOrd="4" destOrd="0" presId="urn:microsoft.com/office/officeart/2005/8/layout/cycle2"/>
    <dgm:cxn modelId="{97D9E51C-164B-4E13-BBE1-533C7014F63F}" type="presParOf" srcId="{46782398-9387-486F-9BFF-0595C10D3A91}" destId="{0F2B7A4C-2437-40A2-8426-E7929FC2AD7A}" srcOrd="5" destOrd="0" presId="urn:microsoft.com/office/officeart/2005/8/layout/cycle2"/>
    <dgm:cxn modelId="{21CBD3C7-9965-4A2E-8C24-D96F35F413EB}" type="presParOf" srcId="{0F2B7A4C-2437-40A2-8426-E7929FC2AD7A}" destId="{47300306-2309-40B6-B49E-E5768A7E4D40}" srcOrd="0" destOrd="0" presId="urn:microsoft.com/office/officeart/2005/8/layout/cycle2"/>
  </dgm:cxnLst>
  <dgm:bg/>
  <dgm:whole/>
</dgm:dataModel>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68F88C59-319B-4332-9A1D-2A62CFCB00D8}" type="datetimeFigureOut">
              <a:rPr lang="en-US" smtClean="0"/>
              <a:pPr/>
              <a:t>05-Mar-14</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B16A41B8-7DC3-4DB6-84E4-E105629EAA36}"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968B300D-05F0-4B43-940D-46DED5A791AD}" type="datetimeFigureOut">
              <a:rPr lang="en-US" smtClean="0"/>
              <a:pPr/>
              <a:t>05-Mar-14</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extLst/>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9B26CD33-4337-4529-948A-94F6960B237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34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Album Cover">
    <p:spTree>
      <p:nvGrpSpPr>
        <p:cNvPr id="1" name=""/>
        <p:cNvGrpSpPr/>
        <p:nvPr/>
      </p:nvGrpSpPr>
      <p:grpSpPr>
        <a:xfrm>
          <a:off x="0" y="0"/>
          <a:ext cx="0" cy="0"/>
          <a:chOff x="0" y="0"/>
          <a:chExt cx="0" cy="0"/>
        </a:xfrm>
      </p:grpSpPr>
      <p:sp>
        <p:nvSpPr>
          <p:cNvPr id="24" name="Rectangle 7"/>
          <p:cNvSpPr>
            <a:spLocks noGrp="1"/>
          </p:cNvSpPr>
          <p:nvPr>
            <p:ph type="title" hasCustomPrompt="1"/>
          </p:nvPr>
        </p:nvSpPr>
        <p:spPr>
          <a:xfrm>
            <a:off x="228601" y="3962400"/>
            <a:ext cx="8298485" cy="1066800"/>
          </a:xfrm>
        </p:spPr>
        <p:txBody>
          <a:bodyPr bIns="0"/>
          <a:lstStyle>
            <a:lvl1pPr algn="r">
              <a:defRPr lang="en-US" dirty="0"/>
            </a:lvl1pPr>
            <a:extLst/>
          </a:lstStyle>
          <a:p>
            <a:r>
              <a:rPr lang="en-US" dirty="0" smtClean="0"/>
              <a:t>Click to add photo album title</a:t>
            </a:r>
            <a:endParaRPr lang="en-US" dirty="0"/>
          </a:p>
        </p:txBody>
      </p:sp>
      <p:sp>
        <p:nvSpPr>
          <p:cNvPr id="30" name="Rectangle 7"/>
          <p:cNvSpPr>
            <a:spLocks/>
          </p:cNvSpPr>
          <p:nvPr/>
        </p:nvSpPr>
        <p:spPr>
          <a:xfrm>
            <a:off x="453736" y="5181600"/>
            <a:ext cx="8229600" cy="1143000"/>
          </a:xfrm>
          <a:prstGeom prst="rect">
            <a:avLst/>
          </a:prstGeom>
        </p:spPr>
        <p:txBody>
          <a:bodyPr vert="horz" anchor="ctr">
            <a:normAutofit/>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200" b="0" i="1" u="none" strike="noStrike" kern="0" cap="none" spc="0" normalizeH="0" baseline="0" noProof="0" dirty="0">
              <a:ln>
                <a:noFill/>
              </a:ln>
              <a:solidFill>
                <a:schemeClr val="tx1"/>
              </a:solidFill>
              <a:effectLst/>
              <a:uLnTx/>
              <a:uFillTx/>
              <a:latin typeface="+mj-lt"/>
              <a:ea typeface="+mj-ea"/>
              <a:cs typeface="+mj-cs"/>
            </a:endParaRPr>
          </a:p>
        </p:txBody>
      </p:sp>
      <p:sp>
        <p:nvSpPr>
          <p:cNvPr id="9" name="Rectangle 7"/>
          <p:cNvSpPr>
            <a:spLocks noGrp="1"/>
          </p:cNvSpPr>
          <p:nvPr>
            <p:ph type="body" sz="quarter" idx="10" hasCustomPrompt="1"/>
          </p:nvPr>
        </p:nvSpPr>
        <p:spPr>
          <a:xfrm>
            <a:off x="2133600" y="5133975"/>
            <a:ext cx="6386946" cy="1219200"/>
          </a:xfrm>
        </p:spPr>
        <p:txBody>
          <a:bodyPr vert="horz" tIns="0" anchor="t" anchorCtr="0">
            <a:noAutofit/>
          </a:bodyPr>
          <a:lstStyle>
            <a:lvl1pPr marL="0" marR="0" indent="0" algn="r" rtl="0" latinLnBrk="0">
              <a:spcBef>
                <a:spcPct val="20000"/>
              </a:spcBef>
              <a:buFontTx/>
              <a:buNone/>
              <a:defRPr sz="1800" i="0" baseline="0">
                <a:solidFill>
                  <a:schemeClr val="tx1"/>
                </a:solidFill>
                <a:latin typeface="+mn-lt"/>
                <a:ea typeface="+mn-ea"/>
                <a:cs typeface="+mn-cs"/>
              </a:defRPr>
            </a:lvl1pPr>
            <a:extLst/>
          </a:lstStyle>
          <a:p>
            <a:pPr lvl="0"/>
            <a:r>
              <a:rPr lang="en-US" dirty="0" smtClean="0"/>
              <a:t>Click to add date and other details</a:t>
            </a:r>
            <a:endParaRPr lang="en-US" dirty="0"/>
          </a:p>
        </p:txBody>
      </p:sp>
      <p:sp>
        <p:nvSpPr>
          <p:cNvPr id="27" name="Rectangle 6"/>
          <p:cNvSpPr>
            <a:spLocks noGrp="1"/>
          </p:cNvSpPr>
          <p:nvPr>
            <p:ph type="pic" sz="quarter" idx="11"/>
          </p:nvPr>
        </p:nvSpPr>
        <p:spPr>
          <a:xfrm>
            <a:off x="6096000" y="1600200"/>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extLst/>
          </a:lstStyle>
          <a:p>
            <a:pPr algn="ctr">
              <a:buFontTx/>
              <a:buNone/>
            </a:pPr>
            <a:r>
              <a:rPr lang="en-US" sz="2000" smtClean="0"/>
              <a:t>Click icon to add picture</a:t>
            </a:r>
            <a:endParaRPr lang="en-US" sz="2000" dirty="0"/>
          </a:p>
        </p:txBody>
      </p:sp>
      <p:sp>
        <p:nvSpPr>
          <p:cNvPr id="6" name="Rectangle 5"/>
          <p:cNvSpPr/>
          <p:nvPr userDrawn="1"/>
        </p:nvSpPr>
        <p:spPr>
          <a:xfrm>
            <a:off x="176844" y="186904"/>
            <a:ext cx="8763000" cy="6213896"/>
          </a:xfrm>
          <a:prstGeom prst="rect">
            <a:avLst/>
          </a:prstGeom>
          <a:noFill/>
          <a:ln w="9525" cap="rnd" cmpd="sng" algn="ctr">
            <a:solidFill>
              <a:schemeClr val="bg1">
                <a:tint val="85000"/>
              </a:schemeClr>
            </a:solidFill>
            <a:prstDash val="dash"/>
          </a:ln>
          <a:effectLst>
            <a:outerShdw blurRad="25400" dist="12700" dir="5400000" algn="tl" rotWithShape="0">
              <a:schemeClr val="bg1">
                <a:alpha val="60000"/>
              </a:scheme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p>
        </p:txBody>
      </p:sp>
      <p:sp>
        <p:nvSpPr>
          <p:cNvPr id="11" name="Rectangle 10"/>
          <p:cNvSpPr>
            <a:spLocks noGrp="1"/>
          </p:cNvSpPr>
          <p:nvPr>
            <p:ph type="dt" sz="half" idx="12"/>
          </p:nvPr>
        </p:nvSpPr>
        <p:spPr/>
        <p:txBody>
          <a:bodyPr/>
          <a:lstStyle>
            <a:extLst/>
          </a:lstStyle>
          <a:p>
            <a:fld id="{F30C84A2-23CF-44F5-B813-5187ED5C7D1C}" type="datetimeFigureOut">
              <a:rPr lang="en-US" sz="1200" smtClean="0">
                <a:solidFill>
                  <a:schemeClr val="tx2"/>
                </a:solidFill>
              </a:rPr>
              <a:pPr/>
              <a:t>05-Mar-14</a:t>
            </a:fld>
            <a:endParaRPr lang="en-US"/>
          </a:p>
        </p:txBody>
      </p:sp>
      <p:sp>
        <p:nvSpPr>
          <p:cNvPr id="12" name="Rectangle 11"/>
          <p:cNvSpPr>
            <a:spLocks noGrp="1"/>
          </p:cNvSpPr>
          <p:nvPr>
            <p:ph type="sldNum" sz="quarter" idx="13"/>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13" name="Rectangle 12"/>
          <p:cNvSpPr>
            <a:spLocks noGrp="1"/>
          </p:cNvSpPr>
          <p:nvPr>
            <p:ph type="ftr" sz="quarter" idx="14"/>
          </p:nvPr>
        </p:nvSpPr>
        <p:spPr/>
        <p:txBody>
          <a:bodyPr/>
          <a:lstStyle>
            <a:extLst/>
          </a:lstStyle>
          <a:p>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Landscape with Caption">
    <p:spTree>
      <p:nvGrpSpPr>
        <p:cNvPr id="1" name=""/>
        <p:cNvGrpSpPr/>
        <p:nvPr/>
      </p:nvGrpSpPr>
      <p:grpSpPr>
        <a:xfrm>
          <a:off x="0" y="0"/>
          <a:ext cx="0" cy="0"/>
          <a:chOff x="0" y="0"/>
          <a:chExt cx="0" cy="0"/>
        </a:xfrm>
      </p:grpSpPr>
      <p:sp>
        <p:nvSpPr>
          <p:cNvPr id="3" name="Rectangle 7"/>
          <p:cNvSpPr>
            <a:spLocks noGrp="1" noChangeAspect="1"/>
          </p:cNvSpPr>
          <p:nvPr>
            <p:ph type="pic" sz="quarter" idx="11"/>
          </p:nvPr>
        </p:nvSpPr>
        <p:spPr>
          <a:xfrm>
            <a:off x="4663440" y="3403823"/>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15" name="Rectangle 7"/>
          <p:cNvSpPr>
            <a:spLocks noGrp="1" noChangeAspect="1"/>
          </p:cNvSpPr>
          <p:nvPr>
            <p:ph type="pic" sz="quarter" idx="12"/>
          </p:nvPr>
        </p:nvSpPr>
        <p:spPr>
          <a:xfrm>
            <a:off x="457200" y="3403823"/>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26" name="Rectangle 7"/>
          <p:cNvSpPr>
            <a:spLocks noGrp="1" noChangeAspect="1"/>
          </p:cNvSpPr>
          <p:nvPr>
            <p:ph type="pic" sz="quarter" idx="13"/>
          </p:nvPr>
        </p:nvSpPr>
        <p:spPr>
          <a:xfrm>
            <a:off x="4663440" y="228600"/>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27" name="Rectangle 11"/>
          <p:cNvSpPr>
            <a:spLocks noGrp="1"/>
          </p:cNvSpPr>
          <p:nvPr>
            <p:ph type="body" sz="quarter" idx="14" hasCustomPrompt="1"/>
          </p:nvPr>
        </p:nvSpPr>
        <p:spPr>
          <a:xfrm>
            <a:off x="457200" y="228600"/>
            <a:ext cx="4023360" cy="3017520"/>
          </a:xfrm>
        </p:spPr>
        <p:txBody>
          <a:bodyPr anchor="b" anchorCtr="0">
            <a:noAutofit/>
          </a:bodyPr>
          <a:lstStyle>
            <a:lvl1pPr marL="0" marR="0" indent="0" algn="l" rtl="0" latinLnBrk="0">
              <a:spcBef>
                <a:spcPct val="20000"/>
              </a:spcBef>
              <a:buFontTx/>
              <a:buNone/>
              <a:defRPr sz="1800" i="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6" name="Rectangle 5"/>
          <p:cNvSpPr>
            <a:spLocks noGrp="1"/>
          </p:cNvSpPr>
          <p:nvPr>
            <p:ph type="dt" sz="half" idx="15"/>
          </p:nvPr>
        </p:nvSpPr>
        <p:spPr/>
        <p:txBody>
          <a:bodyPr/>
          <a:lstStyle>
            <a:extLst/>
          </a:lstStyle>
          <a:p>
            <a:fld id="{F30C84A2-23CF-44F5-B813-5187ED5C7D1C}" type="datetimeFigureOut">
              <a:rPr lang="en-US" sz="1200" smtClean="0">
                <a:solidFill>
                  <a:schemeClr val="tx2"/>
                </a:solidFill>
              </a:rPr>
              <a:pPr/>
              <a:t>05-Mar-14</a:t>
            </a:fld>
            <a:endParaRPr lang="en-US"/>
          </a:p>
        </p:txBody>
      </p:sp>
      <p:sp>
        <p:nvSpPr>
          <p:cNvPr id="7" name="Rectangle 6"/>
          <p:cNvSpPr>
            <a:spLocks noGrp="1"/>
          </p:cNvSpPr>
          <p:nvPr>
            <p:ph type="sldNum" sz="quarter" idx="16"/>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8" name="Rectangle 7"/>
          <p:cNvSpPr>
            <a:spLocks noGrp="1"/>
          </p:cNvSpPr>
          <p:nvPr>
            <p:ph type="ftr" sz="quarter" idx="17"/>
          </p:nvPr>
        </p:nvSpPr>
        <p:spPr/>
        <p:txBody>
          <a:bodyPr/>
          <a:lstStyle>
            <a:extLst/>
          </a:lstStyle>
          <a:p>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Up Mixed">
    <p:spTree>
      <p:nvGrpSpPr>
        <p:cNvPr id="1" name=""/>
        <p:cNvGrpSpPr/>
        <p:nvPr/>
      </p:nvGrpSpPr>
      <p:grpSpPr>
        <a:xfrm>
          <a:off x="0" y="0"/>
          <a:ext cx="0" cy="0"/>
          <a:chOff x="0" y="0"/>
          <a:chExt cx="0" cy="0"/>
        </a:xfrm>
      </p:grpSpPr>
      <p:sp>
        <p:nvSpPr>
          <p:cNvPr id="7" name="Rectangle 7"/>
          <p:cNvSpPr>
            <a:spLocks noGrp="1" noChangeAspect="1"/>
          </p:cNvSpPr>
          <p:nvPr>
            <p:ph type="pic" sz="quarter" idx="11"/>
          </p:nvPr>
        </p:nvSpPr>
        <p:spPr>
          <a:xfrm>
            <a:off x="5067300" y="3436620"/>
            <a:ext cx="3649900" cy="2889504"/>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Clr>
                <a:srgbClr val="D34817"/>
              </a:buClr>
              <a:buSzPct val="85000"/>
              <a:buFontTx/>
              <a:buNone/>
            </a:pPr>
            <a:r>
              <a:rPr lang="en-US" smtClean="0"/>
              <a:t>Click icon to add picture</a:t>
            </a:r>
            <a:endParaRPr lang="en-US" dirty="0"/>
          </a:p>
        </p:txBody>
      </p:sp>
      <p:sp>
        <p:nvSpPr>
          <p:cNvPr id="29" name="Rectangle 7"/>
          <p:cNvSpPr>
            <a:spLocks noGrp="1" noChangeAspect="1"/>
          </p:cNvSpPr>
          <p:nvPr>
            <p:ph type="pic" sz="quarter" idx="12"/>
          </p:nvPr>
        </p:nvSpPr>
        <p:spPr>
          <a:xfrm>
            <a:off x="426720" y="384048"/>
            <a:ext cx="4457700" cy="5943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Clr>
                <a:srgbClr val="D34817"/>
              </a:buClr>
              <a:buSzPct val="85000"/>
              <a:buFontTx/>
              <a:buNone/>
            </a:pPr>
            <a:r>
              <a:rPr lang="en-US" smtClean="0"/>
              <a:t>Click icon to add picture</a:t>
            </a:r>
            <a:endParaRPr lang="en-US" dirty="0"/>
          </a:p>
        </p:txBody>
      </p:sp>
      <p:sp>
        <p:nvSpPr>
          <p:cNvPr id="10" name="Rectangle 7"/>
          <p:cNvSpPr>
            <a:spLocks noGrp="1" noChangeAspect="1"/>
          </p:cNvSpPr>
          <p:nvPr>
            <p:ph type="pic" sz="quarter" idx="13"/>
          </p:nvPr>
        </p:nvSpPr>
        <p:spPr>
          <a:xfrm>
            <a:off x="5067300" y="389332"/>
            <a:ext cx="3657600" cy="2887269"/>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Clr>
                <a:srgbClr val="D34817"/>
              </a:buClr>
              <a:buSzPct val="85000"/>
              <a:buFontTx/>
              <a:buNone/>
            </a:pPr>
            <a:r>
              <a:rPr lang="en-US" smtClean="0"/>
              <a:t>Click icon to add picture</a:t>
            </a:r>
            <a:endParaRPr lang="en-US" dirty="0"/>
          </a:p>
        </p:txBody>
      </p:sp>
      <p:sp>
        <p:nvSpPr>
          <p:cNvPr id="5" name="Rectangle 4"/>
          <p:cNvSpPr>
            <a:spLocks noGrp="1"/>
          </p:cNvSpPr>
          <p:nvPr>
            <p:ph type="dt" sz="half" idx="14"/>
          </p:nvPr>
        </p:nvSpPr>
        <p:spPr/>
        <p:txBody>
          <a:bodyPr/>
          <a:lstStyle>
            <a:extLst/>
          </a:lstStyle>
          <a:p>
            <a:fld id="{F30C84A2-23CF-44F5-B813-5187ED5C7D1C}" type="datetimeFigureOut">
              <a:rPr lang="en-US" sz="1200" smtClean="0">
                <a:solidFill>
                  <a:schemeClr val="tx2"/>
                </a:solidFill>
              </a:rPr>
              <a:pPr/>
              <a:t>05-Mar-14</a:t>
            </a:fld>
            <a:endParaRPr lang="en-US"/>
          </a:p>
        </p:txBody>
      </p:sp>
      <p:sp>
        <p:nvSpPr>
          <p:cNvPr id="6" name="Rectangle 5"/>
          <p:cNvSpPr>
            <a:spLocks noGrp="1"/>
          </p:cNvSpPr>
          <p:nvPr>
            <p:ph type="sldNum" sz="quarter" idx="15"/>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8" name="Rectangle 7"/>
          <p:cNvSpPr>
            <a:spLocks noGrp="1"/>
          </p:cNvSpPr>
          <p:nvPr>
            <p:ph type="ftr" sz="quarter" idx="16"/>
          </p:nvPr>
        </p:nvSpPr>
        <p:spPr/>
        <p:txBody>
          <a:bodyPr/>
          <a:lstStyle>
            <a:extLst/>
          </a:lstStyle>
          <a:p>
            <a:endParaRPr lang="en-US"/>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4-Up Portrait with Captions">
    <p:spTree>
      <p:nvGrpSpPr>
        <p:cNvPr id="1" name=""/>
        <p:cNvGrpSpPr/>
        <p:nvPr/>
      </p:nvGrpSpPr>
      <p:grpSpPr>
        <a:xfrm>
          <a:off x="0" y="0"/>
          <a:ext cx="0" cy="0"/>
          <a:chOff x="0" y="0"/>
          <a:chExt cx="0" cy="0"/>
        </a:xfrm>
      </p:grpSpPr>
      <p:sp>
        <p:nvSpPr>
          <p:cNvPr id="31" name="Rectangle 7"/>
          <p:cNvSpPr>
            <a:spLocks noGrp="1"/>
          </p:cNvSpPr>
          <p:nvPr>
            <p:ph type="pic" sz="quarter" idx="14"/>
          </p:nvPr>
        </p:nvSpPr>
        <p:spPr>
          <a:xfrm>
            <a:off x="2229297" y="228600"/>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3" name="Rectangle 7"/>
          <p:cNvSpPr>
            <a:spLocks noGrp="1"/>
          </p:cNvSpPr>
          <p:nvPr>
            <p:ph type="pic" sz="quarter" idx="26"/>
          </p:nvPr>
        </p:nvSpPr>
        <p:spPr>
          <a:xfrm>
            <a:off x="2229297" y="3365392"/>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10" name="Rectangle 7"/>
          <p:cNvSpPr>
            <a:spLocks noGrp="1" noChangeAspect="1"/>
          </p:cNvSpPr>
          <p:nvPr>
            <p:ph type="pic" sz="quarter" idx="25"/>
          </p:nvPr>
        </p:nvSpPr>
        <p:spPr>
          <a:xfrm>
            <a:off x="4672217" y="228600"/>
            <a:ext cx="2286000"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7" name="Rectangle 7"/>
          <p:cNvSpPr>
            <a:spLocks noGrp="1"/>
          </p:cNvSpPr>
          <p:nvPr>
            <p:ph type="pic" sz="quarter" idx="27"/>
          </p:nvPr>
        </p:nvSpPr>
        <p:spPr>
          <a:xfrm>
            <a:off x="4667697" y="3365392"/>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6" name="Rectangle 7"/>
          <p:cNvSpPr>
            <a:spLocks noGrp="1"/>
          </p:cNvSpPr>
          <p:nvPr>
            <p:ph type="body" sz="quarter" idx="16" hasCustomPrompt="1"/>
          </p:nvPr>
        </p:nvSpPr>
        <p:spPr>
          <a:xfrm>
            <a:off x="400497" y="1295400"/>
            <a:ext cx="1676400" cy="1905000"/>
          </a:xfrm>
        </p:spPr>
        <p:txBody>
          <a:bodyPr anchor="b" anchorCtr="0">
            <a:noAutofit/>
          </a:bodyPr>
          <a:lstStyle>
            <a:lvl1pPr marL="0" marR="0" indent="0" algn="r" rtl="0" latinLnBrk="0">
              <a:spcBef>
                <a:spcPct val="20000"/>
              </a:spcBef>
              <a:buFontTx/>
              <a:buNone/>
              <a:defRPr sz="16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14" name="Rectangle 7"/>
          <p:cNvSpPr>
            <a:spLocks noGrp="1"/>
          </p:cNvSpPr>
          <p:nvPr>
            <p:ph type="body" sz="quarter" idx="29" hasCustomPrompt="1"/>
          </p:nvPr>
        </p:nvSpPr>
        <p:spPr>
          <a:xfrm>
            <a:off x="7086600" y="1295400"/>
            <a:ext cx="1676400" cy="1905000"/>
          </a:xfrm>
        </p:spPr>
        <p:txBody>
          <a:bodyPr anchor="b" anchorCtr="0"/>
          <a:lstStyle>
            <a:lvl1pPr marL="0" marR="0" indent="0" algn="l">
              <a:buFontTx/>
              <a:buNone/>
              <a:defRPr sz="1600" baseline="0"/>
            </a:lvl1pPr>
            <a:extLst/>
          </a:lstStyle>
          <a:p>
            <a:pPr lvl="0"/>
            <a:r>
              <a:rPr lang="en-US" dirty="0" smtClean="0"/>
              <a:t>Click to add caption</a:t>
            </a:r>
            <a:endParaRPr lang="en-US" dirty="0"/>
          </a:p>
        </p:txBody>
      </p:sp>
      <p:sp>
        <p:nvSpPr>
          <p:cNvPr id="4" name="Rectangle 7"/>
          <p:cNvSpPr>
            <a:spLocks noGrp="1"/>
          </p:cNvSpPr>
          <p:nvPr>
            <p:ph type="body" sz="quarter" idx="28" hasCustomPrompt="1"/>
          </p:nvPr>
        </p:nvSpPr>
        <p:spPr>
          <a:xfrm>
            <a:off x="400497" y="3352800"/>
            <a:ext cx="1676400" cy="1905000"/>
          </a:xfrm>
        </p:spPr>
        <p:txBody>
          <a:bodyPr anchor="t" anchorCtr="0"/>
          <a:lstStyle>
            <a:lvl1pPr marL="0" marR="0" indent="0" algn="r">
              <a:buFontTx/>
              <a:buNone/>
              <a:defRPr sz="1600" baseline="0"/>
            </a:lvl1pPr>
            <a:extLst/>
          </a:lstStyle>
          <a:p>
            <a:pPr lvl="0"/>
            <a:r>
              <a:rPr lang="en-US" dirty="0" smtClean="0"/>
              <a:t>Click to add caption</a:t>
            </a:r>
            <a:endParaRPr lang="en-US" dirty="0"/>
          </a:p>
        </p:txBody>
      </p:sp>
      <p:sp>
        <p:nvSpPr>
          <p:cNvPr id="13" name="Rectangle 7"/>
          <p:cNvSpPr>
            <a:spLocks noGrp="1"/>
          </p:cNvSpPr>
          <p:nvPr>
            <p:ph type="body" sz="quarter" idx="30" hasCustomPrompt="1"/>
          </p:nvPr>
        </p:nvSpPr>
        <p:spPr>
          <a:xfrm>
            <a:off x="7086600" y="3352800"/>
            <a:ext cx="1676400" cy="1905000"/>
          </a:xfrm>
        </p:spPr>
        <p:txBody>
          <a:bodyPr anchor="t" anchorCtr="0"/>
          <a:lstStyle>
            <a:lvl1pPr marL="0" marR="0" indent="0" algn="l">
              <a:buFontTx/>
              <a:buNone/>
              <a:defRPr sz="1600" baseline="0"/>
            </a:lvl1pPr>
            <a:extLst/>
          </a:lstStyle>
          <a:p>
            <a:pPr lvl="0"/>
            <a:r>
              <a:rPr lang="en-US" dirty="0" smtClean="0"/>
              <a:t>Click to add caption</a:t>
            </a:r>
            <a:endParaRPr lang="en-US" dirty="0"/>
          </a:p>
        </p:txBody>
      </p:sp>
      <p:sp>
        <p:nvSpPr>
          <p:cNvPr id="11" name="Rectangle 10"/>
          <p:cNvSpPr>
            <a:spLocks noGrp="1"/>
          </p:cNvSpPr>
          <p:nvPr>
            <p:ph type="dt" sz="half" idx="31"/>
          </p:nvPr>
        </p:nvSpPr>
        <p:spPr/>
        <p:txBody>
          <a:bodyPr/>
          <a:lstStyle>
            <a:extLst/>
          </a:lstStyle>
          <a:p>
            <a:fld id="{F30C84A2-23CF-44F5-B813-5187ED5C7D1C}" type="datetimeFigureOut">
              <a:rPr lang="en-US" sz="1200" smtClean="0">
                <a:solidFill>
                  <a:schemeClr val="tx2"/>
                </a:solidFill>
              </a:rPr>
              <a:pPr/>
              <a:t>05-Mar-14</a:t>
            </a:fld>
            <a:endParaRPr lang="en-US"/>
          </a:p>
        </p:txBody>
      </p:sp>
      <p:sp>
        <p:nvSpPr>
          <p:cNvPr id="12" name="Rectangle 11"/>
          <p:cNvSpPr>
            <a:spLocks noGrp="1"/>
          </p:cNvSpPr>
          <p:nvPr>
            <p:ph type="sldNum" sz="quarter" idx="32"/>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15" name="Rectangle 14"/>
          <p:cNvSpPr>
            <a:spLocks noGrp="1"/>
          </p:cNvSpPr>
          <p:nvPr>
            <p:ph type="ftr" sz="quarter" idx="33"/>
          </p:nvPr>
        </p:nvSpPr>
        <p:spPr/>
        <p:txBody>
          <a:bodyPr/>
          <a:lstStyle>
            <a:extLst/>
          </a:lstStyle>
          <a:p>
            <a:endParaRPr 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4-Up landscape with Caption">
    <p:spTree>
      <p:nvGrpSpPr>
        <p:cNvPr id="1" name=""/>
        <p:cNvGrpSpPr/>
        <p:nvPr/>
      </p:nvGrpSpPr>
      <p:grpSpPr>
        <a:xfrm>
          <a:off x="0" y="0"/>
          <a:ext cx="0" cy="0"/>
          <a:chOff x="0" y="0"/>
          <a:chExt cx="0" cy="0"/>
        </a:xfrm>
      </p:grpSpPr>
      <p:sp>
        <p:nvSpPr>
          <p:cNvPr id="24" name="Rectangle 7"/>
          <p:cNvSpPr>
            <a:spLocks noGrp="1"/>
          </p:cNvSpPr>
          <p:nvPr>
            <p:ph type="pic" sz="quarter" idx="14"/>
          </p:nvPr>
        </p:nvSpPr>
        <p:spPr>
          <a:xfrm>
            <a:off x="926821" y="533400"/>
            <a:ext cx="3653297"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8" name="Rectangle 7"/>
          <p:cNvSpPr>
            <a:spLocks noGrp="1"/>
          </p:cNvSpPr>
          <p:nvPr>
            <p:ph type="body" sz="quarter" idx="16" hasCustomPrompt="1"/>
          </p:nvPr>
        </p:nvSpPr>
        <p:spPr>
          <a:xfrm>
            <a:off x="926821" y="6172200"/>
            <a:ext cx="3657600" cy="304800"/>
          </a:xfrm>
        </p:spPr>
        <p:txBody>
          <a:bodyPr lIns="9144" anchor="t" anchorCtr="0"/>
          <a:lstStyle>
            <a:lvl1pPr marL="0" marR="0" indent="0" algn="l">
              <a:buFontTx/>
              <a:buNone/>
              <a:defRPr sz="1600" baseline="0"/>
            </a:lvl1pPr>
            <a:extLst/>
          </a:lstStyle>
          <a:p>
            <a:pPr lvl="0"/>
            <a:r>
              <a:rPr lang="en-US" dirty="0" smtClean="0"/>
              <a:t>Click to add caption</a:t>
            </a:r>
            <a:endParaRPr lang="en-US" dirty="0"/>
          </a:p>
        </p:txBody>
      </p:sp>
      <p:sp>
        <p:nvSpPr>
          <p:cNvPr id="9" name="Rectangle 7"/>
          <p:cNvSpPr>
            <a:spLocks noGrp="1"/>
          </p:cNvSpPr>
          <p:nvPr>
            <p:ph type="pic" sz="quarter" idx="17"/>
          </p:nvPr>
        </p:nvSpPr>
        <p:spPr>
          <a:xfrm>
            <a:off x="4660621" y="5334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6" name="Rectangle 7"/>
          <p:cNvSpPr>
            <a:spLocks noGrp="1"/>
          </p:cNvSpPr>
          <p:nvPr>
            <p:ph type="pic" sz="quarter" idx="18"/>
          </p:nvPr>
        </p:nvSpPr>
        <p:spPr>
          <a:xfrm>
            <a:off x="926821" y="33528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14" name="Rectangle 7"/>
          <p:cNvSpPr>
            <a:spLocks noGrp="1"/>
          </p:cNvSpPr>
          <p:nvPr>
            <p:ph type="pic" sz="quarter" idx="19"/>
          </p:nvPr>
        </p:nvSpPr>
        <p:spPr>
          <a:xfrm>
            <a:off x="4660621" y="33528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4" name="Rectangle 7"/>
          <p:cNvSpPr>
            <a:spLocks noGrp="1"/>
          </p:cNvSpPr>
          <p:nvPr>
            <p:ph type="body" sz="quarter" idx="22" hasCustomPrompt="1"/>
          </p:nvPr>
        </p:nvSpPr>
        <p:spPr>
          <a:xfrm>
            <a:off x="926821" y="152400"/>
            <a:ext cx="3657600" cy="304800"/>
          </a:xfrm>
        </p:spPr>
        <p:txBody>
          <a:bodyPr lIns="9144" anchor="t" anchorCtr="0"/>
          <a:lstStyle>
            <a:lvl1pPr marL="0" marR="0" indent="0" algn="l">
              <a:buFontTx/>
              <a:buNone/>
              <a:defRPr sz="1600" baseline="0"/>
            </a:lvl1pPr>
            <a:extLst/>
          </a:lstStyle>
          <a:p>
            <a:pPr lvl="0"/>
            <a:r>
              <a:rPr lang="en-US" dirty="0" smtClean="0"/>
              <a:t>Click to add caption</a:t>
            </a:r>
            <a:endParaRPr lang="en-US" dirty="0"/>
          </a:p>
        </p:txBody>
      </p:sp>
      <p:sp>
        <p:nvSpPr>
          <p:cNvPr id="18" name="Rectangle 7"/>
          <p:cNvSpPr>
            <a:spLocks noGrp="1"/>
          </p:cNvSpPr>
          <p:nvPr>
            <p:ph type="body" sz="quarter" idx="23" hasCustomPrompt="1"/>
          </p:nvPr>
        </p:nvSpPr>
        <p:spPr>
          <a:xfrm>
            <a:off x="4660621" y="6172200"/>
            <a:ext cx="3657600" cy="304800"/>
          </a:xfrm>
        </p:spPr>
        <p:txBody>
          <a:bodyPr lIns="9144" anchor="t" anchorCtr="0"/>
          <a:lstStyle>
            <a:lvl1pPr marL="0" marR="0" indent="0" algn="l">
              <a:buFontTx/>
              <a:buNone/>
              <a:defRPr sz="1600" baseline="0"/>
            </a:lvl1pPr>
            <a:extLst/>
          </a:lstStyle>
          <a:p>
            <a:pPr lvl="0"/>
            <a:r>
              <a:rPr lang="en-US" dirty="0" smtClean="0"/>
              <a:t>Click to add caption</a:t>
            </a:r>
            <a:endParaRPr lang="en-US" dirty="0"/>
          </a:p>
        </p:txBody>
      </p:sp>
      <p:sp>
        <p:nvSpPr>
          <p:cNvPr id="16" name="Rectangle 7"/>
          <p:cNvSpPr>
            <a:spLocks noGrp="1"/>
          </p:cNvSpPr>
          <p:nvPr>
            <p:ph type="body" sz="quarter" idx="24" hasCustomPrompt="1"/>
          </p:nvPr>
        </p:nvSpPr>
        <p:spPr>
          <a:xfrm>
            <a:off x="4660621" y="152400"/>
            <a:ext cx="3657600" cy="304800"/>
          </a:xfrm>
        </p:spPr>
        <p:txBody>
          <a:bodyPr lIns="9144" anchor="t" anchorCtr="0"/>
          <a:lstStyle>
            <a:lvl1pPr marL="0" marR="0" indent="0" algn="l">
              <a:buFontTx/>
              <a:buNone/>
              <a:defRPr sz="1600" baseline="0"/>
            </a:lvl1pPr>
            <a:extLst/>
          </a:lstStyle>
          <a:p>
            <a:pPr lvl="0"/>
            <a:r>
              <a:rPr lang="en-US" dirty="0" smtClean="0"/>
              <a:t>Click to add caption</a:t>
            </a:r>
            <a:endParaRPr lang="en-US" dirty="0"/>
          </a:p>
        </p:txBody>
      </p:sp>
      <p:sp>
        <p:nvSpPr>
          <p:cNvPr id="10" name="Rectangle 9"/>
          <p:cNvSpPr>
            <a:spLocks noGrp="1"/>
          </p:cNvSpPr>
          <p:nvPr>
            <p:ph type="dt" sz="half" idx="25"/>
          </p:nvPr>
        </p:nvSpPr>
        <p:spPr/>
        <p:txBody>
          <a:bodyPr/>
          <a:lstStyle>
            <a:extLst/>
          </a:lstStyle>
          <a:p>
            <a:fld id="{F30C84A2-23CF-44F5-B813-5187ED5C7D1C}" type="datetimeFigureOut">
              <a:rPr lang="en-US" sz="1200" smtClean="0">
                <a:solidFill>
                  <a:schemeClr val="tx2"/>
                </a:solidFill>
              </a:rPr>
              <a:pPr/>
              <a:t>05-Mar-14</a:t>
            </a:fld>
            <a:endParaRPr lang="en-US"/>
          </a:p>
        </p:txBody>
      </p:sp>
      <p:sp>
        <p:nvSpPr>
          <p:cNvPr id="11" name="Rectangle 10"/>
          <p:cNvSpPr>
            <a:spLocks noGrp="1"/>
          </p:cNvSpPr>
          <p:nvPr>
            <p:ph type="sldNum" sz="quarter" idx="26"/>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12" name="Rectangle 11"/>
          <p:cNvSpPr>
            <a:spLocks noGrp="1"/>
          </p:cNvSpPr>
          <p:nvPr>
            <p:ph type="ftr" sz="quarter" idx="27"/>
          </p:nvPr>
        </p:nvSpPr>
        <p:spPr/>
        <p:txBody>
          <a:bodyPr/>
          <a:lstStyle>
            <a:extLst/>
          </a:lstStyle>
          <a:p>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4-Up Portrait with Large Caption">
    <p:spTree>
      <p:nvGrpSpPr>
        <p:cNvPr id="1" name=""/>
        <p:cNvGrpSpPr/>
        <p:nvPr/>
      </p:nvGrpSpPr>
      <p:grpSpPr>
        <a:xfrm>
          <a:off x="0" y="0"/>
          <a:ext cx="0" cy="0"/>
          <a:chOff x="0" y="0"/>
          <a:chExt cx="0" cy="0"/>
        </a:xfrm>
      </p:grpSpPr>
      <p:sp>
        <p:nvSpPr>
          <p:cNvPr id="26" name="Rectangle 7"/>
          <p:cNvSpPr>
            <a:spLocks noGrp="1"/>
          </p:cNvSpPr>
          <p:nvPr>
            <p:ph type="pic" sz="quarter" idx="14"/>
          </p:nvPr>
        </p:nvSpPr>
        <p:spPr>
          <a:xfrm>
            <a:off x="15240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30" name="Rectangle 7"/>
          <p:cNvSpPr>
            <a:spLocks noGrp="1"/>
          </p:cNvSpPr>
          <p:nvPr>
            <p:ph type="pic" sz="quarter" idx="31"/>
          </p:nvPr>
        </p:nvSpPr>
        <p:spPr>
          <a:xfrm>
            <a:off x="454660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7" name="Rectangle 7"/>
          <p:cNvSpPr>
            <a:spLocks noGrp="1"/>
          </p:cNvSpPr>
          <p:nvPr>
            <p:ph type="pic" sz="quarter" idx="30"/>
          </p:nvPr>
        </p:nvSpPr>
        <p:spPr>
          <a:xfrm>
            <a:off x="234906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9" name="Rectangle 7"/>
          <p:cNvSpPr>
            <a:spLocks noGrp="1"/>
          </p:cNvSpPr>
          <p:nvPr>
            <p:ph type="pic" sz="quarter" idx="32"/>
          </p:nvPr>
        </p:nvSpPr>
        <p:spPr>
          <a:xfrm>
            <a:off x="6740166"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4" name="Rectangle 7"/>
          <p:cNvSpPr>
            <a:spLocks noGrp="1"/>
          </p:cNvSpPr>
          <p:nvPr>
            <p:ph type="body" sz="quarter" idx="29" hasCustomPrompt="1"/>
          </p:nvPr>
        </p:nvSpPr>
        <p:spPr>
          <a:xfrm>
            <a:off x="152400" y="4495800"/>
            <a:ext cx="8763000" cy="1905000"/>
          </a:xfrm>
        </p:spPr>
        <p:txBody>
          <a:bodyPr anchor="t" anchorCtr="0"/>
          <a:lstStyle>
            <a:lvl1pPr marL="0" marR="0" indent="0" algn="l">
              <a:buFontTx/>
              <a:buNone/>
              <a:defRPr sz="2400" baseline="0"/>
            </a:lvl1pPr>
            <a:extLst/>
          </a:lstStyle>
          <a:p>
            <a:pPr lvl="0"/>
            <a:r>
              <a:rPr lang="en-US" dirty="0" smtClean="0"/>
              <a:t>Click to add caption</a:t>
            </a:r>
            <a:endParaRPr lang="en-US" dirty="0"/>
          </a:p>
        </p:txBody>
      </p:sp>
      <p:sp>
        <p:nvSpPr>
          <p:cNvPr id="8" name="Rectangle 7"/>
          <p:cNvSpPr>
            <a:spLocks noGrp="1"/>
          </p:cNvSpPr>
          <p:nvPr>
            <p:ph type="dt" sz="half" idx="33"/>
          </p:nvPr>
        </p:nvSpPr>
        <p:spPr/>
        <p:txBody>
          <a:bodyPr/>
          <a:lstStyle>
            <a:extLst/>
          </a:lstStyle>
          <a:p>
            <a:fld id="{F30C84A2-23CF-44F5-B813-5187ED5C7D1C}" type="datetimeFigureOut">
              <a:rPr lang="en-US" sz="1200" smtClean="0">
                <a:solidFill>
                  <a:schemeClr val="tx2"/>
                </a:solidFill>
              </a:rPr>
              <a:pPr/>
              <a:t>05-Mar-14</a:t>
            </a:fld>
            <a:endParaRPr lang="en-US"/>
          </a:p>
        </p:txBody>
      </p:sp>
      <p:sp>
        <p:nvSpPr>
          <p:cNvPr id="9" name="Rectangle 8"/>
          <p:cNvSpPr>
            <a:spLocks noGrp="1"/>
          </p:cNvSpPr>
          <p:nvPr>
            <p:ph type="sldNum" sz="quarter" idx="34"/>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10" name="Rectangle 9"/>
          <p:cNvSpPr>
            <a:spLocks noGrp="1"/>
          </p:cNvSpPr>
          <p:nvPr>
            <p:ph type="ftr" sz="quarter" idx="35"/>
          </p:nvPr>
        </p:nvSpPr>
        <p:spPr/>
        <p:txBody>
          <a:bodyPr/>
          <a:lstStyle>
            <a:extLst/>
          </a:lstStyle>
          <a:p>
            <a:endParaRPr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4-Up: 1 Portrait with  3 Landscape">
    <p:spTree>
      <p:nvGrpSpPr>
        <p:cNvPr id="1" name=""/>
        <p:cNvGrpSpPr/>
        <p:nvPr/>
      </p:nvGrpSpPr>
      <p:grpSpPr>
        <a:xfrm>
          <a:off x="0" y="0"/>
          <a:ext cx="0" cy="0"/>
          <a:chOff x="0" y="0"/>
          <a:chExt cx="0" cy="0"/>
        </a:xfrm>
      </p:grpSpPr>
      <p:sp>
        <p:nvSpPr>
          <p:cNvPr id="26" name="Rectangle 7"/>
          <p:cNvSpPr>
            <a:spLocks noGrp="1"/>
          </p:cNvSpPr>
          <p:nvPr>
            <p:ph type="pic" sz="quarter" idx="14"/>
          </p:nvPr>
        </p:nvSpPr>
        <p:spPr>
          <a:xfrm>
            <a:off x="685800" y="257665"/>
            <a:ext cx="4617720" cy="6172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4" name="Rectangle 7"/>
          <p:cNvSpPr>
            <a:spLocks noGrp="1" noChangeAspect="1"/>
          </p:cNvSpPr>
          <p:nvPr>
            <p:ph type="pic" sz="quarter" idx="18"/>
          </p:nvPr>
        </p:nvSpPr>
        <p:spPr>
          <a:xfrm>
            <a:off x="5788848" y="257665"/>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6" name="Rectangle 7"/>
          <p:cNvSpPr>
            <a:spLocks noGrp="1" noChangeAspect="1"/>
          </p:cNvSpPr>
          <p:nvPr>
            <p:ph type="pic" sz="quarter" idx="22"/>
          </p:nvPr>
        </p:nvSpPr>
        <p:spPr>
          <a:xfrm>
            <a:off x="5788848" y="2432657"/>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14" name="Rectangle 7"/>
          <p:cNvSpPr>
            <a:spLocks noGrp="1" noChangeAspect="1"/>
          </p:cNvSpPr>
          <p:nvPr>
            <p:ph type="pic" sz="quarter" idx="23"/>
          </p:nvPr>
        </p:nvSpPr>
        <p:spPr>
          <a:xfrm>
            <a:off x="5788848" y="4607649"/>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7" name="Rectangle 6"/>
          <p:cNvSpPr>
            <a:spLocks noGrp="1"/>
          </p:cNvSpPr>
          <p:nvPr>
            <p:ph type="dt" sz="half" idx="24"/>
          </p:nvPr>
        </p:nvSpPr>
        <p:spPr/>
        <p:txBody>
          <a:bodyPr/>
          <a:lstStyle>
            <a:extLst/>
          </a:lstStyle>
          <a:p>
            <a:fld id="{F30C84A2-23CF-44F5-B813-5187ED5C7D1C}" type="datetimeFigureOut">
              <a:rPr lang="en-US" sz="1200" smtClean="0">
                <a:solidFill>
                  <a:schemeClr val="tx2"/>
                </a:solidFill>
              </a:rPr>
              <a:pPr/>
              <a:t>05-Mar-14</a:t>
            </a:fld>
            <a:endParaRPr lang="en-US"/>
          </a:p>
        </p:txBody>
      </p:sp>
      <p:sp>
        <p:nvSpPr>
          <p:cNvPr id="8" name="Rectangle 7"/>
          <p:cNvSpPr>
            <a:spLocks noGrp="1"/>
          </p:cNvSpPr>
          <p:nvPr>
            <p:ph type="sldNum" sz="quarter" idx="25"/>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9" name="Rectangle 8"/>
          <p:cNvSpPr>
            <a:spLocks noGrp="1"/>
          </p:cNvSpPr>
          <p:nvPr>
            <p:ph type="ftr" sz="quarter" idx="26"/>
          </p:nvPr>
        </p:nvSpPr>
        <p:spPr/>
        <p:txBody>
          <a:bodyPr/>
          <a:lstStyle>
            <a:extLst/>
          </a:lstStyle>
          <a:p>
            <a:endParaRPr lang="en-US"/>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5-up: 3 Landscape with 2 Portrait">
    <p:spTree>
      <p:nvGrpSpPr>
        <p:cNvPr id="1" name=""/>
        <p:cNvGrpSpPr/>
        <p:nvPr/>
      </p:nvGrpSpPr>
      <p:grpSpPr>
        <a:xfrm>
          <a:off x="0" y="0"/>
          <a:ext cx="0" cy="0"/>
          <a:chOff x="0" y="0"/>
          <a:chExt cx="0" cy="0"/>
        </a:xfrm>
      </p:grpSpPr>
      <p:sp>
        <p:nvSpPr>
          <p:cNvPr id="9" name="Rectangle 7"/>
          <p:cNvSpPr>
            <a:spLocks noGrp="1"/>
          </p:cNvSpPr>
          <p:nvPr>
            <p:ph type="pic" sz="quarter" idx="14"/>
          </p:nvPr>
        </p:nvSpPr>
        <p:spPr>
          <a:xfrm>
            <a:off x="609600" y="3429000"/>
            <a:ext cx="207015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7" name="Rectangle 7"/>
          <p:cNvSpPr>
            <a:spLocks noGrp="1"/>
          </p:cNvSpPr>
          <p:nvPr>
            <p:ph type="pic" sz="quarter" idx="17"/>
          </p:nvPr>
        </p:nvSpPr>
        <p:spPr>
          <a:xfrm>
            <a:off x="3033848" y="228600"/>
            <a:ext cx="5562600" cy="4171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31" name="Rectangle 7"/>
          <p:cNvSpPr>
            <a:spLocks noGrp="1"/>
          </p:cNvSpPr>
          <p:nvPr>
            <p:ph type="pic" sz="quarter" idx="26"/>
          </p:nvPr>
        </p:nvSpPr>
        <p:spPr>
          <a:xfrm>
            <a:off x="609600" y="228600"/>
            <a:ext cx="207015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6" name="Rectangle 7"/>
          <p:cNvSpPr>
            <a:spLocks noGrp="1" noChangeAspect="1"/>
          </p:cNvSpPr>
          <p:nvPr>
            <p:ph type="pic" sz="quarter" idx="27"/>
          </p:nvPr>
        </p:nvSpPr>
        <p:spPr>
          <a:xfrm>
            <a:off x="5943600" y="4495800"/>
            <a:ext cx="2666999" cy="1874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3" name="Rectangle 7"/>
          <p:cNvSpPr>
            <a:spLocks noGrp="1" noChangeAspect="1"/>
          </p:cNvSpPr>
          <p:nvPr>
            <p:ph type="pic" sz="quarter" idx="28"/>
          </p:nvPr>
        </p:nvSpPr>
        <p:spPr>
          <a:xfrm>
            <a:off x="3033848" y="4495800"/>
            <a:ext cx="2757352" cy="1874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7" name="Rectangle 6"/>
          <p:cNvSpPr>
            <a:spLocks noGrp="1"/>
          </p:cNvSpPr>
          <p:nvPr>
            <p:ph type="dt" sz="half" idx="29"/>
          </p:nvPr>
        </p:nvSpPr>
        <p:spPr/>
        <p:txBody>
          <a:bodyPr/>
          <a:lstStyle>
            <a:extLst/>
          </a:lstStyle>
          <a:p>
            <a:fld id="{F30C84A2-23CF-44F5-B813-5187ED5C7D1C}" type="datetimeFigureOut">
              <a:rPr lang="en-US" sz="1200" smtClean="0">
                <a:solidFill>
                  <a:schemeClr val="tx2"/>
                </a:solidFill>
              </a:rPr>
              <a:pPr/>
              <a:t>05-Mar-14</a:t>
            </a:fld>
            <a:endParaRPr lang="en-US"/>
          </a:p>
        </p:txBody>
      </p:sp>
      <p:sp>
        <p:nvSpPr>
          <p:cNvPr id="8" name="Rectangle 7"/>
          <p:cNvSpPr>
            <a:spLocks noGrp="1"/>
          </p:cNvSpPr>
          <p:nvPr>
            <p:ph type="sldNum" sz="quarter" idx="30"/>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10" name="Rectangle 9"/>
          <p:cNvSpPr>
            <a:spLocks noGrp="1"/>
          </p:cNvSpPr>
          <p:nvPr>
            <p:ph type="ftr" sz="quarter" idx="31"/>
          </p:nvPr>
        </p:nvSpPr>
        <p:spPr/>
        <p:txBody>
          <a:bodyPr/>
          <a:lstStyle>
            <a:extLst/>
          </a:lstStyle>
          <a:p>
            <a:endParaRPr lang="en-US"/>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5-Up: 3 Portrait with 2 Landscape">
    <p:spTree>
      <p:nvGrpSpPr>
        <p:cNvPr id="1" name=""/>
        <p:cNvGrpSpPr/>
        <p:nvPr/>
      </p:nvGrpSpPr>
      <p:grpSpPr>
        <a:xfrm>
          <a:off x="0" y="0"/>
          <a:ext cx="0" cy="0"/>
          <a:chOff x="0" y="0"/>
          <a:chExt cx="0" cy="0"/>
        </a:xfrm>
      </p:grpSpPr>
      <p:sp>
        <p:nvSpPr>
          <p:cNvPr id="17" name="Rectangle 7"/>
          <p:cNvSpPr>
            <a:spLocks noGrp="1"/>
          </p:cNvSpPr>
          <p:nvPr>
            <p:ph type="pic" sz="quarter" idx="26"/>
          </p:nvPr>
        </p:nvSpPr>
        <p:spPr>
          <a:xfrm>
            <a:off x="5121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3" name="Rectangle 7"/>
          <p:cNvSpPr>
            <a:spLocks noGrp="1"/>
          </p:cNvSpPr>
          <p:nvPr>
            <p:ph type="pic" sz="quarter" idx="29"/>
          </p:nvPr>
        </p:nvSpPr>
        <p:spPr>
          <a:xfrm>
            <a:off x="512134" y="228600"/>
            <a:ext cx="39624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30" name="Rectangle 7"/>
          <p:cNvSpPr>
            <a:spLocks noGrp="1"/>
          </p:cNvSpPr>
          <p:nvPr>
            <p:ph type="pic" sz="quarter" idx="30"/>
          </p:nvPr>
        </p:nvSpPr>
        <p:spPr>
          <a:xfrm>
            <a:off x="4718374" y="228600"/>
            <a:ext cx="39624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2" name="Rectangle 7"/>
          <p:cNvSpPr>
            <a:spLocks noGrp="1"/>
          </p:cNvSpPr>
          <p:nvPr>
            <p:ph type="pic" sz="quarter" idx="27"/>
          </p:nvPr>
        </p:nvSpPr>
        <p:spPr>
          <a:xfrm>
            <a:off x="32934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31" name="Rectangle 7"/>
          <p:cNvSpPr>
            <a:spLocks noGrp="1"/>
          </p:cNvSpPr>
          <p:nvPr>
            <p:ph type="pic" sz="quarter" idx="28"/>
          </p:nvPr>
        </p:nvSpPr>
        <p:spPr>
          <a:xfrm>
            <a:off x="60747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7" name="Rectangle 6"/>
          <p:cNvSpPr>
            <a:spLocks noGrp="1"/>
          </p:cNvSpPr>
          <p:nvPr>
            <p:ph type="dt" sz="half" idx="31"/>
          </p:nvPr>
        </p:nvSpPr>
        <p:spPr/>
        <p:txBody>
          <a:bodyPr/>
          <a:lstStyle>
            <a:extLst/>
          </a:lstStyle>
          <a:p>
            <a:fld id="{F30C84A2-23CF-44F5-B813-5187ED5C7D1C}" type="datetimeFigureOut">
              <a:rPr lang="en-US" sz="1200" smtClean="0">
                <a:solidFill>
                  <a:schemeClr val="tx2"/>
                </a:solidFill>
              </a:rPr>
              <a:pPr/>
              <a:t>05-Mar-14</a:t>
            </a:fld>
            <a:endParaRPr lang="en-US"/>
          </a:p>
        </p:txBody>
      </p:sp>
      <p:sp>
        <p:nvSpPr>
          <p:cNvPr id="8" name="Rectangle 7"/>
          <p:cNvSpPr>
            <a:spLocks noGrp="1"/>
          </p:cNvSpPr>
          <p:nvPr>
            <p:ph type="sldNum" sz="quarter" idx="32"/>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9" name="Rectangle 8"/>
          <p:cNvSpPr>
            <a:spLocks noGrp="1"/>
          </p:cNvSpPr>
          <p:nvPr>
            <p:ph type="ftr" sz="quarter" idx="33"/>
          </p:nvPr>
        </p:nvSpPr>
        <p:spPr/>
        <p:txBody>
          <a:bodyPr/>
          <a:lstStyle>
            <a:extLst/>
          </a:lstStyle>
          <a:p>
            <a:endParaRPr lang="en-US"/>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quare with Caption">
    <p:spTree>
      <p:nvGrpSpPr>
        <p:cNvPr id="1" name=""/>
        <p:cNvGrpSpPr/>
        <p:nvPr/>
      </p:nvGrpSpPr>
      <p:grpSpPr>
        <a:xfrm>
          <a:off x="0" y="0"/>
          <a:ext cx="0" cy="0"/>
          <a:chOff x="0" y="0"/>
          <a:chExt cx="0" cy="0"/>
        </a:xfrm>
      </p:grpSpPr>
      <p:sp>
        <p:nvSpPr>
          <p:cNvPr id="4" name="W¥ل云玗İαЂôÁûÂÚ丫:Pïçtúrê Plå¢éhõlðér 表¥鷗字㌍ 表_W 3"/>
          <p:cNvSpPr>
            <a:spLocks noGrp="1" noChangeAspect="1"/>
          </p:cNvSpPr>
          <p:nvPr>
            <p:ph type="pic" sz="quarter" idx="10"/>
          </p:nvPr>
        </p:nvSpPr>
        <p:spPr>
          <a:xfrm>
            <a:off x="3050273" y="16002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7" name="W¥ل云玗İαЂÕØÚáÛ丫:Téxt Plàçèhòlðêr 表¥鷗字㌍_W 6"/>
          <p:cNvSpPr>
            <a:spLocks noGrp="1"/>
          </p:cNvSpPr>
          <p:nvPr>
            <p:ph type="body" sz="quarter" idx="15" hasCustomPrompt="1"/>
          </p:nvPr>
        </p:nvSpPr>
        <p:spPr>
          <a:xfrm>
            <a:off x="3048000" y="4876800"/>
            <a:ext cx="3200400" cy="1295400"/>
          </a:xfrm>
        </p:spPr>
        <p:txBody>
          <a:bodyPr tIns="91440" rIns="9144" bIns="91440" anchor="t"/>
          <a:lstStyle>
            <a:lvl1pPr marL="0" marR="0" indent="0" algn="l">
              <a:buFontTx/>
              <a:buNone/>
              <a:defRPr sz="1800" i="0"/>
            </a:lvl1pPr>
            <a:extLst/>
          </a:lstStyle>
          <a:p>
            <a:pPr lvl="0"/>
            <a:r>
              <a:rPr lang="en-US" dirty="0" smtClean="0"/>
              <a:t>Click to add caption</a:t>
            </a:r>
            <a:endParaRPr lang="en-US" dirty="0"/>
          </a:p>
        </p:txBody>
      </p:sp>
      <p:sp>
        <p:nvSpPr>
          <p:cNvPr id="5" name="Rectangle 4"/>
          <p:cNvSpPr>
            <a:spLocks noGrp="1"/>
          </p:cNvSpPr>
          <p:nvPr>
            <p:ph type="dt" sz="half" idx="16"/>
          </p:nvPr>
        </p:nvSpPr>
        <p:spPr/>
        <p:txBody>
          <a:bodyPr/>
          <a:lstStyle>
            <a:extLst/>
          </a:lstStyle>
          <a:p>
            <a:fld id="{F30C84A2-23CF-44F5-B813-5187ED5C7D1C}" type="datetimeFigureOut">
              <a:rPr lang="en-US" sz="1200" smtClean="0">
                <a:solidFill>
                  <a:schemeClr val="tx2"/>
                </a:solidFill>
              </a:rPr>
              <a:pPr/>
              <a:t>05-Mar-14</a:t>
            </a:fld>
            <a:endParaRPr lang="en-US"/>
          </a:p>
        </p:txBody>
      </p:sp>
      <p:sp>
        <p:nvSpPr>
          <p:cNvPr id="6" name="Rectangle 5"/>
          <p:cNvSpPr>
            <a:spLocks noGrp="1"/>
          </p:cNvSpPr>
          <p:nvPr>
            <p:ph type="sldNum" sz="quarter" idx="17"/>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8" name="Rectangle 7"/>
          <p:cNvSpPr>
            <a:spLocks noGrp="1"/>
          </p:cNvSpPr>
          <p:nvPr>
            <p:ph type="ftr" sz="quarter" idx="18"/>
          </p:nvPr>
        </p:nvSpPr>
        <p:spPr/>
        <p:txBody>
          <a:bodyPr/>
          <a:lstStyle>
            <a:extLst/>
          </a:lstStyle>
          <a:p>
            <a:endParaRPr lang="en-US"/>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Up Square with Caption">
    <p:spTree>
      <p:nvGrpSpPr>
        <p:cNvPr id="1" name=""/>
        <p:cNvGrpSpPr/>
        <p:nvPr/>
      </p:nvGrpSpPr>
      <p:grpSpPr>
        <a:xfrm>
          <a:off x="0" y="0"/>
          <a:ext cx="0" cy="0"/>
          <a:chOff x="0" y="0"/>
          <a:chExt cx="0" cy="0"/>
        </a:xfrm>
      </p:grpSpPr>
      <p:sp>
        <p:nvSpPr>
          <p:cNvPr id="4" name="W¥ل云玗İαЂôÁûÂÚ丫:Pïçtúrê Plå¢éhõlðér 表¥鷗字㌍ 表_W 3"/>
          <p:cNvSpPr>
            <a:spLocks noGrp="1" noChangeAspect="1"/>
          </p:cNvSpPr>
          <p:nvPr>
            <p:ph type="pic" sz="quarter" idx="10"/>
          </p:nvPr>
        </p:nvSpPr>
        <p:spPr>
          <a:xfrm>
            <a:off x="4955273" y="13716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6" name="W¥ل云玗İαЂôÁûÂÚ丫:Pïçtúrê Plå¢éhõlðér 表¥鷗字㌍ 表_W 5"/>
          <p:cNvSpPr>
            <a:spLocks noGrp="1" noChangeAspect="1"/>
          </p:cNvSpPr>
          <p:nvPr>
            <p:ph type="pic" sz="quarter" idx="14"/>
          </p:nvPr>
        </p:nvSpPr>
        <p:spPr>
          <a:xfrm>
            <a:off x="1143000" y="13716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7" name="W¥ل云玗İαЂÕØÚáÛ丫:Téxt Plàçèhòlðêr 表¥鷗字㌍_W 6"/>
          <p:cNvSpPr>
            <a:spLocks noGrp="1"/>
          </p:cNvSpPr>
          <p:nvPr>
            <p:ph type="body" sz="quarter" idx="15" hasCustomPrompt="1"/>
          </p:nvPr>
        </p:nvSpPr>
        <p:spPr>
          <a:xfrm>
            <a:off x="4953000" y="4648200"/>
            <a:ext cx="3200400" cy="1295400"/>
          </a:xfrm>
        </p:spPr>
        <p:txBody>
          <a:bodyPr tIns="91440" rIns="9144" bIns="91440" anchor="t"/>
          <a:lstStyle>
            <a:lvl1pPr marL="0" marR="0" indent="0" algn="l">
              <a:buFontTx/>
              <a:buNone/>
              <a:defRPr sz="1800" i="0"/>
            </a:lvl1pPr>
            <a:extLst/>
          </a:lstStyle>
          <a:p>
            <a:pPr lvl="0"/>
            <a:r>
              <a:rPr lang="en-US" dirty="0" smtClean="0"/>
              <a:t>Click to add caption</a:t>
            </a:r>
            <a:endParaRPr lang="en-US" dirty="0"/>
          </a:p>
        </p:txBody>
      </p:sp>
      <p:sp>
        <p:nvSpPr>
          <p:cNvPr id="8" name="W¥ل云玗İαЂÕØÚáÛ丫:Téxt Plàçèhòlðêr 表¥鷗字㌍_W 7"/>
          <p:cNvSpPr>
            <a:spLocks noGrp="1"/>
          </p:cNvSpPr>
          <p:nvPr>
            <p:ph type="body" sz="quarter" idx="16" hasCustomPrompt="1"/>
          </p:nvPr>
        </p:nvSpPr>
        <p:spPr>
          <a:xfrm>
            <a:off x="1143000" y="4648200"/>
            <a:ext cx="3200400" cy="1295400"/>
          </a:xfrm>
        </p:spPr>
        <p:txBody>
          <a:bodyPr tIns="91440" rIns="9144" bIns="91440" anchor="t"/>
          <a:lstStyle>
            <a:lvl1pPr marL="0" marR="0" indent="0" algn="l">
              <a:buFontTx/>
              <a:buNone/>
              <a:defRPr sz="1800" i="0"/>
            </a:lvl1pPr>
            <a:extLst/>
          </a:lstStyle>
          <a:p>
            <a:pPr lvl="0"/>
            <a:r>
              <a:rPr lang="en-US" dirty="0" smtClean="0"/>
              <a:t>Click to add caption</a:t>
            </a:r>
            <a:endParaRPr lang="en-US" dirty="0"/>
          </a:p>
        </p:txBody>
      </p:sp>
      <p:sp>
        <p:nvSpPr>
          <p:cNvPr id="9" name="Rectangle 8"/>
          <p:cNvSpPr>
            <a:spLocks noGrp="1"/>
          </p:cNvSpPr>
          <p:nvPr>
            <p:ph type="dt" sz="half" idx="17"/>
          </p:nvPr>
        </p:nvSpPr>
        <p:spPr/>
        <p:txBody>
          <a:bodyPr/>
          <a:lstStyle>
            <a:extLst/>
          </a:lstStyle>
          <a:p>
            <a:fld id="{F30C84A2-23CF-44F5-B813-5187ED5C7D1C}" type="datetimeFigureOut">
              <a:rPr lang="en-US" sz="1200" smtClean="0">
                <a:solidFill>
                  <a:schemeClr val="tx2"/>
                </a:solidFill>
              </a:rPr>
              <a:pPr/>
              <a:t>05-Mar-14</a:t>
            </a:fld>
            <a:endParaRPr lang="en-US"/>
          </a:p>
        </p:txBody>
      </p:sp>
      <p:sp>
        <p:nvSpPr>
          <p:cNvPr id="10" name="Rectangle 9"/>
          <p:cNvSpPr>
            <a:spLocks noGrp="1"/>
          </p:cNvSpPr>
          <p:nvPr>
            <p:ph type="sldNum" sz="quarter" idx="18"/>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11" name="Rectangle 10"/>
          <p:cNvSpPr>
            <a:spLocks noGrp="1"/>
          </p:cNvSpPr>
          <p:nvPr>
            <p:ph type="ftr" sz="quarter" idx="19"/>
          </p:nvPr>
        </p:nvSpPr>
        <p:spPr/>
        <p:txBody>
          <a:bodyPr/>
          <a:lstStyle>
            <a:extLst/>
          </a:lstStyle>
          <a:p>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Landscape with Caption">
    <p:spTree>
      <p:nvGrpSpPr>
        <p:cNvPr id="1" name=""/>
        <p:cNvGrpSpPr/>
        <p:nvPr/>
      </p:nvGrpSpPr>
      <p:grpSpPr>
        <a:xfrm>
          <a:off x="0" y="0"/>
          <a:ext cx="0" cy="0"/>
          <a:chOff x="0" y="0"/>
          <a:chExt cx="0" cy="0"/>
        </a:xfrm>
      </p:grpSpPr>
      <p:sp>
        <p:nvSpPr>
          <p:cNvPr id="5" name="Rectangle 9"/>
          <p:cNvSpPr>
            <a:spLocks noGrp="1" noChangeAspect="1"/>
          </p:cNvSpPr>
          <p:nvPr>
            <p:ph type="pic" sz="quarter" idx="10"/>
          </p:nvPr>
        </p:nvSpPr>
        <p:spPr>
          <a:xfrm>
            <a:off x="914400" y="294590"/>
            <a:ext cx="7467600" cy="56007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lstStyle>
            <a:lvl1pPr marL="0" marR="0" indent="1588" algn="ctr" rtl="0" latinLnBrk="0">
              <a:spcBef>
                <a:spcPct val="20000"/>
              </a:spcBef>
              <a:buFontTx/>
              <a:buNone/>
              <a:defRPr lang="en-US" i="0" smtClean="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solidFill>
                  <a:schemeClr val="tx1"/>
                </a:solidFill>
                <a:latin typeface="+mn-lt"/>
                <a:ea typeface="+mn-ea"/>
                <a:cs typeface="+mn-cs"/>
              </a:rPr>
              <a:t>Click icon to add picture</a:t>
            </a:r>
            <a:endParaRPr lang="en-US" i="0" dirty="0"/>
          </a:p>
        </p:txBody>
      </p:sp>
      <p:sp>
        <p:nvSpPr>
          <p:cNvPr id="7" name="Rectangle 5"/>
          <p:cNvSpPr>
            <a:spLocks noGrp="1"/>
          </p:cNvSpPr>
          <p:nvPr>
            <p:ph type="body" sz="quarter" idx="11" hasCustomPrompt="1"/>
          </p:nvPr>
        </p:nvSpPr>
        <p:spPr>
          <a:xfrm>
            <a:off x="914400" y="6019800"/>
            <a:ext cx="7467600" cy="381000"/>
          </a:xfrm>
        </p:spPr>
        <p:txBody>
          <a:bodyPr rIns="9144" anchor="t" anchorCtr="0">
            <a:noAutofit/>
          </a:bodyPr>
          <a:lstStyle>
            <a:lvl1pPr marL="0" marR="0" indent="0" algn="l" rtl="0" latinLnBrk="0">
              <a:spcBef>
                <a:spcPct val="20000"/>
              </a:spcBef>
              <a:buFontTx/>
              <a:buNone/>
              <a:defRPr sz="1800" i="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4" name="Rectangle 3"/>
          <p:cNvSpPr>
            <a:spLocks noGrp="1"/>
          </p:cNvSpPr>
          <p:nvPr>
            <p:ph type="dt" sz="half" idx="12"/>
          </p:nvPr>
        </p:nvSpPr>
        <p:spPr/>
        <p:txBody>
          <a:bodyPr/>
          <a:lstStyle>
            <a:extLst/>
          </a:lstStyle>
          <a:p>
            <a:fld id="{F30C84A2-23CF-44F5-B813-5187ED5C7D1C}" type="datetimeFigureOut">
              <a:rPr lang="en-US" sz="1200" smtClean="0">
                <a:solidFill>
                  <a:schemeClr val="tx2"/>
                </a:solidFill>
              </a:rPr>
              <a:pPr/>
              <a:t>05-Mar-14</a:t>
            </a:fld>
            <a:endParaRPr lang="en-US"/>
          </a:p>
        </p:txBody>
      </p:sp>
      <p:sp>
        <p:nvSpPr>
          <p:cNvPr id="6" name="Rectangle 5"/>
          <p:cNvSpPr>
            <a:spLocks noGrp="1"/>
          </p:cNvSpPr>
          <p:nvPr>
            <p:ph type="sldNum" sz="quarter" idx="13"/>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8" name="Rectangle 7"/>
          <p:cNvSpPr>
            <a:spLocks noGrp="1"/>
          </p:cNvSpPr>
          <p:nvPr>
            <p:ph type="ftr" sz="quarter" idx="14"/>
          </p:nvPr>
        </p:nvSpPr>
        <p:spPr/>
        <p:txBody>
          <a:bodyPr/>
          <a:lstStyle>
            <a:extLst/>
          </a:lstStyle>
          <a:p>
            <a:endParaRPr lang="en-US"/>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norama">
    <p:spTree>
      <p:nvGrpSpPr>
        <p:cNvPr id="1" name=""/>
        <p:cNvGrpSpPr/>
        <p:nvPr/>
      </p:nvGrpSpPr>
      <p:grpSpPr>
        <a:xfrm>
          <a:off x="0" y="0"/>
          <a:ext cx="0" cy="0"/>
          <a:chOff x="0" y="0"/>
          <a:chExt cx="0" cy="0"/>
        </a:xfrm>
      </p:grpSpPr>
      <p:sp>
        <p:nvSpPr>
          <p:cNvPr id="3" name="W¥ل云玗İαЂôÁûÂÚ丫:Pïçtúrê Plå¢éhõlðér 表¥鷗字㌍ 表_W 2"/>
          <p:cNvSpPr>
            <a:spLocks noGrp="1"/>
          </p:cNvSpPr>
          <p:nvPr>
            <p:ph type="pic" sz="quarter" idx="30"/>
          </p:nvPr>
        </p:nvSpPr>
        <p:spPr>
          <a:xfrm>
            <a:off x="457200" y="2057400"/>
            <a:ext cx="8229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4" name="W¥ل云玗İαЂÕØÚáÛ丫:Téxt Plàçèhòlðêr 表¥鷗字㌍_W 3"/>
          <p:cNvSpPr>
            <a:spLocks noGrp="1"/>
          </p:cNvSpPr>
          <p:nvPr>
            <p:ph type="body" sz="quarter" idx="12" hasCustomPrompt="1"/>
          </p:nvPr>
        </p:nvSpPr>
        <p:spPr>
          <a:xfrm>
            <a:off x="457200" y="4876800"/>
            <a:ext cx="8229600" cy="1447800"/>
          </a:xfrm>
        </p:spPr>
        <p:txBody>
          <a:bodyPr tIns="91440" rIns="9144" bIns="91440" anchor="t"/>
          <a:lstStyle>
            <a:lvl1pPr marL="0" marR="0" indent="0" algn="l">
              <a:buFontTx/>
              <a:buNone/>
              <a:defRPr sz="1800" i="0"/>
            </a:lvl1pPr>
            <a:extLst/>
          </a:lstStyle>
          <a:p>
            <a:pPr lvl="0"/>
            <a:r>
              <a:rPr lang="en-US" dirty="0" smtClean="0"/>
              <a:t>Click to add caption</a:t>
            </a:r>
            <a:endParaRPr lang="en-US" dirty="0"/>
          </a:p>
        </p:txBody>
      </p:sp>
      <p:sp>
        <p:nvSpPr>
          <p:cNvPr id="5" name="Rectangle 4"/>
          <p:cNvSpPr>
            <a:spLocks noGrp="1"/>
          </p:cNvSpPr>
          <p:nvPr>
            <p:ph type="dt" sz="half" idx="31"/>
          </p:nvPr>
        </p:nvSpPr>
        <p:spPr/>
        <p:txBody>
          <a:bodyPr/>
          <a:lstStyle>
            <a:extLst/>
          </a:lstStyle>
          <a:p>
            <a:fld id="{F30C84A2-23CF-44F5-B813-5187ED5C7D1C}" type="datetimeFigureOut">
              <a:rPr lang="en-US" sz="1200" smtClean="0">
                <a:solidFill>
                  <a:schemeClr val="tx2"/>
                </a:solidFill>
              </a:rPr>
              <a:pPr/>
              <a:t>05-Mar-14</a:t>
            </a:fld>
            <a:endParaRPr lang="en-US"/>
          </a:p>
        </p:txBody>
      </p:sp>
      <p:sp>
        <p:nvSpPr>
          <p:cNvPr id="6" name="Rectangle 5"/>
          <p:cNvSpPr>
            <a:spLocks noGrp="1"/>
          </p:cNvSpPr>
          <p:nvPr>
            <p:ph type="sldNum" sz="quarter" idx="32"/>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7" name="Rectangle 6"/>
          <p:cNvSpPr>
            <a:spLocks noGrp="1"/>
          </p:cNvSpPr>
          <p:nvPr>
            <p:ph type="ftr" sz="quarter" idx="33"/>
          </p:nvPr>
        </p:nvSpPr>
        <p:spPr/>
        <p:txBody>
          <a:bodyPr/>
          <a:lstStyle>
            <a:extLst/>
          </a:lstStyle>
          <a:p>
            <a:endParaRPr lang="en-US"/>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3" name="Rectangle 13"/>
          <p:cNvSpPr>
            <a:spLocks noGrp="1"/>
          </p:cNvSpPr>
          <p:nvPr>
            <p:ph type="title"/>
          </p:nvPr>
        </p:nvSpPr>
        <p:spPr/>
        <p:txBody>
          <a:bodyPr anchor="ctr"/>
          <a:lstStyle>
            <a:extLst/>
          </a:lstStyle>
          <a:p>
            <a:r>
              <a:rPr lang="en-US" noProof="1" smtClean="0"/>
              <a:t>Click to edit Master title style</a:t>
            </a:r>
            <a:endParaRPr lang="en-US"/>
          </a:p>
        </p:txBody>
      </p:sp>
      <p:sp>
        <p:nvSpPr>
          <p:cNvPr id="14" name="Rectangle 6"/>
          <p:cNvSpPr>
            <a:spLocks noGrp="1"/>
          </p:cNvSpPr>
          <p:nvPr>
            <p:ph idx="1"/>
          </p:nvPr>
        </p:nvSpPr>
        <p:spPr/>
        <p:txBody>
          <a:bodyPr/>
          <a:lstStyle>
            <a:extLst/>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a:p>
        </p:txBody>
      </p:sp>
      <p:sp>
        <p:nvSpPr>
          <p:cNvPr id="2" name="Rectangle 7"/>
          <p:cNvSpPr>
            <a:spLocks noGrp="1"/>
          </p:cNvSpPr>
          <p:nvPr>
            <p:ph type="dt" sz="half" idx="10"/>
          </p:nvPr>
        </p:nvSpPr>
        <p:spPr/>
        <p:txBody>
          <a:bodyPr/>
          <a:lstStyle>
            <a:extLst/>
          </a:lstStyle>
          <a:p>
            <a:fld id="{ACB2EC6F-6501-4E04-BD6C-A8A6CABB2C5B}" type="datetimeFigureOut">
              <a:rPr lang="en-US" smtClean="0"/>
              <a:pPr/>
              <a:t>05-Mar-14</a:t>
            </a:fld>
            <a:endParaRPr lang="en-US"/>
          </a:p>
        </p:txBody>
      </p:sp>
      <p:sp>
        <p:nvSpPr>
          <p:cNvPr id="27" name="Rectangle 19"/>
          <p:cNvSpPr>
            <a:spLocks noGrp="1"/>
          </p:cNvSpPr>
          <p:nvPr>
            <p:ph type="ftr" sz="quarter" idx="11"/>
          </p:nvPr>
        </p:nvSpPr>
        <p:spPr/>
        <p:txBody>
          <a:bodyPr/>
          <a:lstStyle>
            <a:extLst/>
          </a:lstStyle>
          <a:p>
            <a:endParaRPr lang="en-US"/>
          </a:p>
        </p:txBody>
      </p:sp>
      <p:sp>
        <p:nvSpPr>
          <p:cNvPr id="24" name="Rectangle 26"/>
          <p:cNvSpPr>
            <a:spLocks noGrp="1"/>
          </p:cNvSpPr>
          <p:nvPr>
            <p:ph type="sldNum" sz="quarter" idx="12"/>
          </p:nvPr>
        </p:nvSpPr>
        <p:spPr/>
        <p:txBody>
          <a:bodyPr/>
          <a:lstStyle>
            <a:extLst/>
          </a:lstStyle>
          <a:p>
            <a:fld id="{963B0023-0CED-47F7-85AE-654F0B232C29}"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reserve="1">
  <p:cSld name="Portrait with Caption">
    <p:spTree>
      <p:nvGrpSpPr>
        <p:cNvPr id="1" name=""/>
        <p:cNvGrpSpPr/>
        <p:nvPr/>
      </p:nvGrpSpPr>
      <p:grpSpPr>
        <a:xfrm>
          <a:off x="0" y="0"/>
          <a:ext cx="0" cy="0"/>
          <a:chOff x="0" y="0"/>
          <a:chExt cx="0" cy="0"/>
        </a:xfrm>
      </p:grpSpPr>
      <p:sp>
        <p:nvSpPr>
          <p:cNvPr id="11" name="Rectangle 8"/>
          <p:cNvSpPr>
            <a:spLocks noGrp="1"/>
          </p:cNvSpPr>
          <p:nvPr>
            <p:ph type="pic" sz="quarter" idx="10"/>
          </p:nvPr>
        </p:nvSpPr>
        <p:spPr>
          <a:xfrm>
            <a:off x="419375" y="233241"/>
            <a:ext cx="4640305" cy="61722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i="0" smtClean="0"/>
              <a:t>Click icon to add picture</a:t>
            </a:r>
            <a:endParaRPr lang="en-US" i="0" dirty="0"/>
          </a:p>
        </p:txBody>
      </p:sp>
      <p:sp>
        <p:nvSpPr>
          <p:cNvPr id="13" name="Rectangle 6"/>
          <p:cNvSpPr>
            <a:spLocks noGrp="1"/>
          </p:cNvSpPr>
          <p:nvPr>
            <p:ph type="body" sz="quarter" idx="11" hasCustomPrompt="1"/>
          </p:nvPr>
        </p:nvSpPr>
        <p:spPr>
          <a:xfrm>
            <a:off x="5257800" y="3048000"/>
            <a:ext cx="3505200" cy="3352800"/>
          </a:xfrm>
        </p:spPr>
        <p:txBody>
          <a:bodyPr tIns="91440" bIns="91440" anchor="b" anchorCtr="0">
            <a:noAutofit/>
          </a:bodyPr>
          <a:lstStyle>
            <a:lvl1pPr marL="0" marR="0" indent="0" algn="l" rtl="0" latinLnBrk="0">
              <a:spcBef>
                <a:spcPct val="20000"/>
              </a:spcBef>
              <a:buFontTx/>
              <a:buNone/>
              <a:defRPr sz="1800" i="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4" name="Rectangle 3"/>
          <p:cNvSpPr>
            <a:spLocks noGrp="1"/>
          </p:cNvSpPr>
          <p:nvPr>
            <p:ph type="dt" sz="half" idx="12"/>
          </p:nvPr>
        </p:nvSpPr>
        <p:spPr/>
        <p:txBody>
          <a:bodyPr/>
          <a:lstStyle>
            <a:extLst/>
          </a:lstStyle>
          <a:p>
            <a:fld id="{F30C84A2-23CF-44F5-B813-5187ED5C7D1C}" type="datetimeFigureOut">
              <a:rPr lang="en-US" sz="1200" smtClean="0">
                <a:solidFill>
                  <a:schemeClr val="tx2"/>
                </a:solidFill>
              </a:rPr>
              <a:pPr/>
              <a:t>05-Mar-14</a:t>
            </a:fld>
            <a:endParaRPr lang="en-US"/>
          </a:p>
        </p:txBody>
      </p:sp>
      <p:sp>
        <p:nvSpPr>
          <p:cNvPr id="5" name="Rectangle 4"/>
          <p:cNvSpPr>
            <a:spLocks noGrp="1"/>
          </p:cNvSpPr>
          <p:nvPr>
            <p:ph type="sldNum" sz="quarter" idx="13"/>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6" name="Rectangle 5"/>
          <p:cNvSpPr>
            <a:spLocks noGrp="1"/>
          </p:cNvSpPr>
          <p:nvPr>
            <p:ph type="ftr" sz="quarter" idx="14"/>
          </p:nvPr>
        </p:nvSpPr>
        <p:spPr/>
        <p:txBody>
          <a:bodyPr/>
          <a:lstStyle>
            <a:extLst/>
          </a:lstStyle>
          <a:p>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andscape (Fullscreen)">
    <p:spTree>
      <p:nvGrpSpPr>
        <p:cNvPr id="1" name=""/>
        <p:cNvGrpSpPr/>
        <p:nvPr/>
      </p:nvGrpSpPr>
      <p:grpSpPr>
        <a:xfrm>
          <a:off x="0" y="0"/>
          <a:ext cx="0" cy="0"/>
          <a:chOff x="0" y="0"/>
          <a:chExt cx="0" cy="0"/>
        </a:xfrm>
      </p:grpSpPr>
      <p:sp>
        <p:nvSpPr>
          <p:cNvPr id="15" name="Rectangle 6"/>
          <p:cNvSpPr>
            <a:spLocks noGrp="1" noChangeAspect="1"/>
          </p:cNvSpPr>
          <p:nvPr>
            <p:ph type="pic" sz="quarter" idx="10" hasCustomPrompt="1"/>
          </p:nvPr>
        </p:nvSpPr>
        <p:spPr>
          <a:xfrm>
            <a:off x="0" y="0"/>
            <a:ext cx="9144000" cy="6858000"/>
          </a:xfrm>
          <a:noFill/>
          <a:ln w="25400" cap="rnd" cmpd="sng" algn="ctr">
            <a:noFill/>
            <a:prstDash val="solid"/>
          </a:ln>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a:buFontTx/>
              <a:buNone/>
            </a:pPr>
            <a:r>
              <a:rPr lang="en-US" i="0" dirty="0" smtClean="0"/>
              <a:t>Click icon</a:t>
            </a:r>
            <a:r>
              <a:rPr lang="en-US" i="0" baseline="0" dirty="0" smtClean="0"/>
              <a:t> to add </a:t>
            </a:r>
            <a:r>
              <a:rPr lang="en-US" i="0" dirty="0" smtClean="0"/>
              <a:t>full page picture</a:t>
            </a:r>
            <a:endParaRPr lang="en-US" i="0" baseline="0" dirty="0" smtClean="0"/>
          </a:p>
          <a:p>
            <a:pPr marL="0" marR="0" indent="0" algn="ctr">
              <a:buFontTx/>
              <a:buNone/>
            </a:pPr>
            <a:endParaRPr lang="en-US" i="0" dirty="0" smtClean="0"/>
          </a:p>
          <a:p>
            <a:pPr algn="ctr">
              <a:buFontTx/>
              <a:buNone/>
            </a:pPr>
            <a:endParaRPr lang="en-US" i="0" dirty="0" smtClean="0"/>
          </a:p>
          <a:p>
            <a:pPr algn="ctr">
              <a:buFontTx/>
              <a:buNone/>
            </a:pPr>
            <a:endParaRPr lang="en-US" i="0"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lbum Section">
    <p:spTree>
      <p:nvGrpSpPr>
        <p:cNvPr id="1" name=""/>
        <p:cNvGrpSpPr/>
        <p:nvPr/>
      </p:nvGrpSpPr>
      <p:grpSpPr>
        <a:xfrm>
          <a:off x="0" y="0"/>
          <a:ext cx="0" cy="0"/>
          <a:chOff x="0" y="0"/>
          <a:chExt cx="0" cy="0"/>
        </a:xfrm>
      </p:grpSpPr>
      <p:sp>
        <p:nvSpPr>
          <p:cNvPr id="17" name="Rectangle 2"/>
          <p:cNvSpPr>
            <a:spLocks noGrp="1"/>
          </p:cNvSpPr>
          <p:nvPr>
            <p:ph type="title" hasCustomPrompt="1"/>
          </p:nvPr>
        </p:nvSpPr>
        <p:spPr>
          <a:xfrm>
            <a:off x="752670" y="4572000"/>
            <a:ext cx="7781730" cy="990600"/>
          </a:xfrm>
        </p:spPr>
        <p:txBody>
          <a:bodyPr vert="horz" bIns="0" anchor="b" anchorCtr="0"/>
          <a:lstStyle>
            <a:lvl1pPr>
              <a:defRPr baseline="0"/>
            </a:lvl1pPr>
            <a:extLst/>
          </a:lstStyle>
          <a:p>
            <a:r>
              <a:rPr lang="en-US" dirty="0" smtClean="0"/>
              <a:t>Click to add section title</a:t>
            </a:r>
            <a:endParaRPr lang="en-US" dirty="0"/>
          </a:p>
        </p:txBody>
      </p:sp>
      <p:sp>
        <p:nvSpPr>
          <p:cNvPr id="27" name="Rectangle 11"/>
          <p:cNvSpPr>
            <a:spLocks noGrp="1"/>
          </p:cNvSpPr>
          <p:nvPr>
            <p:ph type="body" sz="quarter" idx="14" hasCustomPrompt="1"/>
          </p:nvPr>
        </p:nvSpPr>
        <p:spPr>
          <a:xfrm>
            <a:off x="752670" y="5600700"/>
            <a:ext cx="7772400" cy="838200"/>
          </a:xfrm>
        </p:spPr>
        <p:txBody>
          <a:bodyPr vert="horz" tIns="0"/>
          <a:lstStyle>
            <a:lvl1pPr>
              <a:buFontTx/>
              <a:buNone/>
              <a:defRPr sz="1800"/>
            </a:lvl1pPr>
            <a:extLst/>
          </a:lstStyle>
          <a:p>
            <a:pPr lvl="0"/>
            <a:r>
              <a:rPr lang="en-US" dirty="0" smtClean="0"/>
              <a:t>Click to add subtitle</a:t>
            </a:r>
            <a:endParaRPr lang="en-US" dirty="0"/>
          </a:p>
        </p:txBody>
      </p:sp>
      <p:sp>
        <p:nvSpPr>
          <p:cNvPr id="7" name="Rectangle 6"/>
          <p:cNvSpPr>
            <a:spLocks noGrp="1"/>
          </p:cNvSpPr>
          <p:nvPr>
            <p:ph type="pic" sz="quarter" idx="11"/>
          </p:nvPr>
        </p:nvSpPr>
        <p:spPr>
          <a:xfrm>
            <a:off x="786338"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extLst/>
          </a:lstStyle>
          <a:p>
            <a:pPr algn="ctr">
              <a:buFontTx/>
              <a:buNone/>
            </a:pPr>
            <a:r>
              <a:rPr lang="en-US" sz="2000" smtClean="0"/>
              <a:t>Click icon to add picture</a:t>
            </a:r>
            <a:endParaRPr lang="en-US" sz="2000" dirty="0"/>
          </a:p>
        </p:txBody>
      </p:sp>
      <p:sp>
        <p:nvSpPr>
          <p:cNvPr id="18" name="Rectangle 6"/>
          <p:cNvSpPr>
            <a:spLocks noGrp="1"/>
          </p:cNvSpPr>
          <p:nvPr>
            <p:ph type="pic" sz="quarter" idx="15"/>
          </p:nvPr>
        </p:nvSpPr>
        <p:spPr>
          <a:xfrm>
            <a:off x="3474604"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extLst/>
          </a:lstStyle>
          <a:p>
            <a:pPr algn="ctr">
              <a:buFontTx/>
              <a:buNone/>
            </a:pPr>
            <a:r>
              <a:rPr lang="en-US" sz="2000" smtClean="0"/>
              <a:t>Click icon to add picture</a:t>
            </a:r>
            <a:endParaRPr lang="en-US" sz="2000" dirty="0"/>
          </a:p>
        </p:txBody>
      </p:sp>
      <p:sp>
        <p:nvSpPr>
          <p:cNvPr id="2" name="Rectangle 6"/>
          <p:cNvSpPr>
            <a:spLocks noGrp="1"/>
          </p:cNvSpPr>
          <p:nvPr>
            <p:ph type="pic" sz="quarter" idx="16"/>
          </p:nvPr>
        </p:nvSpPr>
        <p:spPr>
          <a:xfrm>
            <a:off x="6162870"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extLst/>
          </a:lstStyle>
          <a:p>
            <a:pPr algn="ctr">
              <a:buFontTx/>
              <a:buNone/>
            </a:pPr>
            <a:r>
              <a:rPr lang="en-US" sz="2000" smtClean="0"/>
              <a:t>Click icon to add picture</a:t>
            </a:r>
            <a:endParaRPr lang="en-US" sz="2000" dirty="0"/>
          </a:p>
        </p:txBody>
      </p:sp>
      <p:sp>
        <p:nvSpPr>
          <p:cNvPr id="8" name="Rectangle 7"/>
          <p:cNvSpPr>
            <a:spLocks noGrp="1"/>
          </p:cNvSpPr>
          <p:nvPr>
            <p:ph type="dt" sz="half" idx="17"/>
          </p:nvPr>
        </p:nvSpPr>
        <p:spPr/>
        <p:txBody>
          <a:bodyPr/>
          <a:lstStyle>
            <a:extLst/>
          </a:lstStyle>
          <a:p>
            <a:fld id="{F30C84A2-23CF-44F5-B813-5187ED5C7D1C}" type="datetimeFigureOut">
              <a:rPr lang="en-US" sz="1200" smtClean="0">
                <a:solidFill>
                  <a:schemeClr val="tx2"/>
                </a:solidFill>
              </a:rPr>
              <a:pPr/>
              <a:t>05-Mar-14</a:t>
            </a:fld>
            <a:endParaRPr lang="en-US"/>
          </a:p>
        </p:txBody>
      </p:sp>
      <p:sp>
        <p:nvSpPr>
          <p:cNvPr id="9" name="Rectangle 8"/>
          <p:cNvSpPr>
            <a:spLocks noGrp="1"/>
          </p:cNvSpPr>
          <p:nvPr>
            <p:ph type="sldNum" sz="quarter" idx="18"/>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10" name="Rectangle 9"/>
          <p:cNvSpPr>
            <a:spLocks noGrp="1"/>
          </p:cNvSpPr>
          <p:nvPr>
            <p:ph type="ftr" sz="quarter" idx="19"/>
          </p:nvPr>
        </p:nvSpPr>
        <p:spPr/>
        <p:txBody>
          <a:bodyPr/>
          <a:lstStyle>
            <a:extLst/>
          </a:lstStyle>
          <a:p>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preserve="1">
  <p:cSld name="2-Up Portrait with Captions">
    <p:spTree>
      <p:nvGrpSpPr>
        <p:cNvPr id="1" name=""/>
        <p:cNvGrpSpPr/>
        <p:nvPr/>
      </p:nvGrpSpPr>
      <p:grpSpPr>
        <a:xfrm>
          <a:off x="0" y="0"/>
          <a:ext cx="0" cy="0"/>
          <a:chOff x="0" y="0"/>
          <a:chExt cx="0" cy="0"/>
        </a:xfrm>
      </p:grpSpPr>
      <p:sp>
        <p:nvSpPr>
          <p:cNvPr id="20" name="Rectangle 8"/>
          <p:cNvSpPr>
            <a:spLocks noGrp="1" noChangeAspect="1"/>
          </p:cNvSpPr>
          <p:nvPr>
            <p:ph type="pic" sz="quarter" idx="10"/>
          </p:nvPr>
        </p:nvSpPr>
        <p:spPr>
          <a:xfrm>
            <a:off x="4722047" y="609600"/>
            <a:ext cx="3431353" cy="4575141"/>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11" name="Rectangle 8"/>
          <p:cNvSpPr>
            <a:spLocks noGrp="1" noChangeAspect="1"/>
          </p:cNvSpPr>
          <p:nvPr>
            <p:ph type="pic" sz="quarter" idx="11"/>
          </p:nvPr>
        </p:nvSpPr>
        <p:spPr>
          <a:xfrm>
            <a:off x="1066800" y="609600"/>
            <a:ext cx="3429000" cy="4572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3" name="Rectangle 7"/>
          <p:cNvSpPr>
            <a:spLocks noGrp="1"/>
          </p:cNvSpPr>
          <p:nvPr>
            <p:ph type="body" sz="quarter" idx="14" hasCustomPrompt="1"/>
          </p:nvPr>
        </p:nvSpPr>
        <p:spPr>
          <a:xfrm>
            <a:off x="1066800" y="5334000"/>
            <a:ext cx="3429000" cy="1066800"/>
          </a:xfrm>
        </p:spPr>
        <p:txBody>
          <a:bodyPr lIns="91440" rIns="9144"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19" name="Rectangle 7"/>
          <p:cNvSpPr>
            <a:spLocks noGrp="1"/>
          </p:cNvSpPr>
          <p:nvPr>
            <p:ph type="body" sz="quarter" idx="15" hasCustomPrompt="1"/>
          </p:nvPr>
        </p:nvSpPr>
        <p:spPr>
          <a:xfrm>
            <a:off x="4724400" y="5334000"/>
            <a:ext cx="3429000" cy="1066800"/>
          </a:xfrm>
        </p:spPr>
        <p:txBody>
          <a:bodyPr lIns="91440" rIns="9144"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6" name="Rectangle 5"/>
          <p:cNvSpPr>
            <a:spLocks noGrp="1"/>
          </p:cNvSpPr>
          <p:nvPr>
            <p:ph type="dt" sz="half" idx="16"/>
          </p:nvPr>
        </p:nvSpPr>
        <p:spPr/>
        <p:txBody>
          <a:bodyPr/>
          <a:lstStyle>
            <a:extLst/>
          </a:lstStyle>
          <a:p>
            <a:fld id="{F30C84A2-23CF-44F5-B813-5187ED5C7D1C}" type="datetimeFigureOut">
              <a:rPr lang="en-US" sz="1200" smtClean="0">
                <a:solidFill>
                  <a:schemeClr val="tx2"/>
                </a:solidFill>
              </a:rPr>
              <a:pPr/>
              <a:t>05-Mar-14</a:t>
            </a:fld>
            <a:endParaRPr lang="en-US"/>
          </a:p>
        </p:txBody>
      </p:sp>
      <p:sp>
        <p:nvSpPr>
          <p:cNvPr id="7" name="Rectangle 6"/>
          <p:cNvSpPr>
            <a:spLocks noGrp="1"/>
          </p:cNvSpPr>
          <p:nvPr>
            <p:ph type="sldNum" sz="quarter" idx="17"/>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8" name="Rectangle 7"/>
          <p:cNvSpPr>
            <a:spLocks noGrp="1"/>
          </p:cNvSpPr>
          <p:nvPr>
            <p:ph type="ftr" sz="quarter" idx="18"/>
          </p:nvPr>
        </p:nvSpPr>
        <p:spPr/>
        <p:txBody>
          <a:bodyPr/>
          <a:lstStyle>
            <a:extLst/>
          </a:lstStyle>
          <a:p>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Up Landscape with Captions">
    <p:spTree>
      <p:nvGrpSpPr>
        <p:cNvPr id="1" name=""/>
        <p:cNvGrpSpPr/>
        <p:nvPr/>
      </p:nvGrpSpPr>
      <p:grpSpPr>
        <a:xfrm>
          <a:off x="0" y="0"/>
          <a:ext cx="0" cy="0"/>
          <a:chOff x="0" y="0"/>
          <a:chExt cx="0" cy="0"/>
        </a:xfrm>
      </p:grpSpPr>
      <p:sp>
        <p:nvSpPr>
          <p:cNvPr id="23" name="Rectangle 7"/>
          <p:cNvSpPr>
            <a:spLocks noGrp="1" noChangeAspect="1"/>
          </p:cNvSpPr>
          <p:nvPr>
            <p:ph type="pic" sz="quarter" idx="13"/>
          </p:nvPr>
        </p:nvSpPr>
        <p:spPr>
          <a:xfrm>
            <a:off x="4648200" y="1676400"/>
            <a:ext cx="4038600" cy="3028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5" name="Rectangle 7"/>
          <p:cNvSpPr>
            <a:spLocks noGrp="1" noChangeAspect="1"/>
          </p:cNvSpPr>
          <p:nvPr>
            <p:ph type="pic" sz="quarter" idx="14"/>
          </p:nvPr>
        </p:nvSpPr>
        <p:spPr>
          <a:xfrm>
            <a:off x="457200" y="1676400"/>
            <a:ext cx="4038600" cy="3028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8" name="Rectangle 7"/>
          <p:cNvSpPr>
            <a:spLocks noGrp="1"/>
          </p:cNvSpPr>
          <p:nvPr>
            <p:ph type="body" sz="quarter" idx="16" hasCustomPrompt="1"/>
          </p:nvPr>
        </p:nvSpPr>
        <p:spPr>
          <a:xfrm>
            <a:off x="457200" y="4857750"/>
            <a:ext cx="4038600" cy="1238250"/>
          </a:xfrm>
        </p:spPr>
        <p:txBody>
          <a:bodyPr rIns="9144"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19" name="Rectangle 7"/>
          <p:cNvSpPr>
            <a:spLocks noGrp="1"/>
          </p:cNvSpPr>
          <p:nvPr>
            <p:ph type="body" sz="quarter" idx="17" hasCustomPrompt="1"/>
          </p:nvPr>
        </p:nvSpPr>
        <p:spPr>
          <a:xfrm>
            <a:off x="4648200" y="4857750"/>
            <a:ext cx="4038600" cy="1238250"/>
          </a:xfrm>
        </p:spPr>
        <p:txBody>
          <a:bodyPr rIns="9144"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6" name="Rectangle 5"/>
          <p:cNvSpPr>
            <a:spLocks noGrp="1"/>
          </p:cNvSpPr>
          <p:nvPr>
            <p:ph type="dt" sz="half" idx="18"/>
          </p:nvPr>
        </p:nvSpPr>
        <p:spPr/>
        <p:txBody>
          <a:bodyPr/>
          <a:lstStyle>
            <a:extLst/>
          </a:lstStyle>
          <a:p>
            <a:fld id="{F30C84A2-23CF-44F5-B813-5187ED5C7D1C}" type="datetimeFigureOut">
              <a:rPr lang="en-US" sz="1200" smtClean="0">
                <a:solidFill>
                  <a:schemeClr val="tx2"/>
                </a:solidFill>
              </a:rPr>
              <a:pPr/>
              <a:t>05-Mar-14</a:t>
            </a:fld>
            <a:endParaRPr lang="en-US"/>
          </a:p>
        </p:txBody>
      </p:sp>
      <p:sp>
        <p:nvSpPr>
          <p:cNvPr id="7" name="Rectangle 6"/>
          <p:cNvSpPr>
            <a:spLocks noGrp="1"/>
          </p:cNvSpPr>
          <p:nvPr>
            <p:ph type="sldNum" sz="quarter" idx="19"/>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9" name="Rectangle 8"/>
          <p:cNvSpPr>
            <a:spLocks noGrp="1"/>
          </p:cNvSpPr>
          <p:nvPr>
            <p:ph type="ftr" sz="quarter" idx="20"/>
          </p:nvPr>
        </p:nvSpPr>
        <p:spPr/>
        <p:txBody>
          <a:bodyPr/>
          <a:lstStyle>
            <a:extLst/>
          </a:lstStyle>
          <a:p>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Up Mixed with Caption">
    <p:spTree>
      <p:nvGrpSpPr>
        <p:cNvPr id="1" name=""/>
        <p:cNvGrpSpPr/>
        <p:nvPr/>
      </p:nvGrpSpPr>
      <p:grpSpPr>
        <a:xfrm>
          <a:off x="0" y="0"/>
          <a:ext cx="0" cy="0"/>
          <a:chOff x="0" y="0"/>
          <a:chExt cx="0" cy="0"/>
        </a:xfrm>
      </p:grpSpPr>
      <p:sp>
        <p:nvSpPr>
          <p:cNvPr id="6" name="Rectangle 7"/>
          <p:cNvSpPr>
            <a:spLocks noGrp="1" noChangeAspect="1"/>
          </p:cNvSpPr>
          <p:nvPr>
            <p:ph type="pic" sz="quarter" idx="11"/>
          </p:nvPr>
        </p:nvSpPr>
        <p:spPr>
          <a:xfrm>
            <a:off x="5141976" y="381000"/>
            <a:ext cx="3773424" cy="2830068"/>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Clr>
                <a:srgbClr val="D34817"/>
              </a:buClr>
              <a:buSzPct val="85000"/>
              <a:buFontTx/>
              <a:buNone/>
            </a:pPr>
            <a:r>
              <a:rPr lang="en-US" i="0" smtClean="0"/>
              <a:t>Click icon to add picture</a:t>
            </a:r>
            <a:endParaRPr lang="en-US" i="0" dirty="0"/>
          </a:p>
        </p:txBody>
      </p:sp>
      <p:sp>
        <p:nvSpPr>
          <p:cNvPr id="22" name="Rectangle 7"/>
          <p:cNvSpPr>
            <a:spLocks noGrp="1" noChangeAspect="1"/>
          </p:cNvSpPr>
          <p:nvPr>
            <p:ph type="pic" sz="quarter" idx="12"/>
          </p:nvPr>
        </p:nvSpPr>
        <p:spPr>
          <a:xfrm>
            <a:off x="454152" y="381000"/>
            <a:ext cx="4462272" cy="5949696"/>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Clr>
                <a:srgbClr val="D34817"/>
              </a:buClr>
              <a:buSzPct val="85000"/>
              <a:buFontTx/>
              <a:buNone/>
            </a:pPr>
            <a:r>
              <a:rPr lang="en-US" i="0" smtClean="0"/>
              <a:t>Click icon to add picture</a:t>
            </a:r>
            <a:endParaRPr lang="en-US" i="0" dirty="0"/>
          </a:p>
        </p:txBody>
      </p:sp>
      <p:sp>
        <p:nvSpPr>
          <p:cNvPr id="11" name="Rectangle 7"/>
          <p:cNvSpPr>
            <a:spLocks noGrp="1"/>
          </p:cNvSpPr>
          <p:nvPr>
            <p:ph type="body" sz="quarter" idx="13" hasCustomPrompt="1"/>
          </p:nvPr>
        </p:nvSpPr>
        <p:spPr>
          <a:xfrm>
            <a:off x="5141976" y="3352800"/>
            <a:ext cx="3773425" cy="2971800"/>
          </a:xfrm>
        </p:spPr>
        <p:txBody>
          <a:bodyPr anchor="t" anchorCtr="0">
            <a:noAutofit/>
          </a:bodyPr>
          <a:lstStyle>
            <a:lvl1pPr marL="0" marR="0" indent="0" algn="l" rtl="0" latinLnBrk="0">
              <a:spcBef>
                <a:spcPct val="20000"/>
              </a:spcBef>
              <a:buFontTx/>
              <a:buNone/>
              <a:defRPr sz="1800" i="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5" name="Rectangle 4"/>
          <p:cNvSpPr>
            <a:spLocks noGrp="1"/>
          </p:cNvSpPr>
          <p:nvPr>
            <p:ph type="dt" sz="half" idx="14"/>
          </p:nvPr>
        </p:nvSpPr>
        <p:spPr/>
        <p:txBody>
          <a:bodyPr/>
          <a:lstStyle>
            <a:extLst/>
          </a:lstStyle>
          <a:p>
            <a:fld id="{F30C84A2-23CF-44F5-B813-5187ED5C7D1C}" type="datetimeFigureOut">
              <a:rPr lang="en-US" sz="1200" smtClean="0">
                <a:solidFill>
                  <a:schemeClr val="tx2"/>
                </a:solidFill>
              </a:rPr>
              <a:pPr/>
              <a:t>05-Mar-14</a:t>
            </a:fld>
            <a:endParaRPr lang="en-US"/>
          </a:p>
        </p:txBody>
      </p:sp>
      <p:sp>
        <p:nvSpPr>
          <p:cNvPr id="7" name="Rectangle 6"/>
          <p:cNvSpPr>
            <a:spLocks noGrp="1"/>
          </p:cNvSpPr>
          <p:nvPr>
            <p:ph type="sldNum" sz="quarter" idx="15"/>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8" name="Rectangle 7"/>
          <p:cNvSpPr>
            <a:spLocks noGrp="1"/>
          </p:cNvSpPr>
          <p:nvPr>
            <p:ph type="ftr" sz="quarter" idx="16"/>
          </p:nvPr>
        </p:nvSpPr>
        <p:spPr/>
        <p:txBody>
          <a:bodyPr/>
          <a:lstStyle>
            <a:extLst/>
          </a:lstStyle>
          <a:p>
            <a:endParaRPr lang="en-US"/>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Up Portrait with Captions">
    <p:spTree>
      <p:nvGrpSpPr>
        <p:cNvPr id="1" name=""/>
        <p:cNvGrpSpPr/>
        <p:nvPr/>
      </p:nvGrpSpPr>
      <p:grpSpPr>
        <a:xfrm>
          <a:off x="0" y="0"/>
          <a:ext cx="0" cy="0"/>
          <a:chOff x="0" y="0"/>
          <a:chExt cx="0" cy="0"/>
        </a:xfrm>
      </p:grpSpPr>
      <p:sp>
        <p:nvSpPr>
          <p:cNvPr id="2" name="Rectangle 8"/>
          <p:cNvSpPr>
            <a:spLocks noGrp="1" noChangeAspect="1"/>
          </p:cNvSpPr>
          <p:nvPr>
            <p:ph type="pic" sz="quarter" idx="10"/>
          </p:nvPr>
        </p:nvSpPr>
        <p:spPr>
          <a:xfrm>
            <a:off x="2286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4" name="Rectangle 8"/>
          <p:cNvSpPr>
            <a:spLocks noGrp="1" noChangeAspect="1"/>
          </p:cNvSpPr>
          <p:nvPr>
            <p:ph type="pic" sz="quarter" idx="11"/>
          </p:nvPr>
        </p:nvSpPr>
        <p:spPr>
          <a:xfrm>
            <a:off x="32004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31" name="Rectangle 8"/>
          <p:cNvSpPr>
            <a:spLocks noGrp="1" noChangeAspect="1"/>
          </p:cNvSpPr>
          <p:nvPr>
            <p:ph type="pic" sz="quarter" idx="12"/>
          </p:nvPr>
        </p:nvSpPr>
        <p:spPr>
          <a:xfrm>
            <a:off x="61722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7" name="Rectangle 6"/>
          <p:cNvSpPr>
            <a:spLocks noGrp="1"/>
          </p:cNvSpPr>
          <p:nvPr>
            <p:ph type="body" sz="quarter" idx="13" hasCustomPrompt="1"/>
          </p:nvPr>
        </p:nvSpPr>
        <p:spPr>
          <a:xfrm>
            <a:off x="228600" y="4876800"/>
            <a:ext cx="2743200" cy="1447800"/>
          </a:xfrm>
        </p:spPr>
        <p:txBody>
          <a:bodyPr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6" name="Rectangle 6"/>
          <p:cNvSpPr>
            <a:spLocks noGrp="1"/>
          </p:cNvSpPr>
          <p:nvPr>
            <p:ph type="body" sz="quarter" idx="14" hasCustomPrompt="1"/>
          </p:nvPr>
        </p:nvSpPr>
        <p:spPr>
          <a:xfrm>
            <a:off x="3200400" y="4876800"/>
            <a:ext cx="2743200" cy="1447800"/>
          </a:xfrm>
        </p:spPr>
        <p:txBody>
          <a:bodyPr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14" name="Rectangle 6"/>
          <p:cNvSpPr>
            <a:spLocks noGrp="1"/>
          </p:cNvSpPr>
          <p:nvPr>
            <p:ph type="body" sz="quarter" idx="15" hasCustomPrompt="1"/>
          </p:nvPr>
        </p:nvSpPr>
        <p:spPr>
          <a:xfrm>
            <a:off x="6172200" y="4876800"/>
            <a:ext cx="2743200" cy="1447800"/>
          </a:xfrm>
        </p:spPr>
        <p:txBody>
          <a:bodyPr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8" name="Rectangle 7"/>
          <p:cNvSpPr>
            <a:spLocks noGrp="1"/>
          </p:cNvSpPr>
          <p:nvPr>
            <p:ph type="dt" sz="half" idx="16"/>
          </p:nvPr>
        </p:nvSpPr>
        <p:spPr/>
        <p:txBody>
          <a:bodyPr/>
          <a:lstStyle>
            <a:extLst/>
          </a:lstStyle>
          <a:p>
            <a:fld id="{F30C84A2-23CF-44F5-B813-5187ED5C7D1C}" type="datetimeFigureOut">
              <a:rPr lang="en-US" sz="1200" smtClean="0">
                <a:solidFill>
                  <a:schemeClr val="tx2"/>
                </a:solidFill>
              </a:rPr>
              <a:pPr/>
              <a:t>05-Mar-14</a:t>
            </a:fld>
            <a:endParaRPr lang="en-US"/>
          </a:p>
        </p:txBody>
      </p:sp>
      <p:sp>
        <p:nvSpPr>
          <p:cNvPr id="9" name="Rectangle 8"/>
          <p:cNvSpPr>
            <a:spLocks noGrp="1"/>
          </p:cNvSpPr>
          <p:nvPr>
            <p:ph type="sldNum" sz="quarter" idx="17"/>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10" name="Rectangle 9"/>
          <p:cNvSpPr>
            <a:spLocks noGrp="1"/>
          </p:cNvSpPr>
          <p:nvPr>
            <p:ph type="ftr" sz="quarter" idx="18"/>
          </p:nvPr>
        </p:nvSpPr>
        <p:spPr/>
        <p:txBody>
          <a:bodyPr/>
          <a:lstStyle>
            <a:extLst/>
          </a:lstStyle>
          <a:p>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6" name="Rectangle 6"/>
          <p:cNvSpPr>
            <a:spLocks noGrp="1"/>
          </p:cNvSpPr>
          <p:nvPr>
            <p:ph type="title"/>
          </p:nvPr>
        </p:nvSpPr>
        <p:spPr>
          <a:xfrm>
            <a:off x="457200" y="274638"/>
            <a:ext cx="8229600" cy="1249362"/>
          </a:xfrm>
          <a:prstGeom prst="rect">
            <a:avLst/>
          </a:prstGeom>
        </p:spPr>
        <p:txBody>
          <a:bodyPr anchor="ctr">
            <a:normAutofit/>
          </a:bodyPr>
          <a:lstStyle>
            <a:extLst/>
          </a:lstStyle>
          <a:p>
            <a:r>
              <a:rPr lang="en-US" noProof="1" smtClean="0"/>
              <a:t>Click to edit Master title style</a:t>
            </a:r>
            <a:endParaRPr lang="en-US" dirty="0"/>
          </a:p>
        </p:txBody>
      </p:sp>
      <p:sp>
        <p:nvSpPr>
          <p:cNvPr id="13" name="Rectangle 5"/>
          <p:cNvSpPr>
            <a:spLocks noGrp="1"/>
          </p:cNvSpPr>
          <p:nvPr>
            <p:ph type="body" idx="1"/>
          </p:nvPr>
        </p:nvSpPr>
        <p:spPr>
          <a:xfrm>
            <a:off x="457200" y="1600200"/>
            <a:ext cx="8229600" cy="4525963"/>
          </a:xfrm>
          <a:prstGeom prst="rect">
            <a:avLst/>
          </a:prstGeom>
        </p:spPr>
        <p:txBody>
          <a:bodyPr>
            <a:normAutofit/>
          </a:bodyPr>
          <a:lstStyle>
            <a:extLst/>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dirty="0"/>
          </a:p>
        </p:txBody>
      </p:sp>
      <p:sp>
        <p:nvSpPr>
          <p:cNvPr id="29" name="Rectangle 3"/>
          <p:cNvSpPr>
            <a:spLocks noGrp="1"/>
          </p:cNvSpPr>
          <p:nvPr>
            <p:ph type="dt" sz="half" idx="2"/>
          </p:nvPr>
        </p:nvSpPr>
        <p:spPr>
          <a:xfrm>
            <a:off x="66675" y="6559360"/>
            <a:ext cx="2438400" cy="244475"/>
          </a:xfrm>
          <a:prstGeom prst="rect">
            <a:avLst/>
          </a:prstGeom>
        </p:spPr>
        <p:txBody>
          <a:bodyPr anchor="b"/>
          <a:lstStyle>
            <a:lvl1pPr>
              <a:defRPr sz="1200">
                <a:solidFill>
                  <a:schemeClr val="tx2"/>
                </a:solidFill>
              </a:defRPr>
            </a:lvl1pPr>
            <a:extLst/>
          </a:lstStyle>
          <a:p>
            <a:fld id="{F30C84A2-23CF-44F5-B813-5187ED5C7D1C}" type="datetimeFigureOut">
              <a:rPr lang="en-US" sz="1200" smtClean="0">
                <a:solidFill>
                  <a:schemeClr val="tx2"/>
                </a:solidFill>
              </a:rPr>
              <a:pPr/>
              <a:t>05-Mar-14</a:t>
            </a:fld>
            <a:endParaRPr lang="en-US" sz="1200" dirty="0">
              <a:solidFill>
                <a:schemeClr val="tx2"/>
              </a:solidFill>
            </a:endParaRPr>
          </a:p>
        </p:txBody>
      </p:sp>
      <p:sp>
        <p:nvSpPr>
          <p:cNvPr id="20" name="Rectangle 25"/>
          <p:cNvSpPr>
            <a:spLocks noGrp="1"/>
          </p:cNvSpPr>
          <p:nvPr>
            <p:ph type="ftr" sz="quarter" idx="3"/>
          </p:nvPr>
        </p:nvSpPr>
        <p:spPr>
          <a:xfrm>
            <a:off x="2995653" y="6558153"/>
            <a:ext cx="4648200" cy="246888"/>
          </a:xfrm>
          <a:prstGeom prst="rect">
            <a:avLst/>
          </a:prstGeom>
        </p:spPr>
        <p:txBody>
          <a:bodyPr anchor="b"/>
          <a:lstStyle>
            <a:lvl1pPr algn="ctr">
              <a:defRPr sz="1200">
                <a:solidFill>
                  <a:schemeClr val="tx2"/>
                </a:solidFill>
              </a:defRPr>
            </a:lvl1pPr>
            <a:extLst/>
          </a:lstStyle>
          <a:p>
            <a:pPr algn="ctr"/>
            <a:endParaRPr lang="en-US" sz="1200" dirty="0">
              <a:solidFill>
                <a:schemeClr val="tx2"/>
              </a:solidFill>
            </a:endParaRPr>
          </a:p>
        </p:txBody>
      </p:sp>
      <p:sp>
        <p:nvSpPr>
          <p:cNvPr id="23" name="Rectangle 16"/>
          <p:cNvSpPr>
            <a:spLocks noGrp="1"/>
          </p:cNvSpPr>
          <p:nvPr>
            <p:ph type="sldNum" sz="quarter" idx="4"/>
          </p:nvPr>
        </p:nvSpPr>
        <p:spPr>
          <a:xfrm>
            <a:off x="8172450" y="6559360"/>
            <a:ext cx="914400" cy="244475"/>
          </a:xfrm>
          <a:prstGeom prst="rect">
            <a:avLst/>
          </a:prstGeom>
        </p:spPr>
        <p:txBody>
          <a:bodyPr/>
          <a:lstStyle>
            <a:lvl1pPr algn="r">
              <a:defRPr sz="1200">
                <a:solidFill>
                  <a:schemeClr val="tx2"/>
                </a:solidFill>
              </a:defRPr>
            </a:lvl1pPr>
            <a:extLst/>
          </a:lstStyle>
          <a:p>
            <a:pPr algn="r"/>
            <a:fld id="{F99EC173-99AE-4773-AB25-02E469A13EAE}" type="slidenum">
              <a:rPr lang="en-US" sz="1200" smtClean="0">
                <a:solidFill>
                  <a:schemeClr val="tx2"/>
                </a:solidFill>
              </a:rPr>
              <a:pPr algn="r"/>
              <a:t>‹#›</a:t>
            </a:fld>
            <a:endParaRPr lang="en-US" sz="1200" dirty="0">
              <a:solidFill>
                <a:schemeClr val="tx2"/>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p:fade/>
  </p:transition>
  <p:timing>
    <p:tnLst>
      <p:par>
        <p:cTn id="1" dur="indefinite" restart="never" nodeType="tmRoot"/>
      </p:par>
    </p:tnLst>
  </p:timing>
  <p:txStyles>
    <p:titleStyle>
      <a:lvl1pPr algn="l" rtl="0" eaLnBrk="1" latinLnBrk="0" hangingPunct="1">
        <a:spcBef>
          <a:spcPct val="0"/>
        </a:spcBef>
        <a:buNone/>
        <a:defRPr sz="3200" cap="all" baseline="0">
          <a:solidFill>
            <a:schemeClr val="tx2"/>
          </a:solidFill>
          <a:effectLst>
            <a:outerShdw blurRad="51000" dist="37000" dir="54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extLst/>
    </p:titleStyle>
    <p:bodyStyle>
      <a:lvl1pPr marL="342900" indent="-342900" algn="l" rtl="0" eaLnBrk="1" latinLnBrk="0" hangingPunct="1">
        <a:spcBef>
          <a:spcPct val="20000"/>
        </a:spcBef>
        <a:buChar char="•"/>
        <a:defRPr sz="2400">
          <a:solidFill>
            <a:schemeClr val="tx1"/>
          </a:solidFill>
          <a:latin typeface="+mn-lt"/>
          <a:ea typeface="+mn-ea"/>
          <a:cs typeface="+mn-cs"/>
        </a:defRPr>
      </a:lvl1pPr>
      <a:lvl2pPr marL="742950" indent="-285750" algn="l" rtl="0" eaLnBrk="1" latinLnBrk="0" hangingPunct="1">
        <a:spcBef>
          <a:spcPct val="20000"/>
        </a:spcBef>
        <a:buChar char="–"/>
        <a:defRPr sz="2400">
          <a:solidFill>
            <a:schemeClr val="tx1"/>
          </a:solidFill>
          <a:latin typeface="+mn-lt"/>
          <a:ea typeface="+mn-ea"/>
          <a:cs typeface="+mn-cs"/>
        </a:defRPr>
      </a:lvl2pPr>
      <a:lvl3pPr marL="1143000" indent="-228600" algn="l" rtl="0" eaLnBrk="1" latinLnBrk="0" hangingPunct="1">
        <a:spcBef>
          <a:spcPct val="20000"/>
        </a:spcBef>
        <a:buChar char="•"/>
        <a:defRPr sz="2000">
          <a:solidFill>
            <a:schemeClr val="tx1"/>
          </a:solidFill>
          <a:latin typeface="+mn-lt"/>
          <a:ea typeface="+mn-ea"/>
          <a:cs typeface="+mn-cs"/>
        </a:defRPr>
      </a:lvl3pPr>
      <a:lvl4pPr marL="1600200" indent="-228600" algn="l" rtl="0" eaLnBrk="1" latinLnBrk="0" hangingPunct="1">
        <a:spcBef>
          <a:spcPct val="20000"/>
        </a:spcBef>
        <a:buChar char="–"/>
        <a:defRPr sz="1800">
          <a:solidFill>
            <a:schemeClr val="tx1"/>
          </a:solidFill>
          <a:latin typeface="+mn-lt"/>
          <a:ea typeface="+mn-ea"/>
          <a:cs typeface="+mn-cs"/>
        </a:defRPr>
      </a:lvl4pPr>
      <a:lvl5pPr marL="2057400" indent="-228600" algn="l" rtl="0" eaLnBrk="1" latinLnBrk="0" hangingPunct="1">
        <a:spcBef>
          <a:spcPct val="20000"/>
        </a:spcBef>
        <a:buChar char="»"/>
        <a:defRPr sz="16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hyperlink" Target="http://jsfiddle.net/simpulton/huKHQ/" TargetMode="Externa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image" Target="../media/image10.jpe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6.png"/><Relationship Id="rId7" Type="http://schemas.openxmlformats.org/officeDocument/2006/relationships/diagramQuickStyle" Target="../diagrams/quickStyle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ngularjs.png"/>
          <p:cNvPicPr>
            <a:picLocks noChangeAspect="1"/>
          </p:cNvPicPr>
          <p:nvPr/>
        </p:nvPicPr>
        <p:blipFill>
          <a:blip r:embed="rId3" cstate="print"/>
          <a:stretch>
            <a:fillRect/>
          </a:stretch>
        </p:blipFill>
        <p:spPr>
          <a:xfrm>
            <a:off x="3581400" y="533400"/>
            <a:ext cx="1676400" cy="1676399"/>
          </a:xfrm>
          <a:prstGeom prst="rect">
            <a:avLst/>
          </a:prstGeom>
        </p:spPr>
      </p:pic>
      <p:pic>
        <p:nvPicPr>
          <p:cNvPr id="9" name="Picture 8" descr="image_gallery.png"/>
          <p:cNvPicPr>
            <a:picLocks noChangeAspect="1"/>
          </p:cNvPicPr>
          <p:nvPr/>
        </p:nvPicPr>
        <p:blipFill>
          <a:blip r:embed="rId4"/>
          <a:stretch>
            <a:fillRect/>
          </a:stretch>
        </p:blipFill>
        <p:spPr>
          <a:xfrm>
            <a:off x="1143000" y="1905000"/>
            <a:ext cx="1981200" cy="822779"/>
          </a:xfrm>
          <a:prstGeom prst="rect">
            <a:avLst/>
          </a:prstGeom>
        </p:spPr>
      </p:pic>
      <p:pic>
        <p:nvPicPr>
          <p:cNvPr id="10" name="Picture 9" descr="Hibernate_logo_a.png"/>
          <p:cNvPicPr>
            <a:picLocks noChangeAspect="1"/>
          </p:cNvPicPr>
          <p:nvPr/>
        </p:nvPicPr>
        <p:blipFill>
          <a:blip r:embed="rId5" cstate="print"/>
          <a:stretch>
            <a:fillRect/>
          </a:stretch>
        </p:blipFill>
        <p:spPr>
          <a:xfrm>
            <a:off x="1143000" y="3505200"/>
            <a:ext cx="2163867" cy="902293"/>
          </a:xfrm>
          <a:prstGeom prst="rect">
            <a:avLst/>
          </a:prstGeom>
        </p:spPr>
      </p:pic>
      <p:pic>
        <p:nvPicPr>
          <p:cNvPr id="11" name="Picture 10" descr="struts.gif"/>
          <p:cNvPicPr>
            <a:picLocks noChangeAspect="1"/>
          </p:cNvPicPr>
          <p:nvPr/>
        </p:nvPicPr>
        <p:blipFill>
          <a:blip r:embed="rId6"/>
          <a:stretch>
            <a:fillRect/>
          </a:stretch>
        </p:blipFill>
        <p:spPr>
          <a:xfrm>
            <a:off x="3429000" y="4724400"/>
            <a:ext cx="2209800" cy="819150"/>
          </a:xfrm>
          <a:prstGeom prst="rect">
            <a:avLst/>
          </a:prstGeom>
        </p:spPr>
      </p:pic>
      <p:pic>
        <p:nvPicPr>
          <p:cNvPr id="16" name="Picture 15" descr="Cloak_icon.png"/>
          <p:cNvPicPr>
            <a:picLocks noChangeAspect="1"/>
          </p:cNvPicPr>
          <p:nvPr/>
        </p:nvPicPr>
        <p:blipFill>
          <a:blip r:embed="rId7" cstate="print"/>
          <a:stretch>
            <a:fillRect/>
          </a:stretch>
        </p:blipFill>
        <p:spPr>
          <a:xfrm>
            <a:off x="3657600" y="2667000"/>
            <a:ext cx="1447800" cy="1486153"/>
          </a:xfrm>
          <a:prstGeom prst="rect">
            <a:avLst/>
          </a:prstGeom>
        </p:spPr>
      </p:pic>
      <p:sp>
        <p:nvSpPr>
          <p:cNvPr id="18" name="Cloud Callout 17"/>
          <p:cNvSpPr/>
          <p:nvPr/>
        </p:nvSpPr>
        <p:spPr>
          <a:xfrm>
            <a:off x="5334000" y="762000"/>
            <a:ext cx="3124200" cy="2907707"/>
          </a:xfrm>
          <a:prstGeom prst="cloudCallout">
            <a:avLst>
              <a:gd name="adj1" fmla="val -68395"/>
              <a:gd name="adj2" fmla="val 26608"/>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Angular JS and Java (Spring, Struts and Hibernate) …?</a:t>
            </a:r>
            <a:endParaRPr lang="en-US" sz="2400" dirty="0"/>
          </a:p>
        </p:txBody>
      </p:sp>
      <p:sp>
        <p:nvSpPr>
          <p:cNvPr id="20" name="Rounded Rectangular Callout 19"/>
          <p:cNvSpPr/>
          <p:nvPr/>
        </p:nvSpPr>
        <p:spPr>
          <a:xfrm>
            <a:off x="6172200" y="4114800"/>
            <a:ext cx="2438400" cy="1295400"/>
          </a:xfrm>
          <a:prstGeom prst="wedgeRoundRectCallout">
            <a:avLst>
              <a:gd name="adj1" fmla="val -114583"/>
              <a:gd name="adj2" fmla="val -103149"/>
              <a:gd name="adj3" fmla="val 16667"/>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Hey All,</a:t>
            </a:r>
          </a:p>
          <a:p>
            <a:pPr algn="ctr"/>
            <a:r>
              <a:rPr lang="en-US" b="1" dirty="0" smtClean="0"/>
              <a:t>I am </a:t>
            </a:r>
          </a:p>
          <a:p>
            <a:pPr algn="ctr"/>
            <a:r>
              <a:rPr lang="en-US" b="1" dirty="0" err="1" smtClean="0"/>
              <a:t>Preetam</a:t>
            </a:r>
            <a:r>
              <a:rPr lang="en-US" b="1" dirty="0" smtClean="0"/>
              <a:t> </a:t>
            </a:r>
            <a:r>
              <a:rPr lang="en-US" b="1" dirty="0" err="1" smtClean="0"/>
              <a:t>Dwivedi</a:t>
            </a:r>
            <a:endParaRPr lang="en-US" b="1"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loak_icon.png"/>
          <p:cNvPicPr>
            <a:picLocks noChangeAspect="1"/>
          </p:cNvPicPr>
          <p:nvPr/>
        </p:nvPicPr>
        <p:blipFill>
          <a:blip r:embed="rId3" cstate="print"/>
          <a:stretch>
            <a:fillRect/>
          </a:stretch>
        </p:blipFill>
        <p:spPr>
          <a:xfrm>
            <a:off x="228600" y="152400"/>
            <a:ext cx="1199790" cy="1231573"/>
          </a:xfrm>
          <a:prstGeom prst="rect">
            <a:avLst/>
          </a:prstGeom>
        </p:spPr>
      </p:pic>
      <p:pic>
        <p:nvPicPr>
          <p:cNvPr id="5" name="Picture 4" descr="angularjs.png"/>
          <p:cNvPicPr>
            <a:picLocks noChangeAspect="1"/>
          </p:cNvPicPr>
          <p:nvPr/>
        </p:nvPicPr>
        <p:blipFill>
          <a:blip r:embed="rId4" cstate="print"/>
          <a:stretch>
            <a:fillRect/>
          </a:stretch>
        </p:blipFill>
        <p:spPr>
          <a:xfrm>
            <a:off x="8229600" y="5943601"/>
            <a:ext cx="914400" cy="914399"/>
          </a:xfrm>
          <a:prstGeom prst="rect">
            <a:avLst/>
          </a:prstGeom>
        </p:spPr>
      </p:pic>
      <p:sp>
        <p:nvSpPr>
          <p:cNvPr id="6" name="Rounded Rectangular Callout 5"/>
          <p:cNvSpPr/>
          <p:nvPr/>
        </p:nvSpPr>
        <p:spPr>
          <a:xfrm>
            <a:off x="2057400" y="228600"/>
            <a:ext cx="6172200" cy="609600"/>
          </a:xfrm>
          <a:prstGeom prst="wedgeRoundRectCallout">
            <a:avLst>
              <a:gd name="adj1" fmla="val -63292"/>
              <a:gd name="adj2" fmla="val 58268"/>
              <a:gd name="adj3" fmla="val 16667"/>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Angular JS: Directives…</a:t>
            </a:r>
            <a:endParaRPr lang="en-US" sz="2800" dirty="0"/>
          </a:p>
        </p:txBody>
      </p:sp>
      <p:sp>
        <p:nvSpPr>
          <p:cNvPr id="10" name="Rectangle 9"/>
          <p:cNvSpPr/>
          <p:nvPr/>
        </p:nvSpPr>
        <p:spPr>
          <a:xfrm>
            <a:off x="838200" y="2971800"/>
            <a:ext cx="7162800" cy="1938992"/>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p>
            <a:r>
              <a:rPr lang="en-US" sz="2000" b="1" i="1" dirty="0" smtClean="0"/>
              <a:t>What does it mean to "compile" an HTML template?</a:t>
            </a:r>
          </a:p>
          <a:p>
            <a:r>
              <a:rPr lang="en-US" sz="2000" dirty="0" smtClean="0"/>
              <a:t>For </a:t>
            </a:r>
            <a:r>
              <a:rPr lang="en-US" sz="2000" dirty="0" err="1" smtClean="0"/>
              <a:t>AngularJS</a:t>
            </a:r>
            <a:r>
              <a:rPr lang="en-US" sz="2000" dirty="0" smtClean="0"/>
              <a:t>, "compilation" means attaching event listeners to the HTML to make it interactive. The reason the term "compile" is used that the recursive process of attaching directives mirrors the process of compiling source code in compiled programming languages.</a:t>
            </a:r>
            <a:endParaRPr lang="en-US" sz="2000" dirty="0"/>
          </a:p>
        </p:txBody>
      </p:sp>
      <p:sp>
        <p:nvSpPr>
          <p:cNvPr id="9" name="Rectangle 8"/>
          <p:cNvSpPr/>
          <p:nvPr/>
        </p:nvSpPr>
        <p:spPr>
          <a:xfrm>
            <a:off x="838200" y="1992868"/>
            <a:ext cx="2895600" cy="369332"/>
          </a:xfrm>
          <a:prstGeom prst="rect">
            <a:avLst/>
          </a:prstGeom>
          <a:ln/>
        </p:spPr>
        <p:style>
          <a:lnRef idx="1">
            <a:schemeClr val="dk1"/>
          </a:lnRef>
          <a:fillRef idx="1002">
            <a:schemeClr val="lt2"/>
          </a:fillRef>
          <a:effectRef idx="1">
            <a:schemeClr val="dk1"/>
          </a:effectRef>
          <a:fontRef idx="minor">
            <a:schemeClr val="dk1"/>
          </a:fontRef>
        </p:style>
        <p:txBody>
          <a:bodyPr wrap="square">
            <a:spAutoFit/>
          </a:bodyPr>
          <a:lstStyle/>
          <a:p>
            <a:pPr algn="ctr"/>
            <a:r>
              <a:rPr lang="en-US" dirty="0" smtClean="0"/>
              <a:t>&lt;input </a:t>
            </a:r>
            <a:r>
              <a:rPr lang="en-US" dirty="0" err="1" smtClean="0">
                <a:solidFill>
                  <a:srgbClr val="FF0000"/>
                </a:solidFill>
              </a:rPr>
              <a:t>ng</a:t>
            </a:r>
            <a:r>
              <a:rPr lang="en-US" dirty="0" smtClean="0">
                <a:solidFill>
                  <a:srgbClr val="FF0000"/>
                </a:solidFill>
              </a:rPr>
              <a:t>-model</a:t>
            </a:r>
            <a:r>
              <a:rPr lang="en-US" dirty="0" smtClean="0"/>
              <a:t>=“hell"&gt;</a:t>
            </a:r>
            <a:endParaRPr lang="en-US" dirty="0"/>
          </a:p>
        </p:txBody>
      </p:sp>
      <p:sp>
        <p:nvSpPr>
          <p:cNvPr id="11" name="Rounded Rectangular Callout 10"/>
          <p:cNvSpPr/>
          <p:nvPr/>
        </p:nvSpPr>
        <p:spPr>
          <a:xfrm>
            <a:off x="4495800" y="1219200"/>
            <a:ext cx="3429000" cy="548521"/>
          </a:xfrm>
          <a:prstGeom prst="wedgeRoundRectCallout">
            <a:avLst>
              <a:gd name="adj1" fmla="val -102325"/>
              <a:gd name="adj2" fmla="val 94108"/>
              <a:gd name="adj3" fmla="val 16667"/>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dirty="0" smtClean="0">
                <a:solidFill>
                  <a:srgbClr val="00B050"/>
                </a:solidFill>
              </a:rPr>
              <a:t>Do I need to get compiled…?</a:t>
            </a:r>
            <a:endParaRPr lang="en-US" sz="1600" dirty="0">
              <a:solidFill>
                <a:srgbClr val="00B050"/>
              </a:solidFill>
            </a:endParaRP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loak_icon.png"/>
          <p:cNvPicPr>
            <a:picLocks noChangeAspect="1"/>
          </p:cNvPicPr>
          <p:nvPr/>
        </p:nvPicPr>
        <p:blipFill>
          <a:blip r:embed="rId3" cstate="print"/>
          <a:stretch>
            <a:fillRect/>
          </a:stretch>
        </p:blipFill>
        <p:spPr>
          <a:xfrm>
            <a:off x="228600" y="152400"/>
            <a:ext cx="1199790" cy="1231573"/>
          </a:xfrm>
          <a:prstGeom prst="rect">
            <a:avLst/>
          </a:prstGeom>
        </p:spPr>
      </p:pic>
      <p:pic>
        <p:nvPicPr>
          <p:cNvPr id="5" name="Picture 4" descr="angularjs.png"/>
          <p:cNvPicPr>
            <a:picLocks noChangeAspect="1"/>
          </p:cNvPicPr>
          <p:nvPr/>
        </p:nvPicPr>
        <p:blipFill>
          <a:blip r:embed="rId4" cstate="print"/>
          <a:stretch>
            <a:fillRect/>
          </a:stretch>
        </p:blipFill>
        <p:spPr>
          <a:xfrm>
            <a:off x="8229600" y="5943601"/>
            <a:ext cx="914400" cy="914399"/>
          </a:xfrm>
          <a:prstGeom prst="rect">
            <a:avLst/>
          </a:prstGeom>
        </p:spPr>
      </p:pic>
      <p:sp>
        <p:nvSpPr>
          <p:cNvPr id="6" name="Rounded Rectangular Callout 5"/>
          <p:cNvSpPr/>
          <p:nvPr/>
        </p:nvSpPr>
        <p:spPr>
          <a:xfrm>
            <a:off x="2057400" y="228600"/>
            <a:ext cx="6172200" cy="609600"/>
          </a:xfrm>
          <a:prstGeom prst="wedgeRoundRectCallout">
            <a:avLst>
              <a:gd name="adj1" fmla="val -63292"/>
              <a:gd name="adj2" fmla="val 58268"/>
              <a:gd name="adj3" fmla="val 16667"/>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Angular JS: Expressions</a:t>
            </a:r>
            <a:endParaRPr lang="en-US" sz="2800" dirty="0"/>
          </a:p>
        </p:txBody>
      </p:sp>
      <p:sp>
        <p:nvSpPr>
          <p:cNvPr id="9" name="Rectangle 8"/>
          <p:cNvSpPr/>
          <p:nvPr/>
        </p:nvSpPr>
        <p:spPr>
          <a:xfrm>
            <a:off x="762000" y="2080736"/>
            <a:ext cx="3124200" cy="369332"/>
          </a:xfrm>
          <a:prstGeom prst="rect">
            <a:avLst/>
          </a:prstGeom>
          <a:ln/>
        </p:spPr>
        <p:style>
          <a:lnRef idx="1">
            <a:schemeClr val="dk1"/>
          </a:lnRef>
          <a:fillRef idx="1002">
            <a:schemeClr val="lt2"/>
          </a:fillRef>
          <a:effectRef idx="1">
            <a:schemeClr val="dk1"/>
          </a:effectRef>
          <a:fontRef idx="minor">
            <a:schemeClr val="dk1"/>
          </a:fontRef>
        </p:style>
        <p:txBody>
          <a:bodyPr wrap="square">
            <a:spAutoFit/>
          </a:bodyPr>
          <a:lstStyle/>
          <a:p>
            <a:pPr algn="ctr"/>
            <a:r>
              <a:rPr lang="en-US" dirty="0" smtClean="0"/>
              <a:t>{{ expression }}</a:t>
            </a:r>
            <a:endParaRPr lang="en-US" dirty="0"/>
          </a:p>
        </p:txBody>
      </p:sp>
      <p:sp>
        <p:nvSpPr>
          <p:cNvPr id="11" name="Rounded Rectangular Callout 10"/>
          <p:cNvSpPr/>
          <p:nvPr/>
        </p:nvSpPr>
        <p:spPr>
          <a:xfrm>
            <a:off x="4648200" y="1905000"/>
            <a:ext cx="3429000" cy="761999"/>
          </a:xfrm>
          <a:prstGeom prst="wedgeRoundRectCallout">
            <a:avLst>
              <a:gd name="adj1" fmla="val -70706"/>
              <a:gd name="adj2" fmla="val -669"/>
              <a:gd name="adj3" fmla="val 16667"/>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dirty="0" smtClean="0">
                <a:solidFill>
                  <a:srgbClr val="00B050"/>
                </a:solidFill>
              </a:rPr>
              <a:t>I am an expression. I use $parse service to evaluate.</a:t>
            </a:r>
            <a:endParaRPr lang="en-US" sz="1600" dirty="0">
              <a:solidFill>
                <a:srgbClr val="00B050"/>
              </a:solidFill>
            </a:endParaRPr>
          </a:p>
        </p:txBody>
      </p:sp>
      <p:sp>
        <p:nvSpPr>
          <p:cNvPr id="8" name="Rectangle 7"/>
          <p:cNvSpPr/>
          <p:nvPr/>
        </p:nvSpPr>
        <p:spPr>
          <a:xfrm>
            <a:off x="4953000" y="3288268"/>
            <a:ext cx="3124200" cy="369332"/>
          </a:xfrm>
          <a:prstGeom prst="rect">
            <a:avLst/>
          </a:prstGeom>
          <a:ln/>
        </p:spPr>
        <p:style>
          <a:lnRef idx="1">
            <a:schemeClr val="dk1"/>
          </a:lnRef>
          <a:fillRef idx="1002">
            <a:schemeClr val="lt2"/>
          </a:fillRef>
          <a:effectRef idx="1">
            <a:schemeClr val="dk1"/>
          </a:effectRef>
          <a:fontRef idx="minor">
            <a:schemeClr val="dk1"/>
          </a:fontRef>
        </p:style>
        <p:txBody>
          <a:bodyPr wrap="square">
            <a:spAutoFit/>
          </a:bodyPr>
          <a:lstStyle/>
          <a:p>
            <a:pPr algn="ctr"/>
            <a:r>
              <a:rPr lang="en-US" dirty="0" smtClean="0"/>
              <a:t>1+2={{1+2}}</a:t>
            </a:r>
            <a:endParaRPr lang="en-US" dirty="0"/>
          </a:p>
        </p:txBody>
      </p:sp>
      <p:sp>
        <p:nvSpPr>
          <p:cNvPr id="14" name="Rectangle 13"/>
          <p:cNvSpPr/>
          <p:nvPr/>
        </p:nvSpPr>
        <p:spPr>
          <a:xfrm>
            <a:off x="762000" y="4507468"/>
            <a:ext cx="3352800" cy="369332"/>
          </a:xfrm>
          <a:prstGeom prst="rect">
            <a:avLst/>
          </a:prstGeom>
          <a:ln/>
        </p:spPr>
        <p:style>
          <a:lnRef idx="1">
            <a:schemeClr val="dk1"/>
          </a:lnRef>
          <a:fillRef idx="1002">
            <a:schemeClr val="lt2"/>
          </a:fillRef>
          <a:effectRef idx="1">
            <a:schemeClr val="dk1"/>
          </a:effectRef>
          <a:fontRef idx="minor">
            <a:schemeClr val="dk1"/>
          </a:fontRef>
        </p:style>
        <p:txBody>
          <a:bodyPr wrap="square">
            <a:spAutoFit/>
          </a:bodyPr>
          <a:lstStyle/>
          <a:p>
            <a:pPr algn="ctr"/>
            <a:r>
              <a:rPr lang="en-US" dirty="0" smtClean="0"/>
              <a:t>{{</a:t>
            </a:r>
            <a:r>
              <a:rPr lang="en-US" dirty="0" err="1" smtClean="0"/>
              <a:t>a.b.c</a:t>
            </a:r>
            <a:r>
              <a:rPr lang="en-US" dirty="0" smtClean="0"/>
              <a:t>}}</a:t>
            </a:r>
            <a:endParaRPr lang="en-US" dirty="0"/>
          </a:p>
        </p:txBody>
      </p:sp>
      <p:sp>
        <p:nvSpPr>
          <p:cNvPr id="15" name="Rounded Rectangular Callout 14"/>
          <p:cNvSpPr/>
          <p:nvPr/>
        </p:nvSpPr>
        <p:spPr>
          <a:xfrm>
            <a:off x="762000" y="3288268"/>
            <a:ext cx="3429000" cy="396121"/>
          </a:xfrm>
          <a:prstGeom prst="wedgeRoundRectCallout">
            <a:avLst>
              <a:gd name="adj1" fmla="val 71389"/>
              <a:gd name="adj2" fmla="val -4634"/>
              <a:gd name="adj3" fmla="val 16667"/>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dirty="0" smtClean="0">
                <a:solidFill>
                  <a:srgbClr val="00B050"/>
                </a:solidFill>
              </a:rPr>
              <a:t>1+2=3</a:t>
            </a:r>
            <a:endParaRPr lang="en-US" sz="1600" dirty="0">
              <a:solidFill>
                <a:srgbClr val="00B050"/>
              </a:solidFill>
            </a:endParaRPr>
          </a:p>
        </p:txBody>
      </p:sp>
      <p:sp>
        <p:nvSpPr>
          <p:cNvPr id="16" name="Rounded Rectangular Callout 15"/>
          <p:cNvSpPr/>
          <p:nvPr/>
        </p:nvSpPr>
        <p:spPr>
          <a:xfrm>
            <a:off x="4876800" y="4114800"/>
            <a:ext cx="3429000" cy="1828800"/>
          </a:xfrm>
          <a:prstGeom prst="wedgeRoundRectCallout">
            <a:avLst>
              <a:gd name="adj1" fmla="val -72230"/>
              <a:gd name="adj2" fmla="val -15886"/>
              <a:gd name="adj3" fmla="val 16667"/>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dirty="0" smtClean="0">
                <a:solidFill>
                  <a:srgbClr val="00B050"/>
                </a:solidFill>
              </a:rPr>
              <a:t>Expression evaluation is forgiving to undefined and null.</a:t>
            </a:r>
          </a:p>
          <a:p>
            <a:pPr algn="ctr"/>
            <a:r>
              <a:rPr lang="en-US" sz="1600" dirty="0" smtClean="0">
                <a:solidFill>
                  <a:srgbClr val="00B050"/>
                </a:solidFill>
              </a:rPr>
              <a:t>It </a:t>
            </a:r>
            <a:r>
              <a:rPr lang="en-US" sz="1600" dirty="0" smtClean="0">
                <a:solidFill>
                  <a:srgbClr val="00B050"/>
                </a:solidFill>
              </a:rPr>
              <a:t>means </a:t>
            </a:r>
            <a:r>
              <a:rPr lang="en-US" sz="1600" dirty="0" smtClean="0">
                <a:solidFill>
                  <a:srgbClr val="00B050"/>
                </a:solidFill>
              </a:rPr>
              <a:t>that if any of a/b/c is null or undefined it will not throw exception and show nothing(blank).</a:t>
            </a:r>
            <a:endParaRPr lang="en-US" sz="1600" dirty="0">
              <a:solidFill>
                <a:srgbClr val="00B050"/>
              </a:solidFill>
            </a:endParaRP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loak_icon.png"/>
          <p:cNvPicPr>
            <a:picLocks noChangeAspect="1"/>
          </p:cNvPicPr>
          <p:nvPr/>
        </p:nvPicPr>
        <p:blipFill>
          <a:blip r:embed="rId3" cstate="print"/>
          <a:stretch>
            <a:fillRect/>
          </a:stretch>
        </p:blipFill>
        <p:spPr>
          <a:xfrm>
            <a:off x="228600" y="152400"/>
            <a:ext cx="1199790" cy="1231573"/>
          </a:xfrm>
          <a:prstGeom prst="rect">
            <a:avLst/>
          </a:prstGeom>
        </p:spPr>
      </p:pic>
      <p:pic>
        <p:nvPicPr>
          <p:cNvPr id="5" name="Picture 4" descr="angularjs.png"/>
          <p:cNvPicPr>
            <a:picLocks noChangeAspect="1"/>
          </p:cNvPicPr>
          <p:nvPr/>
        </p:nvPicPr>
        <p:blipFill>
          <a:blip r:embed="rId4" cstate="print"/>
          <a:stretch>
            <a:fillRect/>
          </a:stretch>
        </p:blipFill>
        <p:spPr>
          <a:xfrm>
            <a:off x="8229600" y="5943601"/>
            <a:ext cx="914400" cy="914399"/>
          </a:xfrm>
          <a:prstGeom prst="rect">
            <a:avLst/>
          </a:prstGeom>
        </p:spPr>
      </p:pic>
      <p:sp>
        <p:nvSpPr>
          <p:cNvPr id="6" name="Rounded Rectangular Callout 5"/>
          <p:cNvSpPr/>
          <p:nvPr/>
        </p:nvSpPr>
        <p:spPr>
          <a:xfrm>
            <a:off x="2057400" y="228600"/>
            <a:ext cx="6172200" cy="609600"/>
          </a:xfrm>
          <a:prstGeom prst="wedgeRoundRectCallout">
            <a:avLst>
              <a:gd name="adj1" fmla="val -63292"/>
              <a:gd name="adj2" fmla="val 58268"/>
              <a:gd name="adj3" fmla="val 16667"/>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Angular JS: Filters</a:t>
            </a:r>
            <a:endParaRPr lang="en-US" sz="2800" dirty="0"/>
          </a:p>
        </p:txBody>
      </p:sp>
      <p:sp>
        <p:nvSpPr>
          <p:cNvPr id="10" name="Rectangle 9"/>
          <p:cNvSpPr/>
          <p:nvPr/>
        </p:nvSpPr>
        <p:spPr>
          <a:xfrm>
            <a:off x="762000" y="2638961"/>
            <a:ext cx="7772400" cy="1323439"/>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p>
            <a:r>
              <a:rPr lang="en-US" sz="2000" dirty="0" smtClean="0"/>
              <a:t>A filter formats the value of an expression for display to the user. </a:t>
            </a:r>
          </a:p>
          <a:p>
            <a:r>
              <a:rPr lang="en-US" sz="2000" dirty="0" smtClean="0"/>
              <a:t>They can be used in view templates, controllers or services and it is easy to define your own filter.</a:t>
            </a:r>
          </a:p>
        </p:txBody>
      </p:sp>
      <p:sp>
        <p:nvSpPr>
          <p:cNvPr id="9" name="Rectangle 8"/>
          <p:cNvSpPr/>
          <p:nvPr/>
        </p:nvSpPr>
        <p:spPr>
          <a:xfrm>
            <a:off x="3886200" y="4191000"/>
            <a:ext cx="4648200" cy="369332"/>
          </a:xfrm>
          <a:prstGeom prst="rect">
            <a:avLst/>
          </a:prstGeom>
          <a:ln/>
        </p:spPr>
        <p:style>
          <a:lnRef idx="1">
            <a:schemeClr val="dk1"/>
          </a:lnRef>
          <a:fillRef idx="1002">
            <a:schemeClr val="lt2"/>
          </a:fillRef>
          <a:effectRef idx="1">
            <a:schemeClr val="dk1"/>
          </a:effectRef>
          <a:fontRef idx="minor">
            <a:schemeClr val="dk1"/>
          </a:fontRef>
        </p:style>
        <p:txBody>
          <a:bodyPr wrap="square">
            <a:spAutoFit/>
          </a:bodyPr>
          <a:lstStyle/>
          <a:p>
            <a:pPr algn="ctr"/>
            <a:r>
              <a:rPr lang="en-US" dirty="0" smtClean="0"/>
              <a:t>{{ expression | filter }}</a:t>
            </a:r>
            <a:endParaRPr lang="en-US" dirty="0"/>
          </a:p>
        </p:txBody>
      </p:sp>
      <p:sp>
        <p:nvSpPr>
          <p:cNvPr id="12" name="Rectangle 11"/>
          <p:cNvSpPr/>
          <p:nvPr/>
        </p:nvSpPr>
        <p:spPr>
          <a:xfrm>
            <a:off x="762000" y="4736068"/>
            <a:ext cx="4648200" cy="369332"/>
          </a:xfrm>
          <a:prstGeom prst="rect">
            <a:avLst/>
          </a:prstGeom>
          <a:ln/>
        </p:spPr>
        <p:style>
          <a:lnRef idx="1">
            <a:schemeClr val="dk1"/>
          </a:lnRef>
          <a:fillRef idx="1002">
            <a:schemeClr val="lt2"/>
          </a:fillRef>
          <a:effectRef idx="1">
            <a:schemeClr val="dk1"/>
          </a:effectRef>
          <a:fontRef idx="minor">
            <a:schemeClr val="dk1"/>
          </a:fontRef>
        </p:style>
        <p:txBody>
          <a:bodyPr wrap="square">
            <a:spAutoFit/>
          </a:bodyPr>
          <a:lstStyle/>
          <a:p>
            <a:pPr algn="ctr"/>
            <a:r>
              <a:rPr lang="en-US" dirty="0" smtClean="0"/>
              <a:t>{{ expression | filter1 | filter2 | ... }}</a:t>
            </a:r>
            <a:endParaRPr lang="en-US" dirty="0"/>
          </a:p>
        </p:txBody>
      </p:sp>
      <p:sp>
        <p:nvSpPr>
          <p:cNvPr id="13" name="Rectangle 12"/>
          <p:cNvSpPr/>
          <p:nvPr/>
        </p:nvSpPr>
        <p:spPr>
          <a:xfrm>
            <a:off x="3886200" y="5345668"/>
            <a:ext cx="4648200" cy="369332"/>
          </a:xfrm>
          <a:prstGeom prst="rect">
            <a:avLst/>
          </a:prstGeom>
          <a:ln/>
        </p:spPr>
        <p:style>
          <a:lnRef idx="1">
            <a:schemeClr val="dk1"/>
          </a:lnRef>
          <a:fillRef idx="1002">
            <a:schemeClr val="lt2"/>
          </a:fillRef>
          <a:effectRef idx="1">
            <a:schemeClr val="dk1"/>
          </a:effectRef>
          <a:fontRef idx="minor">
            <a:schemeClr val="dk1"/>
          </a:fontRef>
        </p:style>
        <p:txBody>
          <a:bodyPr wrap="square">
            <a:spAutoFit/>
          </a:bodyPr>
          <a:lstStyle/>
          <a:p>
            <a:pPr algn="ctr"/>
            <a:r>
              <a:rPr lang="en-US" dirty="0" smtClean="0"/>
              <a:t>{{ expression | filter:arg1 : arg2 ... }}</a:t>
            </a:r>
            <a:endParaRPr lang="en-US" dirty="0"/>
          </a:p>
        </p:txBody>
      </p:sp>
      <p:sp>
        <p:nvSpPr>
          <p:cNvPr id="14" name="Rectangle 13"/>
          <p:cNvSpPr/>
          <p:nvPr/>
        </p:nvSpPr>
        <p:spPr>
          <a:xfrm>
            <a:off x="762000" y="1752600"/>
            <a:ext cx="2819400" cy="369332"/>
          </a:xfrm>
          <a:prstGeom prst="rect">
            <a:avLst/>
          </a:prstGeom>
          <a:ln/>
        </p:spPr>
        <p:style>
          <a:lnRef idx="1">
            <a:schemeClr val="dk1"/>
          </a:lnRef>
          <a:fillRef idx="1002">
            <a:schemeClr val="lt2"/>
          </a:fillRef>
          <a:effectRef idx="1">
            <a:schemeClr val="dk1"/>
          </a:effectRef>
          <a:fontRef idx="minor">
            <a:schemeClr val="dk1"/>
          </a:fontRef>
        </p:style>
        <p:txBody>
          <a:bodyPr wrap="square">
            <a:spAutoFit/>
          </a:bodyPr>
          <a:lstStyle/>
          <a:p>
            <a:pPr algn="ctr"/>
            <a:r>
              <a:rPr lang="en-US" dirty="0" smtClean="0"/>
              <a:t>{{ 1.234 | number:2 }}</a:t>
            </a:r>
            <a:endParaRPr lang="en-US" dirty="0"/>
          </a:p>
        </p:txBody>
      </p:sp>
      <p:sp>
        <p:nvSpPr>
          <p:cNvPr id="16" name="Rounded Rectangular Callout 15"/>
          <p:cNvSpPr/>
          <p:nvPr/>
        </p:nvSpPr>
        <p:spPr>
          <a:xfrm>
            <a:off x="4343400" y="1600200"/>
            <a:ext cx="3429000" cy="761999"/>
          </a:xfrm>
          <a:prstGeom prst="wedgeRoundRectCallout">
            <a:avLst>
              <a:gd name="adj1" fmla="val -70706"/>
              <a:gd name="adj2" fmla="val -669"/>
              <a:gd name="adj3" fmla="val 16667"/>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dirty="0" smtClean="0">
                <a:solidFill>
                  <a:srgbClr val="00B050"/>
                </a:solidFill>
              </a:rPr>
              <a:t>I am a Filter. I will show up to </a:t>
            </a:r>
            <a:r>
              <a:rPr lang="en-US" sz="1600" dirty="0" smtClean="0"/>
              <a:t> </a:t>
            </a:r>
            <a:r>
              <a:rPr lang="en-US" sz="1600" dirty="0" smtClean="0">
                <a:solidFill>
                  <a:srgbClr val="00B050"/>
                </a:solidFill>
              </a:rPr>
              <a:t>2 decimal points only i.e. 1.23</a:t>
            </a:r>
            <a:endParaRPr lang="en-US" sz="1600" dirty="0">
              <a:solidFill>
                <a:srgbClr val="00B050"/>
              </a:solidFill>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loak_icon.png"/>
          <p:cNvPicPr>
            <a:picLocks noChangeAspect="1"/>
          </p:cNvPicPr>
          <p:nvPr/>
        </p:nvPicPr>
        <p:blipFill>
          <a:blip r:embed="rId3" cstate="print"/>
          <a:stretch>
            <a:fillRect/>
          </a:stretch>
        </p:blipFill>
        <p:spPr>
          <a:xfrm>
            <a:off x="228599" y="152400"/>
            <a:ext cx="2375473" cy="2438400"/>
          </a:xfrm>
          <a:prstGeom prst="rect">
            <a:avLst/>
          </a:prstGeom>
        </p:spPr>
      </p:pic>
      <p:pic>
        <p:nvPicPr>
          <p:cNvPr id="5" name="Picture 4" descr="angularjs.png"/>
          <p:cNvPicPr>
            <a:picLocks noChangeAspect="1"/>
          </p:cNvPicPr>
          <p:nvPr/>
        </p:nvPicPr>
        <p:blipFill>
          <a:blip r:embed="rId4" cstate="print"/>
          <a:stretch>
            <a:fillRect/>
          </a:stretch>
        </p:blipFill>
        <p:spPr>
          <a:xfrm>
            <a:off x="8229600" y="5943601"/>
            <a:ext cx="914400" cy="914399"/>
          </a:xfrm>
          <a:prstGeom prst="rect">
            <a:avLst/>
          </a:prstGeom>
        </p:spPr>
      </p:pic>
      <p:sp>
        <p:nvSpPr>
          <p:cNvPr id="6" name="Rounded Rectangular Callout 5"/>
          <p:cNvSpPr/>
          <p:nvPr/>
        </p:nvSpPr>
        <p:spPr>
          <a:xfrm>
            <a:off x="1600200" y="2438400"/>
            <a:ext cx="6324600" cy="3200400"/>
          </a:xfrm>
          <a:prstGeom prst="wedgeRoundRectCallout">
            <a:avLst>
              <a:gd name="adj1" fmla="val -41146"/>
              <a:gd name="adj2" fmla="val -68671"/>
              <a:gd name="adj3" fmla="val 16667"/>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Its too much to remember.</a:t>
            </a:r>
          </a:p>
          <a:p>
            <a:pPr algn="ctr"/>
            <a:r>
              <a:rPr lang="en-US" sz="3600" dirty="0" smtClean="0"/>
              <a:t>Lets see an example.</a:t>
            </a:r>
            <a:endParaRPr lang="en-US" sz="3600"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loak_icon.png"/>
          <p:cNvPicPr>
            <a:picLocks noChangeAspect="1"/>
          </p:cNvPicPr>
          <p:nvPr/>
        </p:nvPicPr>
        <p:blipFill>
          <a:blip r:embed="rId3" cstate="print"/>
          <a:stretch>
            <a:fillRect/>
          </a:stretch>
        </p:blipFill>
        <p:spPr>
          <a:xfrm>
            <a:off x="228600" y="152400"/>
            <a:ext cx="1199790" cy="1231573"/>
          </a:xfrm>
          <a:prstGeom prst="rect">
            <a:avLst/>
          </a:prstGeom>
        </p:spPr>
      </p:pic>
      <p:pic>
        <p:nvPicPr>
          <p:cNvPr id="5" name="Picture 4" descr="angularjs.png"/>
          <p:cNvPicPr>
            <a:picLocks noChangeAspect="1"/>
          </p:cNvPicPr>
          <p:nvPr/>
        </p:nvPicPr>
        <p:blipFill>
          <a:blip r:embed="rId4" cstate="print"/>
          <a:stretch>
            <a:fillRect/>
          </a:stretch>
        </p:blipFill>
        <p:spPr>
          <a:xfrm>
            <a:off x="8229600" y="5943601"/>
            <a:ext cx="914400" cy="914399"/>
          </a:xfrm>
          <a:prstGeom prst="rect">
            <a:avLst/>
          </a:prstGeom>
        </p:spPr>
      </p:pic>
      <p:sp>
        <p:nvSpPr>
          <p:cNvPr id="6" name="Rounded Rectangular Callout 5"/>
          <p:cNvSpPr/>
          <p:nvPr/>
        </p:nvSpPr>
        <p:spPr>
          <a:xfrm>
            <a:off x="2057400" y="228600"/>
            <a:ext cx="6172200" cy="609600"/>
          </a:xfrm>
          <a:prstGeom prst="wedgeRoundRectCallout">
            <a:avLst>
              <a:gd name="adj1" fmla="val -63292"/>
              <a:gd name="adj2" fmla="val 58268"/>
              <a:gd name="adj3" fmla="val 16667"/>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Angular JS: Controllers</a:t>
            </a:r>
            <a:endParaRPr lang="en-US" sz="2800" dirty="0"/>
          </a:p>
        </p:txBody>
      </p:sp>
      <p:sp>
        <p:nvSpPr>
          <p:cNvPr id="10" name="Rectangle 9"/>
          <p:cNvSpPr/>
          <p:nvPr/>
        </p:nvSpPr>
        <p:spPr>
          <a:xfrm>
            <a:off x="381000" y="1524000"/>
            <a:ext cx="4572000" cy="4401205"/>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p>
            <a:r>
              <a:rPr lang="en-US" sz="2000" dirty="0" smtClean="0"/>
              <a:t>In Angular, a Controller is a JavaScript constructor function that is used to augment the Angular Scope.</a:t>
            </a:r>
          </a:p>
          <a:p>
            <a:endParaRPr lang="en-US" sz="2000" dirty="0" smtClean="0"/>
          </a:p>
          <a:p>
            <a:r>
              <a:rPr lang="en-US" sz="2000" dirty="0" smtClean="0"/>
              <a:t>When a Controller is attached to the DOM via the </a:t>
            </a:r>
            <a:r>
              <a:rPr lang="en-US" sz="2000" dirty="0" err="1" smtClean="0">
                <a:solidFill>
                  <a:srgbClr val="FF0000"/>
                </a:solidFill>
              </a:rPr>
              <a:t>ng</a:t>
            </a:r>
            <a:r>
              <a:rPr lang="en-US" sz="2000" dirty="0" smtClean="0">
                <a:solidFill>
                  <a:srgbClr val="FF0000"/>
                </a:solidFill>
              </a:rPr>
              <a:t>-controller</a:t>
            </a:r>
            <a:r>
              <a:rPr lang="en-US" sz="2000" dirty="0" smtClean="0"/>
              <a:t> directive, Angular will instantiate a new Controller object, using the specified Controller's constructor function. A new child scope will be available as an injectable parameter to the Controller's constructor function as </a:t>
            </a:r>
            <a:r>
              <a:rPr lang="en-US" sz="2000" dirty="0" smtClean="0">
                <a:solidFill>
                  <a:srgbClr val="FF0000"/>
                </a:solidFill>
              </a:rPr>
              <a:t>$scope</a:t>
            </a:r>
            <a:r>
              <a:rPr lang="en-US" sz="2000" dirty="0" smtClean="0"/>
              <a:t>.</a:t>
            </a:r>
            <a:endParaRPr lang="en-US" sz="2000" dirty="0"/>
          </a:p>
        </p:txBody>
      </p:sp>
      <p:sp>
        <p:nvSpPr>
          <p:cNvPr id="9" name="Rectangle 8"/>
          <p:cNvSpPr/>
          <p:nvPr/>
        </p:nvSpPr>
        <p:spPr>
          <a:xfrm>
            <a:off x="5334000" y="2990671"/>
            <a:ext cx="3429000" cy="1200329"/>
          </a:xfrm>
          <a:prstGeom prst="rect">
            <a:avLst/>
          </a:prstGeom>
          <a:ln/>
        </p:spPr>
        <p:style>
          <a:lnRef idx="1">
            <a:schemeClr val="dk1"/>
          </a:lnRef>
          <a:fillRef idx="1002">
            <a:schemeClr val="lt2"/>
          </a:fillRef>
          <a:effectRef idx="1">
            <a:schemeClr val="dk1"/>
          </a:effectRef>
          <a:fontRef idx="minor">
            <a:schemeClr val="dk1"/>
          </a:fontRef>
        </p:style>
        <p:txBody>
          <a:bodyPr wrap="square">
            <a:spAutoFit/>
          </a:bodyPr>
          <a:lstStyle/>
          <a:p>
            <a:r>
              <a:rPr lang="en-US" dirty="0" smtClean="0"/>
              <a:t>&lt;div </a:t>
            </a:r>
          </a:p>
          <a:p>
            <a:r>
              <a:rPr lang="en-US" dirty="0" err="1" smtClean="0">
                <a:solidFill>
                  <a:srgbClr val="FF0000"/>
                </a:solidFill>
              </a:rPr>
              <a:t>ng</a:t>
            </a:r>
            <a:r>
              <a:rPr lang="en-US" dirty="0" smtClean="0">
                <a:solidFill>
                  <a:srgbClr val="FF0000"/>
                </a:solidFill>
              </a:rPr>
              <a:t>-controller</a:t>
            </a:r>
            <a:r>
              <a:rPr lang="en-US" dirty="0" smtClean="0"/>
              <a:t>=“</a:t>
            </a:r>
            <a:r>
              <a:rPr lang="en-US" dirty="0" err="1" smtClean="0"/>
              <a:t>hellCtrl</a:t>
            </a:r>
            <a:r>
              <a:rPr lang="en-US" dirty="0" smtClean="0"/>
              <a:t>"&gt;</a:t>
            </a:r>
          </a:p>
          <a:p>
            <a:r>
              <a:rPr lang="en-US" dirty="0" smtClean="0"/>
              <a:t>{{</a:t>
            </a:r>
            <a:r>
              <a:rPr lang="en-US" dirty="0" err="1" smtClean="0"/>
              <a:t>msg</a:t>
            </a:r>
            <a:r>
              <a:rPr lang="en-US" dirty="0" smtClean="0"/>
              <a:t>}}</a:t>
            </a:r>
          </a:p>
          <a:p>
            <a:r>
              <a:rPr lang="en-US" dirty="0" smtClean="0"/>
              <a:t>&lt;/div&gt;</a:t>
            </a:r>
            <a:endParaRPr lang="en-US" dirty="0"/>
          </a:p>
        </p:txBody>
      </p:sp>
      <p:sp>
        <p:nvSpPr>
          <p:cNvPr id="11" name="Rounded Rectangular Callout 10"/>
          <p:cNvSpPr/>
          <p:nvPr/>
        </p:nvSpPr>
        <p:spPr>
          <a:xfrm>
            <a:off x="5334000" y="1695271"/>
            <a:ext cx="3276600" cy="914400"/>
          </a:xfrm>
          <a:prstGeom prst="wedgeRoundRectCallout">
            <a:avLst>
              <a:gd name="adj1" fmla="val -28040"/>
              <a:gd name="adj2" fmla="val 121507"/>
              <a:gd name="adj3" fmla="val 16667"/>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dirty="0" smtClean="0">
                <a:solidFill>
                  <a:srgbClr val="00B050"/>
                </a:solidFill>
              </a:rPr>
              <a:t>I am a controller. I contain all business logics. </a:t>
            </a:r>
            <a:endParaRPr lang="en-US" sz="1600" dirty="0">
              <a:solidFill>
                <a:srgbClr val="00B050"/>
              </a:solidFill>
            </a:endParaRPr>
          </a:p>
        </p:txBody>
      </p:sp>
      <p:sp>
        <p:nvSpPr>
          <p:cNvPr id="8" name="Rectangle 7"/>
          <p:cNvSpPr/>
          <p:nvPr/>
        </p:nvSpPr>
        <p:spPr>
          <a:xfrm>
            <a:off x="5334000" y="4286071"/>
            <a:ext cx="3429000" cy="1200329"/>
          </a:xfrm>
          <a:prstGeom prst="rect">
            <a:avLst/>
          </a:prstGeom>
          <a:ln/>
        </p:spPr>
        <p:style>
          <a:lnRef idx="1">
            <a:schemeClr val="dk1"/>
          </a:lnRef>
          <a:fillRef idx="1002">
            <a:schemeClr val="lt2"/>
          </a:fillRef>
          <a:effectRef idx="1">
            <a:schemeClr val="dk1"/>
          </a:effectRef>
          <a:fontRef idx="minor">
            <a:schemeClr val="dk1"/>
          </a:fontRef>
        </p:style>
        <p:txBody>
          <a:bodyPr wrap="square">
            <a:spAutoFit/>
          </a:bodyPr>
          <a:lstStyle/>
          <a:p>
            <a:r>
              <a:rPr lang="en-US" dirty="0" smtClean="0"/>
              <a:t>function </a:t>
            </a:r>
            <a:r>
              <a:rPr lang="en-US" dirty="0" err="1" smtClean="0">
                <a:solidFill>
                  <a:srgbClr val="002060"/>
                </a:solidFill>
              </a:rPr>
              <a:t>hellCtrl</a:t>
            </a:r>
            <a:r>
              <a:rPr lang="en-US" dirty="0" smtClean="0"/>
              <a:t>($scope) </a:t>
            </a:r>
          </a:p>
          <a:p>
            <a:r>
              <a:rPr lang="en-US" dirty="0" smtClean="0"/>
              <a:t>{</a:t>
            </a:r>
          </a:p>
          <a:p>
            <a:r>
              <a:rPr lang="en-US" dirty="0" smtClean="0"/>
              <a:t>   $scope.msg = ‘Hell!!!';</a:t>
            </a:r>
          </a:p>
          <a:p>
            <a:r>
              <a:rPr lang="en-US" dirty="0" smtClean="0"/>
              <a:t>}</a:t>
            </a:r>
            <a:endParaRPr lang="en-US" dirty="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loak_icon.png"/>
          <p:cNvPicPr>
            <a:picLocks noChangeAspect="1"/>
          </p:cNvPicPr>
          <p:nvPr/>
        </p:nvPicPr>
        <p:blipFill>
          <a:blip r:embed="rId3" cstate="print"/>
          <a:stretch>
            <a:fillRect/>
          </a:stretch>
        </p:blipFill>
        <p:spPr>
          <a:xfrm>
            <a:off x="228600" y="152400"/>
            <a:ext cx="1199790" cy="1231573"/>
          </a:xfrm>
          <a:prstGeom prst="rect">
            <a:avLst/>
          </a:prstGeom>
        </p:spPr>
      </p:pic>
      <p:pic>
        <p:nvPicPr>
          <p:cNvPr id="5" name="Picture 4" descr="angularjs.png"/>
          <p:cNvPicPr>
            <a:picLocks noChangeAspect="1"/>
          </p:cNvPicPr>
          <p:nvPr/>
        </p:nvPicPr>
        <p:blipFill>
          <a:blip r:embed="rId4" cstate="print"/>
          <a:stretch>
            <a:fillRect/>
          </a:stretch>
        </p:blipFill>
        <p:spPr>
          <a:xfrm>
            <a:off x="8229600" y="5943601"/>
            <a:ext cx="914400" cy="914399"/>
          </a:xfrm>
          <a:prstGeom prst="rect">
            <a:avLst/>
          </a:prstGeom>
        </p:spPr>
      </p:pic>
      <p:sp>
        <p:nvSpPr>
          <p:cNvPr id="6" name="Rounded Rectangular Callout 5"/>
          <p:cNvSpPr/>
          <p:nvPr/>
        </p:nvSpPr>
        <p:spPr>
          <a:xfrm>
            <a:off x="2057400" y="228600"/>
            <a:ext cx="6172200" cy="609600"/>
          </a:xfrm>
          <a:prstGeom prst="wedgeRoundRectCallout">
            <a:avLst>
              <a:gd name="adj1" fmla="val -63292"/>
              <a:gd name="adj2" fmla="val 58268"/>
              <a:gd name="adj3" fmla="val 16667"/>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Angular JS: Controllers…</a:t>
            </a:r>
            <a:endParaRPr lang="en-US" sz="2800" dirty="0"/>
          </a:p>
        </p:txBody>
      </p:sp>
      <p:sp>
        <p:nvSpPr>
          <p:cNvPr id="10" name="Rectangle 9"/>
          <p:cNvSpPr/>
          <p:nvPr/>
        </p:nvSpPr>
        <p:spPr>
          <a:xfrm>
            <a:off x="609600" y="2928878"/>
            <a:ext cx="7772400" cy="2862322"/>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p>
            <a:r>
              <a:rPr lang="en-US" sz="2000" b="1" i="1" dirty="0" smtClean="0"/>
              <a:t>Do not use Controllers for:</a:t>
            </a:r>
          </a:p>
          <a:p>
            <a:pPr>
              <a:buFont typeface="Arial" pitchFamily="34" charset="0"/>
              <a:buChar char="•"/>
            </a:pPr>
            <a:r>
              <a:rPr lang="en-US" sz="2000" dirty="0" smtClean="0"/>
              <a:t> Any kind of DOM manipulation — Controllers should contain only business logic. </a:t>
            </a:r>
          </a:p>
          <a:p>
            <a:pPr>
              <a:buFont typeface="Arial" pitchFamily="34" charset="0"/>
              <a:buChar char="•"/>
            </a:pPr>
            <a:r>
              <a:rPr lang="en-US" sz="2000" dirty="0" smtClean="0"/>
              <a:t> Input formatting (use angular form controls instead).</a:t>
            </a:r>
          </a:p>
          <a:p>
            <a:pPr>
              <a:buFont typeface="Arial" pitchFamily="34" charset="0"/>
              <a:buChar char="•"/>
            </a:pPr>
            <a:r>
              <a:rPr lang="en-US" sz="2000" dirty="0" smtClean="0"/>
              <a:t> Output filtering (use angular filters instead).</a:t>
            </a:r>
          </a:p>
          <a:p>
            <a:pPr>
              <a:buFont typeface="Arial" pitchFamily="34" charset="0"/>
              <a:buChar char="•"/>
            </a:pPr>
            <a:r>
              <a:rPr lang="en-US" sz="2000" dirty="0" smtClean="0"/>
              <a:t> Sharing stateless or </a:t>
            </a:r>
            <a:r>
              <a:rPr lang="en-US" sz="2000" dirty="0" err="1" smtClean="0"/>
              <a:t>stateful</a:t>
            </a:r>
            <a:r>
              <a:rPr lang="en-US" sz="2000" dirty="0" smtClean="0"/>
              <a:t> code across Controllers(use angular services instead).</a:t>
            </a:r>
          </a:p>
          <a:p>
            <a:pPr>
              <a:buFont typeface="Arial" pitchFamily="34" charset="0"/>
              <a:buChar char="•"/>
            </a:pPr>
            <a:r>
              <a:rPr lang="en-US" sz="2000" dirty="0" smtClean="0"/>
              <a:t> Managing the life-cycle of other components (for example, to create service instances).</a:t>
            </a:r>
            <a:endParaRPr lang="en-US" sz="2000" dirty="0"/>
          </a:p>
        </p:txBody>
      </p:sp>
      <p:sp>
        <p:nvSpPr>
          <p:cNvPr id="8" name="Rectangle 7"/>
          <p:cNvSpPr/>
          <p:nvPr/>
        </p:nvSpPr>
        <p:spPr>
          <a:xfrm>
            <a:off x="4876800" y="1219200"/>
            <a:ext cx="3429000" cy="1200329"/>
          </a:xfrm>
          <a:prstGeom prst="rect">
            <a:avLst/>
          </a:prstGeom>
          <a:ln/>
        </p:spPr>
        <p:style>
          <a:lnRef idx="1">
            <a:schemeClr val="dk1"/>
          </a:lnRef>
          <a:fillRef idx="1002">
            <a:schemeClr val="lt2"/>
          </a:fillRef>
          <a:effectRef idx="1">
            <a:schemeClr val="dk1"/>
          </a:effectRef>
          <a:fontRef idx="minor">
            <a:schemeClr val="dk1"/>
          </a:fontRef>
        </p:style>
        <p:txBody>
          <a:bodyPr wrap="square">
            <a:spAutoFit/>
          </a:bodyPr>
          <a:lstStyle/>
          <a:p>
            <a:r>
              <a:rPr lang="en-US" dirty="0" smtClean="0"/>
              <a:t>function </a:t>
            </a:r>
            <a:r>
              <a:rPr lang="en-US" dirty="0" err="1" smtClean="0">
                <a:solidFill>
                  <a:srgbClr val="002060"/>
                </a:solidFill>
              </a:rPr>
              <a:t>hellCtrl</a:t>
            </a:r>
            <a:r>
              <a:rPr lang="en-US" dirty="0" smtClean="0"/>
              <a:t>($scope) </a:t>
            </a:r>
          </a:p>
          <a:p>
            <a:r>
              <a:rPr lang="en-US" dirty="0" smtClean="0"/>
              <a:t>{</a:t>
            </a:r>
          </a:p>
          <a:p>
            <a:r>
              <a:rPr lang="en-US" dirty="0" smtClean="0"/>
              <a:t>   $scope.msg = ‘Hell!!!';</a:t>
            </a:r>
          </a:p>
          <a:p>
            <a:r>
              <a:rPr lang="en-US" dirty="0" smtClean="0"/>
              <a:t>}</a:t>
            </a:r>
            <a:endParaRPr lang="en-US" dirty="0"/>
          </a:p>
        </p:txBody>
      </p:sp>
      <p:sp>
        <p:nvSpPr>
          <p:cNvPr id="11" name="Rounded Rectangular Callout 10"/>
          <p:cNvSpPr/>
          <p:nvPr/>
        </p:nvSpPr>
        <p:spPr>
          <a:xfrm>
            <a:off x="914400" y="1371600"/>
            <a:ext cx="3276600" cy="609599"/>
          </a:xfrm>
          <a:prstGeom prst="wedgeRoundRectCallout">
            <a:avLst>
              <a:gd name="adj1" fmla="val 78006"/>
              <a:gd name="adj2" fmla="val -24921"/>
              <a:gd name="adj3" fmla="val 16667"/>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dirty="0" smtClean="0">
                <a:solidFill>
                  <a:srgbClr val="00B050"/>
                </a:solidFill>
              </a:rPr>
              <a:t>Please use me correctly.</a:t>
            </a:r>
            <a:endParaRPr lang="en-US" sz="1600" dirty="0">
              <a:solidFill>
                <a:srgbClr val="00B050"/>
              </a:solidFill>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loak_icon.png"/>
          <p:cNvPicPr>
            <a:picLocks noChangeAspect="1"/>
          </p:cNvPicPr>
          <p:nvPr/>
        </p:nvPicPr>
        <p:blipFill>
          <a:blip r:embed="rId3" cstate="print"/>
          <a:stretch>
            <a:fillRect/>
          </a:stretch>
        </p:blipFill>
        <p:spPr>
          <a:xfrm>
            <a:off x="228600" y="152400"/>
            <a:ext cx="1199790" cy="1231573"/>
          </a:xfrm>
          <a:prstGeom prst="rect">
            <a:avLst/>
          </a:prstGeom>
        </p:spPr>
      </p:pic>
      <p:pic>
        <p:nvPicPr>
          <p:cNvPr id="5" name="Picture 4" descr="angularjs.png"/>
          <p:cNvPicPr>
            <a:picLocks noChangeAspect="1"/>
          </p:cNvPicPr>
          <p:nvPr/>
        </p:nvPicPr>
        <p:blipFill>
          <a:blip r:embed="rId4" cstate="print"/>
          <a:stretch>
            <a:fillRect/>
          </a:stretch>
        </p:blipFill>
        <p:spPr>
          <a:xfrm>
            <a:off x="8229600" y="5943601"/>
            <a:ext cx="914400" cy="914399"/>
          </a:xfrm>
          <a:prstGeom prst="rect">
            <a:avLst/>
          </a:prstGeom>
        </p:spPr>
      </p:pic>
      <p:sp>
        <p:nvSpPr>
          <p:cNvPr id="6" name="Rounded Rectangular Callout 5"/>
          <p:cNvSpPr/>
          <p:nvPr/>
        </p:nvSpPr>
        <p:spPr>
          <a:xfrm>
            <a:off x="2057400" y="228600"/>
            <a:ext cx="6172200" cy="609600"/>
          </a:xfrm>
          <a:prstGeom prst="wedgeRoundRectCallout">
            <a:avLst>
              <a:gd name="adj1" fmla="val -63292"/>
              <a:gd name="adj2" fmla="val 58268"/>
              <a:gd name="adj3" fmla="val 16667"/>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Angular JS: Dependency Injection</a:t>
            </a:r>
            <a:endParaRPr lang="en-US" sz="2800" dirty="0"/>
          </a:p>
        </p:txBody>
      </p:sp>
      <p:sp>
        <p:nvSpPr>
          <p:cNvPr id="10" name="Rectangle 9"/>
          <p:cNvSpPr/>
          <p:nvPr/>
        </p:nvSpPr>
        <p:spPr>
          <a:xfrm>
            <a:off x="762000" y="2928878"/>
            <a:ext cx="7391400" cy="2862322"/>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p>
            <a:r>
              <a:rPr lang="en-US" sz="2000" dirty="0" smtClean="0"/>
              <a:t>Dependency Injection (DI) is a software design pattern that deals with how code gets hold of its dependencies.</a:t>
            </a:r>
          </a:p>
          <a:p>
            <a:endParaRPr lang="en-US" sz="2000" dirty="0" smtClean="0"/>
          </a:p>
          <a:p>
            <a:r>
              <a:rPr lang="en-US" sz="2000" i="1" dirty="0" smtClean="0"/>
              <a:t>There are only 3 ways an object or a function can get a hold of its dependencies</a:t>
            </a:r>
            <a:r>
              <a:rPr lang="en-US" sz="2000" dirty="0" smtClean="0"/>
              <a:t>:</a:t>
            </a:r>
          </a:p>
          <a:p>
            <a:pPr>
              <a:buFont typeface="Arial" pitchFamily="34" charset="0"/>
              <a:buChar char="•"/>
            </a:pPr>
            <a:r>
              <a:rPr lang="en-US" sz="2000" dirty="0" smtClean="0"/>
              <a:t> The dependency can be created, using the new operator.</a:t>
            </a:r>
          </a:p>
          <a:p>
            <a:pPr>
              <a:buFont typeface="Arial" pitchFamily="34" charset="0"/>
              <a:buChar char="•"/>
            </a:pPr>
            <a:r>
              <a:rPr lang="en-US" sz="2000" dirty="0" smtClean="0"/>
              <a:t> The dependency can be looked up by referring to a global variable.</a:t>
            </a:r>
          </a:p>
          <a:p>
            <a:pPr>
              <a:buFont typeface="Arial" pitchFamily="34" charset="0"/>
              <a:buChar char="•"/>
            </a:pPr>
            <a:r>
              <a:rPr lang="en-US" sz="2000" dirty="0" smtClean="0"/>
              <a:t> The dependency can be passed in to where it is needed.</a:t>
            </a:r>
          </a:p>
        </p:txBody>
      </p:sp>
      <p:sp>
        <p:nvSpPr>
          <p:cNvPr id="8" name="Rectangle 7"/>
          <p:cNvSpPr/>
          <p:nvPr/>
        </p:nvSpPr>
        <p:spPr>
          <a:xfrm>
            <a:off x="4876800" y="1438870"/>
            <a:ext cx="3429000" cy="923330"/>
          </a:xfrm>
          <a:prstGeom prst="rect">
            <a:avLst/>
          </a:prstGeom>
          <a:ln/>
        </p:spPr>
        <p:style>
          <a:lnRef idx="1">
            <a:schemeClr val="dk1"/>
          </a:lnRef>
          <a:fillRef idx="1002">
            <a:schemeClr val="lt2"/>
          </a:fillRef>
          <a:effectRef idx="1">
            <a:schemeClr val="dk1"/>
          </a:effectRef>
          <a:fontRef idx="minor">
            <a:schemeClr val="dk1"/>
          </a:fontRef>
        </p:style>
        <p:txBody>
          <a:bodyPr wrap="square">
            <a:spAutoFit/>
          </a:bodyPr>
          <a:lstStyle/>
          <a:p>
            <a:r>
              <a:rPr lang="en-US" dirty="0" smtClean="0"/>
              <a:t>function </a:t>
            </a:r>
            <a:r>
              <a:rPr lang="en-US" dirty="0" err="1" smtClean="0">
                <a:solidFill>
                  <a:srgbClr val="0070C0"/>
                </a:solidFill>
              </a:rPr>
              <a:t>hellCtrl</a:t>
            </a:r>
            <a:r>
              <a:rPr lang="en-US" dirty="0" smtClean="0"/>
              <a:t>($scope, </a:t>
            </a:r>
            <a:r>
              <a:rPr lang="en-US" dirty="0" err="1" smtClean="0"/>
              <a:t>hellSvc</a:t>
            </a:r>
            <a:r>
              <a:rPr lang="en-US" dirty="0" smtClean="0"/>
              <a:t>) </a:t>
            </a:r>
          </a:p>
          <a:p>
            <a:r>
              <a:rPr lang="en-US" dirty="0" smtClean="0"/>
              <a:t>{   ...  }</a:t>
            </a:r>
            <a:endParaRPr lang="en-US" dirty="0"/>
          </a:p>
        </p:txBody>
      </p:sp>
      <p:sp>
        <p:nvSpPr>
          <p:cNvPr id="11" name="Rounded Rectangular Callout 10"/>
          <p:cNvSpPr/>
          <p:nvPr/>
        </p:nvSpPr>
        <p:spPr>
          <a:xfrm>
            <a:off x="914400" y="1515070"/>
            <a:ext cx="3200400" cy="838200"/>
          </a:xfrm>
          <a:prstGeom prst="wedgeRoundRectCallout">
            <a:avLst>
              <a:gd name="adj1" fmla="val 73560"/>
              <a:gd name="adj2" fmla="val -33912"/>
              <a:gd name="adj3" fmla="val 16667"/>
            </a:avLst>
          </a:prstGeom>
        </p:spPr>
        <p:style>
          <a:lnRef idx="1">
            <a:schemeClr val="dk1"/>
          </a:lnRef>
          <a:fillRef idx="3">
            <a:schemeClr val="dk1"/>
          </a:fillRef>
          <a:effectRef idx="2">
            <a:schemeClr val="dk1"/>
          </a:effectRef>
          <a:fontRef idx="minor">
            <a:schemeClr val="lt1"/>
          </a:fontRef>
        </p:style>
        <p:txBody>
          <a:bodyPr rtlCol="0" anchor="ctr"/>
          <a:lstStyle/>
          <a:p>
            <a:r>
              <a:rPr lang="en-US" sz="1600" dirty="0" smtClean="0">
                <a:solidFill>
                  <a:srgbClr val="00B050"/>
                </a:solidFill>
              </a:rPr>
              <a:t>$scope and </a:t>
            </a:r>
            <a:r>
              <a:rPr lang="en-US" sz="1600" dirty="0" err="1" smtClean="0">
                <a:solidFill>
                  <a:srgbClr val="00B050"/>
                </a:solidFill>
              </a:rPr>
              <a:t>hellSvc</a:t>
            </a:r>
            <a:r>
              <a:rPr lang="en-US" sz="1600" dirty="0" smtClean="0">
                <a:solidFill>
                  <a:srgbClr val="00B050"/>
                </a:solidFill>
              </a:rPr>
              <a:t> are two services which need to be injected into the controller.</a:t>
            </a:r>
            <a:endParaRPr lang="en-US" sz="1600" dirty="0">
              <a:solidFill>
                <a:srgbClr val="00B050"/>
              </a:solidFill>
            </a:endParaRP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loak_icon.png"/>
          <p:cNvPicPr>
            <a:picLocks noChangeAspect="1"/>
          </p:cNvPicPr>
          <p:nvPr/>
        </p:nvPicPr>
        <p:blipFill>
          <a:blip r:embed="rId3" cstate="print"/>
          <a:stretch>
            <a:fillRect/>
          </a:stretch>
        </p:blipFill>
        <p:spPr>
          <a:xfrm>
            <a:off x="228600" y="152400"/>
            <a:ext cx="1199790" cy="1231573"/>
          </a:xfrm>
          <a:prstGeom prst="rect">
            <a:avLst/>
          </a:prstGeom>
        </p:spPr>
      </p:pic>
      <p:pic>
        <p:nvPicPr>
          <p:cNvPr id="5" name="Picture 4" descr="angularjs.png"/>
          <p:cNvPicPr>
            <a:picLocks noChangeAspect="1"/>
          </p:cNvPicPr>
          <p:nvPr/>
        </p:nvPicPr>
        <p:blipFill>
          <a:blip r:embed="rId4" cstate="print"/>
          <a:stretch>
            <a:fillRect/>
          </a:stretch>
        </p:blipFill>
        <p:spPr>
          <a:xfrm>
            <a:off x="8229600" y="5943601"/>
            <a:ext cx="914400" cy="914399"/>
          </a:xfrm>
          <a:prstGeom prst="rect">
            <a:avLst/>
          </a:prstGeom>
        </p:spPr>
      </p:pic>
      <p:sp>
        <p:nvSpPr>
          <p:cNvPr id="6" name="Rounded Rectangular Callout 5"/>
          <p:cNvSpPr/>
          <p:nvPr/>
        </p:nvSpPr>
        <p:spPr>
          <a:xfrm>
            <a:off x="2057400" y="228600"/>
            <a:ext cx="6172200" cy="609600"/>
          </a:xfrm>
          <a:prstGeom prst="wedgeRoundRectCallout">
            <a:avLst>
              <a:gd name="adj1" fmla="val -63292"/>
              <a:gd name="adj2" fmla="val 58268"/>
              <a:gd name="adj3" fmla="val 16667"/>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Angular JS: Views and Routing</a:t>
            </a:r>
            <a:endParaRPr lang="en-US" sz="2800" dirty="0"/>
          </a:p>
        </p:txBody>
      </p:sp>
      <p:sp>
        <p:nvSpPr>
          <p:cNvPr id="10" name="Rectangle 9"/>
          <p:cNvSpPr/>
          <p:nvPr/>
        </p:nvSpPr>
        <p:spPr>
          <a:xfrm>
            <a:off x="4495800" y="1621572"/>
            <a:ext cx="4114800" cy="3785652"/>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p>
            <a:r>
              <a:rPr lang="en-US" sz="2000" dirty="0" smtClean="0">
                <a:solidFill>
                  <a:srgbClr val="FF0000"/>
                </a:solidFill>
              </a:rPr>
              <a:t>$route</a:t>
            </a:r>
            <a:r>
              <a:rPr lang="en-US" sz="2000" dirty="0" smtClean="0"/>
              <a:t> is used for deep-linking URLs to controllers and views (HTML partials). It </a:t>
            </a:r>
            <a:r>
              <a:rPr lang="en-US" sz="2000" dirty="0" smtClean="0"/>
              <a:t>watches</a:t>
            </a:r>
            <a:r>
              <a:rPr lang="en-US" sz="2000" dirty="0" smtClean="0"/>
              <a:t> </a:t>
            </a:r>
            <a:r>
              <a:rPr lang="en-US" sz="2000" dirty="0" smtClean="0">
                <a:solidFill>
                  <a:srgbClr val="FF0000"/>
                </a:solidFill>
              </a:rPr>
              <a:t>$location.url() </a:t>
            </a:r>
            <a:r>
              <a:rPr lang="en-US" sz="2000" dirty="0" smtClean="0"/>
              <a:t>and tries to map the path to an existing route definition.</a:t>
            </a:r>
          </a:p>
          <a:p>
            <a:endParaRPr lang="en-US" sz="2000" dirty="0" smtClean="0"/>
          </a:p>
          <a:p>
            <a:r>
              <a:rPr lang="en-US" sz="2000" dirty="0" smtClean="0"/>
              <a:t>Routing requires the </a:t>
            </a:r>
            <a:r>
              <a:rPr lang="en-US" sz="2000" dirty="0" err="1" smtClean="0">
                <a:solidFill>
                  <a:srgbClr val="00B050"/>
                </a:solidFill>
              </a:rPr>
              <a:t>ngRoute</a:t>
            </a:r>
            <a:r>
              <a:rPr lang="en-US" sz="2000" dirty="0" smtClean="0"/>
              <a:t> module to be installed.</a:t>
            </a:r>
          </a:p>
          <a:p>
            <a:r>
              <a:rPr lang="en-US" sz="2000" dirty="0" smtClean="0"/>
              <a:t>We can define routes through </a:t>
            </a:r>
            <a:r>
              <a:rPr lang="en-US" sz="2000" dirty="0" smtClean="0">
                <a:solidFill>
                  <a:srgbClr val="FF0000"/>
                </a:solidFill>
              </a:rPr>
              <a:t>$</a:t>
            </a:r>
            <a:r>
              <a:rPr lang="en-US" sz="2000" dirty="0" err="1" smtClean="0">
                <a:solidFill>
                  <a:srgbClr val="FF0000"/>
                </a:solidFill>
              </a:rPr>
              <a:t>routeProvider’s</a:t>
            </a:r>
            <a:r>
              <a:rPr lang="en-US" sz="2000" dirty="0" smtClean="0"/>
              <a:t> API.</a:t>
            </a:r>
          </a:p>
        </p:txBody>
      </p:sp>
      <p:sp>
        <p:nvSpPr>
          <p:cNvPr id="9" name="Rectangle 8"/>
          <p:cNvSpPr/>
          <p:nvPr/>
        </p:nvSpPr>
        <p:spPr>
          <a:xfrm>
            <a:off x="381000" y="1600200"/>
            <a:ext cx="3962400" cy="3970318"/>
          </a:xfrm>
          <a:prstGeom prst="rect">
            <a:avLst/>
          </a:prstGeom>
          <a:ln/>
        </p:spPr>
        <p:style>
          <a:lnRef idx="1">
            <a:schemeClr val="dk1"/>
          </a:lnRef>
          <a:fillRef idx="1002">
            <a:schemeClr val="lt2"/>
          </a:fillRef>
          <a:effectRef idx="1">
            <a:schemeClr val="dk1"/>
          </a:effectRef>
          <a:fontRef idx="minor">
            <a:schemeClr val="dk1"/>
          </a:fontRef>
        </p:style>
        <p:txBody>
          <a:bodyPr wrap="square">
            <a:spAutoFit/>
          </a:bodyPr>
          <a:lstStyle/>
          <a:p>
            <a:r>
              <a:rPr lang="en-US" i="1" u="sng" dirty="0" smtClean="0">
                <a:solidFill>
                  <a:srgbClr val="FF0000"/>
                </a:solidFill>
              </a:rPr>
              <a:t>Sample App Router </a:t>
            </a:r>
            <a:r>
              <a:rPr lang="en-US" i="1" u="sng" dirty="0" err="1" smtClean="0">
                <a:solidFill>
                  <a:srgbClr val="FF0000"/>
                </a:solidFill>
              </a:rPr>
              <a:t>Config</a:t>
            </a:r>
            <a:endParaRPr lang="en-US" i="1" u="sng" dirty="0" smtClean="0">
              <a:solidFill>
                <a:srgbClr val="FF0000"/>
              </a:solidFill>
            </a:endParaRPr>
          </a:p>
          <a:p>
            <a:endParaRPr lang="en-US" i="1" u="sng" dirty="0" smtClean="0">
              <a:solidFill>
                <a:srgbClr val="FF0000"/>
              </a:solidFill>
            </a:endParaRPr>
          </a:p>
          <a:p>
            <a:r>
              <a:rPr lang="en-US" dirty="0" err="1" smtClean="0"/>
              <a:t>var</a:t>
            </a:r>
            <a:r>
              <a:rPr lang="en-US" dirty="0" smtClean="0"/>
              <a:t> app= </a:t>
            </a:r>
            <a:r>
              <a:rPr lang="en-US" dirty="0" err="1" smtClean="0"/>
              <a:t>angular.module</a:t>
            </a:r>
            <a:r>
              <a:rPr lang="en-US" dirty="0" smtClean="0"/>
              <a:t>(‘app', [</a:t>
            </a:r>
          </a:p>
          <a:p>
            <a:r>
              <a:rPr lang="en-US" dirty="0" smtClean="0"/>
              <a:t>'</a:t>
            </a:r>
            <a:r>
              <a:rPr lang="en-US" dirty="0" err="1" smtClean="0"/>
              <a:t>ngRoute</a:t>
            </a:r>
            <a:r>
              <a:rPr lang="en-US" dirty="0" smtClean="0"/>
              <a:t>‘, ‘</a:t>
            </a:r>
            <a:r>
              <a:rPr lang="en-US" dirty="0" err="1" smtClean="0"/>
              <a:t>appCtrl</a:t>
            </a:r>
            <a:r>
              <a:rPr lang="en-US" dirty="0" smtClean="0"/>
              <a:t>’ ]);</a:t>
            </a:r>
          </a:p>
          <a:p>
            <a:r>
              <a:rPr lang="en-US" dirty="0" smtClean="0"/>
              <a:t> </a:t>
            </a:r>
          </a:p>
          <a:p>
            <a:r>
              <a:rPr lang="en-US" dirty="0" err="1" smtClean="0"/>
              <a:t>app.config</a:t>
            </a:r>
            <a:r>
              <a:rPr lang="en-US" dirty="0" smtClean="0"/>
              <a:t>(['$</a:t>
            </a:r>
            <a:r>
              <a:rPr lang="en-US" dirty="0" err="1" smtClean="0"/>
              <a:t>routeProvider</a:t>
            </a:r>
            <a:r>
              <a:rPr lang="en-US" dirty="0" smtClean="0"/>
              <a:t>',</a:t>
            </a:r>
          </a:p>
          <a:p>
            <a:r>
              <a:rPr lang="en-US" dirty="0" smtClean="0"/>
              <a:t>function($</a:t>
            </a:r>
            <a:r>
              <a:rPr lang="en-US" dirty="0" err="1" smtClean="0"/>
              <a:t>routeProvider</a:t>
            </a:r>
            <a:r>
              <a:rPr lang="en-US" dirty="0" smtClean="0"/>
              <a:t>) {</a:t>
            </a:r>
          </a:p>
          <a:p>
            <a:r>
              <a:rPr lang="en-US" dirty="0" smtClean="0"/>
              <a:t>$</a:t>
            </a:r>
            <a:r>
              <a:rPr lang="en-US" dirty="0" err="1" smtClean="0"/>
              <a:t>routeProvider.when</a:t>
            </a:r>
            <a:r>
              <a:rPr lang="en-US" dirty="0" smtClean="0"/>
              <a:t>('/home', </a:t>
            </a:r>
          </a:p>
          <a:p>
            <a:r>
              <a:rPr lang="en-US" dirty="0" smtClean="0"/>
              <a:t>{</a:t>
            </a:r>
          </a:p>
          <a:p>
            <a:r>
              <a:rPr lang="en-US" dirty="0" err="1" smtClean="0"/>
              <a:t>templateUrl</a:t>
            </a:r>
            <a:r>
              <a:rPr lang="en-US" dirty="0" smtClean="0"/>
              <a:t>: 'partials/home.html',</a:t>
            </a:r>
          </a:p>
          <a:p>
            <a:r>
              <a:rPr lang="en-US" dirty="0" smtClean="0"/>
              <a:t>controller: ‘</a:t>
            </a:r>
            <a:r>
              <a:rPr lang="en-US" dirty="0" err="1" smtClean="0"/>
              <a:t>homeCtrl</a:t>
            </a:r>
            <a:r>
              <a:rPr lang="en-US" dirty="0" smtClean="0"/>
              <a:t>'</a:t>
            </a:r>
          </a:p>
          <a:p>
            <a:r>
              <a:rPr lang="en-US" dirty="0" smtClean="0"/>
              <a:t>}).otherwise({ </a:t>
            </a:r>
          </a:p>
          <a:p>
            <a:r>
              <a:rPr lang="en-US" dirty="0" err="1" smtClean="0"/>
              <a:t>redirectTo</a:t>
            </a:r>
            <a:r>
              <a:rPr lang="en-US" dirty="0" smtClean="0"/>
              <a:t>: '/error’    }); </a:t>
            </a:r>
          </a:p>
          <a:p>
            <a:r>
              <a:rPr lang="en-US" dirty="0" smtClean="0"/>
              <a:t>}]);</a:t>
            </a:r>
            <a:endParaRPr lang="en-US" dirty="0"/>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loak_icon.png"/>
          <p:cNvPicPr>
            <a:picLocks noChangeAspect="1"/>
          </p:cNvPicPr>
          <p:nvPr/>
        </p:nvPicPr>
        <p:blipFill>
          <a:blip r:embed="rId3" cstate="print"/>
          <a:stretch>
            <a:fillRect/>
          </a:stretch>
        </p:blipFill>
        <p:spPr>
          <a:xfrm>
            <a:off x="228600" y="152400"/>
            <a:ext cx="1199790" cy="1231573"/>
          </a:xfrm>
          <a:prstGeom prst="rect">
            <a:avLst/>
          </a:prstGeom>
        </p:spPr>
      </p:pic>
      <p:pic>
        <p:nvPicPr>
          <p:cNvPr id="5" name="Picture 4" descr="angularjs.png"/>
          <p:cNvPicPr>
            <a:picLocks noChangeAspect="1"/>
          </p:cNvPicPr>
          <p:nvPr/>
        </p:nvPicPr>
        <p:blipFill>
          <a:blip r:embed="rId4" cstate="print"/>
          <a:stretch>
            <a:fillRect/>
          </a:stretch>
        </p:blipFill>
        <p:spPr>
          <a:xfrm>
            <a:off x="8229600" y="5943601"/>
            <a:ext cx="914400" cy="914399"/>
          </a:xfrm>
          <a:prstGeom prst="rect">
            <a:avLst/>
          </a:prstGeom>
        </p:spPr>
      </p:pic>
      <p:sp>
        <p:nvSpPr>
          <p:cNvPr id="6" name="Rounded Rectangular Callout 5"/>
          <p:cNvSpPr/>
          <p:nvPr/>
        </p:nvSpPr>
        <p:spPr>
          <a:xfrm>
            <a:off x="2057400" y="228600"/>
            <a:ext cx="6172200" cy="609600"/>
          </a:xfrm>
          <a:prstGeom prst="wedgeRoundRectCallout">
            <a:avLst>
              <a:gd name="adj1" fmla="val -63292"/>
              <a:gd name="adj2" fmla="val 58268"/>
              <a:gd name="adj3" fmla="val 16667"/>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Angular JS: Services</a:t>
            </a:r>
            <a:endParaRPr lang="en-US" sz="2800" dirty="0"/>
          </a:p>
        </p:txBody>
      </p:sp>
      <p:sp>
        <p:nvSpPr>
          <p:cNvPr id="10" name="Rectangle 9"/>
          <p:cNvSpPr/>
          <p:nvPr/>
        </p:nvSpPr>
        <p:spPr>
          <a:xfrm>
            <a:off x="533400" y="1621572"/>
            <a:ext cx="8077200" cy="1323439"/>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p>
            <a:r>
              <a:rPr lang="en-US" sz="2000" i="1" dirty="0" smtClean="0"/>
              <a:t>What are Angular Services?</a:t>
            </a:r>
          </a:p>
          <a:p>
            <a:r>
              <a:rPr lang="en-US" sz="2000" dirty="0" smtClean="0"/>
              <a:t>Angular services are singletons objects or functions that carry out specific tasks common to web apps. Angular has a number of built in services, such as the $http service.</a:t>
            </a:r>
            <a:endParaRPr lang="en-US" sz="2000" i="1" dirty="0"/>
          </a:p>
        </p:txBody>
      </p:sp>
      <p:sp>
        <p:nvSpPr>
          <p:cNvPr id="8" name="Rectangle 7"/>
          <p:cNvSpPr/>
          <p:nvPr/>
        </p:nvSpPr>
        <p:spPr>
          <a:xfrm>
            <a:off x="381000" y="3429000"/>
            <a:ext cx="3810000" cy="1754326"/>
          </a:xfrm>
          <a:prstGeom prst="rect">
            <a:avLst/>
          </a:prstGeom>
          <a:ln/>
        </p:spPr>
        <p:style>
          <a:lnRef idx="1">
            <a:schemeClr val="dk1"/>
          </a:lnRef>
          <a:fillRef idx="1002">
            <a:schemeClr val="lt2"/>
          </a:fillRef>
          <a:effectRef idx="1">
            <a:schemeClr val="dk1"/>
          </a:effectRef>
          <a:fontRef idx="minor">
            <a:schemeClr val="dk1"/>
          </a:fontRef>
        </p:style>
        <p:txBody>
          <a:bodyPr wrap="square">
            <a:spAutoFit/>
          </a:bodyPr>
          <a:lstStyle/>
          <a:p>
            <a:r>
              <a:rPr lang="en-US" i="1" u="sng" dirty="0" smtClean="0">
                <a:solidFill>
                  <a:srgbClr val="FF0000"/>
                </a:solidFill>
              </a:rPr>
              <a:t>Using $inject for injection</a:t>
            </a:r>
          </a:p>
          <a:p>
            <a:endParaRPr lang="en-US" i="1" u="sng" dirty="0" smtClean="0">
              <a:solidFill>
                <a:srgbClr val="FF0000"/>
              </a:solidFill>
            </a:endParaRPr>
          </a:p>
          <a:p>
            <a:r>
              <a:rPr lang="en-US" dirty="0" err="1" smtClean="0"/>
              <a:t>var</a:t>
            </a:r>
            <a:r>
              <a:rPr lang="en-US" dirty="0" smtClean="0"/>
              <a:t> ctrl= function($location) { ... };</a:t>
            </a:r>
          </a:p>
          <a:p>
            <a:r>
              <a:rPr lang="en-US" dirty="0" err="1" smtClean="0"/>
              <a:t>ctrl.$inject</a:t>
            </a:r>
            <a:r>
              <a:rPr lang="en-US" dirty="0" smtClean="0"/>
              <a:t> = ['$location</a:t>
            </a:r>
            <a:r>
              <a:rPr lang="en-US" dirty="0" smtClean="0"/>
              <a:t>'];</a:t>
            </a:r>
          </a:p>
          <a:p>
            <a:endParaRPr lang="en-US" dirty="0" smtClean="0"/>
          </a:p>
          <a:p>
            <a:r>
              <a:rPr lang="en-US" dirty="0" err="1" smtClean="0"/>
              <a:t>myModule.controller</a:t>
            </a:r>
            <a:r>
              <a:rPr lang="en-US" dirty="0" smtClean="0"/>
              <a:t>(‘ctrl', ctrl);</a:t>
            </a:r>
            <a:endParaRPr lang="en-US" i="1" u="sng" dirty="0" smtClean="0">
              <a:solidFill>
                <a:srgbClr val="FF0000"/>
              </a:solidFill>
            </a:endParaRPr>
          </a:p>
        </p:txBody>
      </p:sp>
      <p:sp>
        <p:nvSpPr>
          <p:cNvPr id="11" name="Rectangle 10"/>
          <p:cNvSpPr/>
          <p:nvPr/>
        </p:nvSpPr>
        <p:spPr>
          <a:xfrm>
            <a:off x="4800600" y="3429000"/>
            <a:ext cx="3810000" cy="1754326"/>
          </a:xfrm>
          <a:prstGeom prst="rect">
            <a:avLst/>
          </a:prstGeom>
          <a:ln/>
        </p:spPr>
        <p:style>
          <a:lnRef idx="1">
            <a:schemeClr val="dk1"/>
          </a:lnRef>
          <a:fillRef idx="1002">
            <a:schemeClr val="lt2"/>
          </a:fillRef>
          <a:effectRef idx="1">
            <a:schemeClr val="dk1"/>
          </a:effectRef>
          <a:fontRef idx="minor">
            <a:schemeClr val="dk1"/>
          </a:fontRef>
        </p:style>
        <p:txBody>
          <a:bodyPr wrap="square">
            <a:spAutoFit/>
          </a:bodyPr>
          <a:lstStyle/>
          <a:p>
            <a:r>
              <a:rPr lang="en-US" i="1" u="sng" dirty="0" smtClean="0">
                <a:solidFill>
                  <a:srgbClr val="FF0000"/>
                </a:solidFill>
              </a:rPr>
              <a:t>Using inline injection</a:t>
            </a:r>
          </a:p>
          <a:p>
            <a:endParaRPr lang="en-US" i="1" u="sng" dirty="0" smtClean="0">
              <a:solidFill>
                <a:srgbClr val="FF0000"/>
              </a:solidFill>
            </a:endParaRPr>
          </a:p>
          <a:p>
            <a:r>
              <a:rPr lang="en-US" dirty="0" err="1" smtClean="0"/>
              <a:t>var</a:t>
            </a:r>
            <a:r>
              <a:rPr lang="en-US" dirty="0" smtClean="0"/>
              <a:t> svc= function($http) { ... </a:t>
            </a:r>
            <a:r>
              <a:rPr lang="en-US" dirty="0" smtClean="0"/>
              <a:t>};</a:t>
            </a:r>
          </a:p>
          <a:p>
            <a:endParaRPr lang="en-US" dirty="0" smtClean="0"/>
          </a:p>
          <a:p>
            <a:r>
              <a:rPr lang="en-US" dirty="0" err="1" smtClean="0"/>
              <a:t>myModule.factory</a:t>
            </a:r>
            <a:r>
              <a:rPr lang="en-US" dirty="0" smtClean="0"/>
              <a:t>(‘svc', ['$http', svc]);</a:t>
            </a:r>
            <a:endParaRPr lang="en-US" i="1" u="sng" dirty="0" smtClean="0">
              <a:solidFill>
                <a:srgbClr val="FF0000"/>
              </a:solidFill>
            </a:endParaRP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loak_icon.png"/>
          <p:cNvPicPr>
            <a:picLocks noChangeAspect="1"/>
          </p:cNvPicPr>
          <p:nvPr/>
        </p:nvPicPr>
        <p:blipFill>
          <a:blip r:embed="rId3" cstate="print"/>
          <a:stretch>
            <a:fillRect/>
          </a:stretch>
        </p:blipFill>
        <p:spPr>
          <a:xfrm>
            <a:off x="228600" y="152400"/>
            <a:ext cx="1199790" cy="1231573"/>
          </a:xfrm>
          <a:prstGeom prst="rect">
            <a:avLst/>
          </a:prstGeom>
        </p:spPr>
      </p:pic>
      <p:pic>
        <p:nvPicPr>
          <p:cNvPr id="5" name="Picture 4" descr="angularjs.png"/>
          <p:cNvPicPr>
            <a:picLocks noChangeAspect="1"/>
          </p:cNvPicPr>
          <p:nvPr/>
        </p:nvPicPr>
        <p:blipFill>
          <a:blip r:embed="rId4" cstate="print"/>
          <a:stretch>
            <a:fillRect/>
          </a:stretch>
        </p:blipFill>
        <p:spPr>
          <a:xfrm>
            <a:off x="8229600" y="5943601"/>
            <a:ext cx="914400" cy="914399"/>
          </a:xfrm>
          <a:prstGeom prst="rect">
            <a:avLst/>
          </a:prstGeom>
        </p:spPr>
      </p:pic>
      <p:sp>
        <p:nvSpPr>
          <p:cNvPr id="6" name="Rounded Rectangular Callout 5"/>
          <p:cNvSpPr/>
          <p:nvPr/>
        </p:nvSpPr>
        <p:spPr>
          <a:xfrm>
            <a:off x="2057400" y="228600"/>
            <a:ext cx="6172200" cy="914400"/>
          </a:xfrm>
          <a:prstGeom prst="wedgeRoundRectCallout">
            <a:avLst>
              <a:gd name="adj1" fmla="val -64985"/>
              <a:gd name="adj2" fmla="val 13982"/>
              <a:gd name="adj3" fmla="val 16667"/>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Angular JS: </a:t>
            </a:r>
            <a:r>
              <a:rPr lang="en-US" sz="2800" dirty="0" smtClean="0"/>
              <a:t>Services and DI </a:t>
            </a:r>
            <a:r>
              <a:rPr lang="en-US" sz="2800" dirty="0" err="1" smtClean="0"/>
              <a:t>xTended</a:t>
            </a:r>
            <a:endParaRPr lang="en-US" sz="2800" dirty="0"/>
          </a:p>
        </p:txBody>
      </p:sp>
      <p:pic>
        <p:nvPicPr>
          <p:cNvPr id="9" name="Picture 8" descr="concepts-module-injector.png"/>
          <p:cNvPicPr>
            <a:picLocks noChangeAspect="1"/>
          </p:cNvPicPr>
          <p:nvPr/>
        </p:nvPicPr>
        <p:blipFill>
          <a:blip r:embed="rId5"/>
          <a:stretch>
            <a:fillRect/>
          </a:stretch>
        </p:blipFill>
        <p:spPr>
          <a:xfrm>
            <a:off x="533400" y="1600200"/>
            <a:ext cx="4035219" cy="3810000"/>
          </a:xfrm>
          <a:prstGeom prst="rect">
            <a:avLst/>
          </a:prstGeom>
        </p:spPr>
      </p:pic>
      <p:sp>
        <p:nvSpPr>
          <p:cNvPr id="13" name="Rectangle 12"/>
          <p:cNvSpPr/>
          <p:nvPr/>
        </p:nvSpPr>
        <p:spPr>
          <a:xfrm>
            <a:off x="4724400" y="2014478"/>
            <a:ext cx="4038600" cy="3139321"/>
          </a:xfrm>
          <a:prstGeom prst="rect">
            <a:avLst/>
          </a:prstGeom>
          <a:ln/>
        </p:spPr>
        <p:style>
          <a:lnRef idx="1">
            <a:schemeClr val="dk1"/>
          </a:lnRef>
          <a:fillRef idx="1002">
            <a:schemeClr val="lt2"/>
          </a:fillRef>
          <a:effectRef idx="1">
            <a:schemeClr val="dk1"/>
          </a:effectRef>
          <a:fontRef idx="minor">
            <a:schemeClr val="dk1"/>
          </a:fontRef>
        </p:style>
        <p:txBody>
          <a:bodyPr wrap="square">
            <a:spAutoFit/>
          </a:bodyPr>
          <a:lstStyle/>
          <a:p>
            <a:r>
              <a:rPr lang="en-US" dirty="0" err="1" smtClean="0"/>
              <a:t>app.config</a:t>
            </a:r>
            <a:r>
              <a:rPr lang="en-US" dirty="0" smtClean="0"/>
              <a:t>(</a:t>
            </a:r>
            <a:r>
              <a:rPr lang="en-US" b="1" dirty="0" smtClean="0"/>
              <a:t>function</a:t>
            </a:r>
            <a:r>
              <a:rPr lang="en-US" dirty="0" smtClean="0"/>
              <a:t>($provide) { $</a:t>
            </a:r>
            <a:r>
              <a:rPr lang="en-US" dirty="0" err="1" smtClean="0"/>
              <a:t>provide.factory</a:t>
            </a:r>
            <a:r>
              <a:rPr lang="en-US" dirty="0" smtClean="0"/>
              <a:t>('greeting', </a:t>
            </a:r>
            <a:r>
              <a:rPr lang="en-US" b="1" dirty="0" smtClean="0"/>
              <a:t>function</a:t>
            </a:r>
            <a:r>
              <a:rPr lang="en-US" dirty="0" smtClean="0"/>
              <a:t>() { </a:t>
            </a:r>
            <a:endParaRPr lang="en-US" dirty="0" smtClean="0"/>
          </a:p>
          <a:p>
            <a:r>
              <a:rPr lang="en-US" b="1" dirty="0" smtClean="0"/>
              <a:t> </a:t>
            </a:r>
            <a:r>
              <a:rPr lang="en-US" b="1" dirty="0" smtClean="0"/>
              <a:t>return</a:t>
            </a:r>
            <a:r>
              <a:rPr lang="en-US" dirty="0" smtClean="0"/>
              <a:t> </a:t>
            </a:r>
            <a:r>
              <a:rPr lang="en-US" b="1" dirty="0" smtClean="0"/>
              <a:t>function</a:t>
            </a:r>
            <a:r>
              <a:rPr lang="en-US" dirty="0" smtClean="0"/>
              <a:t>(name) { </a:t>
            </a:r>
            <a:r>
              <a:rPr lang="en-US" dirty="0" smtClean="0"/>
              <a:t> </a:t>
            </a:r>
          </a:p>
          <a:p>
            <a:r>
              <a:rPr lang="en-US" dirty="0" smtClean="0"/>
              <a:t> </a:t>
            </a:r>
            <a:r>
              <a:rPr lang="en-US" dirty="0" smtClean="0"/>
              <a:t>      alert</a:t>
            </a:r>
            <a:r>
              <a:rPr lang="en-US" dirty="0" smtClean="0"/>
              <a:t>("Hello, " </a:t>
            </a:r>
            <a:r>
              <a:rPr lang="en-US" b="1" dirty="0" smtClean="0"/>
              <a:t>+</a:t>
            </a:r>
            <a:r>
              <a:rPr lang="en-US" dirty="0" smtClean="0"/>
              <a:t> name</a:t>
            </a:r>
            <a:r>
              <a:rPr lang="en-US" dirty="0" smtClean="0"/>
              <a:t>);</a:t>
            </a:r>
          </a:p>
          <a:p>
            <a:r>
              <a:rPr lang="en-US" dirty="0" smtClean="0"/>
              <a:t>    </a:t>
            </a:r>
            <a:r>
              <a:rPr lang="en-US" dirty="0" smtClean="0"/>
              <a:t>}; </a:t>
            </a:r>
            <a:endParaRPr lang="en-US" dirty="0" smtClean="0"/>
          </a:p>
          <a:p>
            <a:r>
              <a:rPr lang="en-US" dirty="0" smtClean="0"/>
              <a:t>}); });</a:t>
            </a:r>
          </a:p>
          <a:p>
            <a:endParaRPr lang="en-US" b="1" dirty="0" smtClean="0"/>
          </a:p>
          <a:p>
            <a:r>
              <a:rPr lang="en-US" b="1" dirty="0" err="1" smtClean="0"/>
              <a:t>var</a:t>
            </a:r>
            <a:r>
              <a:rPr lang="en-US" dirty="0" smtClean="0"/>
              <a:t> greeting  </a:t>
            </a:r>
            <a:r>
              <a:rPr lang="en-US" b="1" dirty="0" smtClean="0"/>
              <a:t>=</a:t>
            </a:r>
            <a:r>
              <a:rPr lang="en-US" dirty="0" smtClean="0"/>
              <a:t> $</a:t>
            </a:r>
            <a:r>
              <a:rPr lang="en-US" dirty="0" err="1" smtClean="0"/>
              <a:t>injector.get</a:t>
            </a:r>
            <a:r>
              <a:rPr lang="en-US" dirty="0" smtClean="0"/>
              <a:t>('greeting'); greeting</a:t>
            </a:r>
            <a:r>
              <a:rPr lang="en-US" dirty="0" smtClean="0"/>
              <a:t>(‘Cloak’);</a:t>
            </a:r>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loak_icon.png"/>
          <p:cNvPicPr>
            <a:picLocks noChangeAspect="1"/>
          </p:cNvPicPr>
          <p:nvPr/>
        </p:nvPicPr>
        <p:blipFill>
          <a:blip r:embed="rId3" cstate="print"/>
          <a:stretch>
            <a:fillRect/>
          </a:stretch>
        </p:blipFill>
        <p:spPr>
          <a:xfrm>
            <a:off x="228600" y="152400"/>
            <a:ext cx="1199790" cy="1231573"/>
          </a:xfrm>
          <a:prstGeom prst="rect">
            <a:avLst/>
          </a:prstGeom>
        </p:spPr>
      </p:pic>
      <p:sp>
        <p:nvSpPr>
          <p:cNvPr id="9" name="Rounded Rectangular Callout 8"/>
          <p:cNvSpPr/>
          <p:nvPr/>
        </p:nvSpPr>
        <p:spPr>
          <a:xfrm>
            <a:off x="2971800" y="228600"/>
            <a:ext cx="4800600" cy="609600"/>
          </a:xfrm>
          <a:prstGeom prst="wedgeRoundRectCallout">
            <a:avLst>
              <a:gd name="adj1" fmla="val -87842"/>
              <a:gd name="adj2" fmla="val 58268"/>
              <a:gd name="adj3" fmla="val 16667"/>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What is “Angular JS” ?</a:t>
            </a:r>
            <a:endParaRPr lang="en-US" sz="2800" dirty="0"/>
          </a:p>
        </p:txBody>
      </p:sp>
      <p:sp>
        <p:nvSpPr>
          <p:cNvPr id="10" name="TextBox 9"/>
          <p:cNvSpPr txBox="1"/>
          <p:nvPr/>
        </p:nvSpPr>
        <p:spPr>
          <a:xfrm>
            <a:off x="609600" y="1788616"/>
            <a:ext cx="8001000" cy="4154984"/>
          </a:xfrm>
          <a:prstGeom prst="rect">
            <a:avLst/>
          </a:prstGeom>
          <a:noFill/>
        </p:spPr>
        <p:txBody>
          <a:bodyPr wrap="square" rtlCol="0">
            <a:spAutoFit/>
          </a:bodyPr>
          <a:lstStyle/>
          <a:p>
            <a:r>
              <a:rPr lang="en-US" sz="2400" dirty="0" err="1" smtClean="0"/>
              <a:t>AngularJS</a:t>
            </a:r>
            <a:r>
              <a:rPr lang="en-US" sz="2400" dirty="0" smtClean="0"/>
              <a:t> is an open-source JavaScript framework, maintained by Google, that assists with running single-page applications. Its goal is to augment web-based applications with model–view–controller (MVC) capability, in an effort to make both development and testing easier.</a:t>
            </a:r>
          </a:p>
          <a:p>
            <a:endParaRPr lang="en-US" sz="2400" dirty="0" smtClean="0"/>
          </a:p>
          <a:p>
            <a:r>
              <a:rPr lang="en-US" sz="2400" dirty="0" err="1" smtClean="0"/>
              <a:t>AngularJS</a:t>
            </a:r>
            <a:r>
              <a:rPr lang="en-US" sz="2400" dirty="0" smtClean="0"/>
              <a:t> </a:t>
            </a:r>
            <a:r>
              <a:rPr lang="en-US" sz="2400" dirty="0" smtClean="0"/>
              <a:t>allows </a:t>
            </a:r>
            <a:r>
              <a:rPr lang="en-US" sz="2400" dirty="0" smtClean="0"/>
              <a:t>the developer to specify custom and reusable HTML tags that moderate the behavior of certain elements these attributes are called ‘</a:t>
            </a:r>
            <a:r>
              <a:rPr lang="en-US" sz="2400" dirty="0" err="1" smtClean="0"/>
              <a:t>Diretives</a:t>
            </a:r>
            <a:r>
              <a:rPr lang="en-US" sz="2400" dirty="0" smtClean="0"/>
              <a:t>’. Example: </a:t>
            </a:r>
            <a:r>
              <a:rPr lang="en-US" sz="2400" dirty="0" err="1" smtClean="0"/>
              <a:t>ng</a:t>
            </a:r>
            <a:r>
              <a:rPr lang="en-US" sz="2400" dirty="0" smtClean="0"/>
              <a:t>-app , </a:t>
            </a:r>
            <a:r>
              <a:rPr lang="en-US" sz="2400" dirty="0" err="1" smtClean="0"/>
              <a:t>ng</a:t>
            </a:r>
            <a:r>
              <a:rPr lang="en-US" sz="2400" dirty="0" smtClean="0"/>
              <a:t>-model etc.</a:t>
            </a:r>
          </a:p>
        </p:txBody>
      </p:sp>
      <p:pic>
        <p:nvPicPr>
          <p:cNvPr id="11" name="Picture 10" descr="angularjs.png"/>
          <p:cNvPicPr>
            <a:picLocks noChangeAspect="1"/>
          </p:cNvPicPr>
          <p:nvPr/>
        </p:nvPicPr>
        <p:blipFill>
          <a:blip r:embed="rId4" cstate="print"/>
          <a:stretch>
            <a:fillRect/>
          </a:stretch>
        </p:blipFill>
        <p:spPr>
          <a:xfrm>
            <a:off x="8229600" y="5943601"/>
            <a:ext cx="914400" cy="914399"/>
          </a:xfrm>
          <a:prstGeom prst="rect">
            <a:avLst/>
          </a:prstGeom>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loak_icon.png"/>
          <p:cNvPicPr>
            <a:picLocks noChangeAspect="1"/>
          </p:cNvPicPr>
          <p:nvPr/>
        </p:nvPicPr>
        <p:blipFill>
          <a:blip r:embed="rId3" cstate="print"/>
          <a:stretch>
            <a:fillRect/>
          </a:stretch>
        </p:blipFill>
        <p:spPr>
          <a:xfrm>
            <a:off x="228600" y="152400"/>
            <a:ext cx="1199790" cy="1231573"/>
          </a:xfrm>
          <a:prstGeom prst="rect">
            <a:avLst/>
          </a:prstGeom>
        </p:spPr>
      </p:pic>
      <p:pic>
        <p:nvPicPr>
          <p:cNvPr id="5" name="Picture 4" descr="angularjs.png"/>
          <p:cNvPicPr>
            <a:picLocks noChangeAspect="1"/>
          </p:cNvPicPr>
          <p:nvPr/>
        </p:nvPicPr>
        <p:blipFill>
          <a:blip r:embed="rId4" cstate="print"/>
          <a:stretch>
            <a:fillRect/>
          </a:stretch>
        </p:blipFill>
        <p:spPr>
          <a:xfrm>
            <a:off x="8229600" y="5943601"/>
            <a:ext cx="914400" cy="914399"/>
          </a:xfrm>
          <a:prstGeom prst="rect">
            <a:avLst/>
          </a:prstGeom>
        </p:spPr>
      </p:pic>
      <p:sp>
        <p:nvSpPr>
          <p:cNvPr id="6" name="Rounded Rectangular Callout 5"/>
          <p:cNvSpPr/>
          <p:nvPr/>
        </p:nvSpPr>
        <p:spPr>
          <a:xfrm>
            <a:off x="2057400" y="228600"/>
            <a:ext cx="6172200" cy="609600"/>
          </a:xfrm>
          <a:prstGeom prst="wedgeRoundRectCallout">
            <a:avLst>
              <a:gd name="adj1" fmla="val -63292"/>
              <a:gd name="adj2" fmla="val 58268"/>
              <a:gd name="adj3" fmla="val 16667"/>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Angular JS: Creating Services</a:t>
            </a:r>
            <a:endParaRPr lang="en-US" sz="2800" dirty="0"/>
          </a:p>
        </p:txBody>
      </p:sp>
      <p:sp>
        <p:nvSpPr>
          <p:cNvPr id="10" name="Rectangle 9"/>
          <p:cNvSpPr/>
          <p:nvPr/>
        </p:nvSpPr>
        <p:spPr>
          <a:xfrm>
            <a:off x="533400" y="1621572"/>
            <a:ext cx="8077200" cy="1323439"/>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p>
            <a:r>
              <a:rPr lang="en-US" sz="2000" dirty="0" smtClean="0"/>
              <a:t>All services are defined by using </a:t>
            </a:r>
            <a:r>
              <a:rPr lang="en-US" sz="2000" b="1" dirty="0" smtClean="0"/>
              <a:t>$provider</a:t>
            </a:r>
            <a:r>
              <a:rPr lang="en-US" sz="2000" dirty="0" smtClean="0"/>
              <a:t> service and it’s respective methods </a:t>
            </a:r>
            <a:r>
              <a:rPr lang="en-US" sz="2000" b="1" dirty="0" smtClean="0"/>
              <a:t>provider, factory and service.</a:t>
            </a:r>
          </a:p>
          <a:p>
            <a:r>
              <a:rPr lang="en-US" sz="2000" dirty="0" smtClean="0"/>
              <a:t>These methods are also available on the module object so you can use them without injecting $provider service.</a:t>
            </a:r>
            <a:endParaRPr lang="en-US" sz="2000" i="1" dirty="0"/>
          </a:p>
        </p:txBody>
      </p:sp>
      <p:sp>
        <p:nvSpPr>
          <p:cNvPr id="8" name="Rectangle 7"/>
          <p:cNvSpPr/>
          <p:nvPr/>
        </p:nvSpPr>
        <p:spPr>
          <a:xfrm>
            <a:off x="381000" y="3352800"/>
            <a:ext cx="3810000" cy="2862322"/>
          </a:xfrm>
          <a:prstGeom prst="rect">
            <a:avLst/>
          </a:prstGeom>
          <a:ln/>
        </p:spPr>
        <p:style>
          <a:lnRef idx="1">
            <a:schemeClr val="dk1"/>
          </a:lnRef>
          <a:fillRef idx="1002">
            <a:schemeClr val="lt2"/>
          </a:fillRef>
          <a:effectRef idx="1">
            <a:schemeClr val="dk1"/>
          </a:effectRef>
          <a:fontRef idx="minor">
            <a:schemeClr val="dk1"/>
          </a:fontRef>
        </p:style>
        <p:txBody>
          <a:bodyPr wrap="square">
            <a:spAutoFit/>
          </a:bodyPr>
          <a:lstStyle/>
          <a:p>
            <a:r>
              <a:rPr lang="en-US" i="1" u="sng" dirty="0" smtClean="0">
                <a:solidFill>
                  <a:srgbClr val="FF0000"/>
                </a:solidFill>
              </a:rPr>
              <a:t>Using  angular module</a:t>
            </a:r>
          </a:p>
          <a:p>
            <a:endParaRPr lang="en-US" dirty="0" smtClean="0"/>
          </a:p>
          <a:p>
            <a:r>
              <a:rPr lang="en-US" dirty="0" err="1" smtClean="0"/>
              <a:t>var</a:t>
            </a:r>
            <a:r>
              <a:rPr lang="en-US" dirty="0" smtClean="0"/>
              <a:t> </a:t>
            </a:r>
            <a:r>
              <a:rPr lang="en-US" dirty="0" err="1" smtClean="0"/>
              <a:t>myModule</a:t>
            </a:r>
            <a:r>
              <a:rPr lang="en-US" dirty="0" smtClean="0"/>
              <a:t> = </a:t>
            </a:r>
            <a:r>
              <a:rPr lang="en-US" dirty="0" err="1" smtClean="0"/>
              <a:t>angular.module</a:t>
            </a:r>
            <a:r>
              <a:rPr lang="en-US" dirty="0" smtClean="0"/>
              <a:t>('</a:t>
            </a:r>
            <a:r>
              <a:rPr lang="en-US" dirty="0" err="1" smtClean="0"/>
              <a:t>myModule</a:t>
            </a:r>
            <a:r>
              <a:rPr lang="en-US" dirty="0" smtClean="0"/>
              <a:t>', []);</a:t>
            </a:r>
          </a:p>
          <a:p>
            <a:r>
              <a:rPr lang="en-US" dirty="0" err="1" smtClean="0"/>
              <a:t>myModule.factory</a:t>
            </a:r>
            <a:r>
              <a:rPr lang="en-US" dirty="0" smtClean="0"/>
              <a:t>('</a:t>
            </a:r>
            <a:r>
              <a:rPr lang="en-US" dirty="0" err="1" smtClean="0"/>
              <a:t>serviceId</a:t>
            </a:r>
            <a:r>
              <a:rPr lang="en-US" dirty="0" smtClean="0"/>
              <a:t>', function() {</a:t>
            </a:r>
          </a:p>
          <a:p>
            <a:r>
              <a:rPr lang="en-US" dirty="0" err="1" smtClean="0"/>
              <a:t>var</a:t>
            </a:r>
            <a:r>
              <a:rPr lang="en-US" dirty="0" smtClean="0"/>
              <a:t> inst;</a:t>
            </a:r>
          </a:p>
          <a:p>
            <a:r>
              <a:rPr lang="en-US" dirty="0" smtClean="0"/>
              <a:t>…</a:t>
            </a:r>
          </a:p>
          <a:p>
            <a:r>
              <a:rPr lang="en-US" dirty="0" smtClean="0"/>
              <a:t>return inst;</a:t>
            </a:r>
          </a:p>
          <a:p>
            <a:r>
              <a:rPr lang="en-US" dirty="0" smtClean="0"/>
              <a:t>});</a:t>
            </a:r>
            <a:endParaRPr lang="en-US" dirty="0"/>
          </a:p>
        </p:txBody>
      </p:sp>
      <p:sp>
        <p:nvSpPr>
          <p:cNvPr id="11" name="Rectangle 10"/>
          <p:cNvSpPr/>
          <p:nvPr/>
        </p:nvSpPr>
        <p:spPr>
          <a:xfrm>
            <a:off x="4800600" y="3352800"/>
            <a:ext cx="3810000" cy="2862322"/>
          </a:xfrm>
          <a:prstGeom prst="rect">
            <a:avLst/>
          </a:prstGeom>
          <a:ln/>
        </p:spPr>
        <p:style>
          <a:lnRef idx="1">
            <a:schemeClr val="dk1"/>
          </a:lnRef>
          <a:fillRef idx="1002">
            <a:schemeClr val="lt2"/>
          </a:fillRef>
          <a:effectRef idx="1">
            <a:schemeClr val="dk1"/>
          </a:effectRef>
          <a:fontRef idx="minor">
            <a:schemeClr val="dk1"/>
          </a:fontRef>
        </p:style>
        <p:txBody>
          <a:bodyPr wrap="square">
            <a:spAutoFit/>
          </a:bodyPr>
          <a:lstStyle/>
          <a:p>
            <a:r>
              <a:rPr lang="en-US" i="1" u="sng" dirty="0" smtClean="0">
                <a:solidFill>
                  <a:srgbClr val="FF0000"/>
                </a:solidFill>
              </a:rPr>
              <a:t>Using  $provider service</a:t>
            </a:r>
          </a:p>
          <a:p>
            <a:endParaRPr lang="en-US" i="1" u="sng" dirty="0" smtClean="0">
              <a:solidFill>
                <a:srgbClr val="FF0000"/>
              </a:solidFill>
            </a:endParaRPr>
          </a:p>
          <a:p>
            <a:r>
              <a:rPr lang="en-US" dirty="0" err="1" smtClean="0"/>
              <a:t>angular.module</a:t>
            </a:r>
            <a:r>
              <a:rPr lang="en-US" dirty="0" smtClean="0"/>
              <a:t>('</a:t>
            </a:r>
            <a:r>
              <a:rPr lang="en-US" dirty="0" err="1" smtClean="0"/>
              <a:t>myModule</a:t>
            </a:r>
            <a:r>
              <a:rPr lang="en-US" dirty="0" smtClean="0"/>
              <a:t>', [], function($provide) {</a:t>
            </a:r>
          </a:p>
          <a:p>
            <a:r>
              <a:rPr lang="en-US" dirty="0" smtClean="0"/>
              <a:t>$</a:t>
            </a:r>
            <a:r>
              <a:rPr lang="en-US" dirty="0" err="1" smtClean="0"/>
              <a:t>provide.factory</a:t>
            </a:r>
            <a:r>
              <a:rPr lang="en-US" dirty="0" smtClean="0"/>
              <a:t>('</a:t>
            </a:r>
            <a:r>
              <a:rPr lang="en-US" dirty="0" err="1" smtClean="0"/>
              <a:t>serviceId</a:t>
            </a:r>
            <a:r>
              <a:rPr lang="en-US" dirty="0" smtClean="0"/>
              <a:t>', function() {</a:t>
            </a:r>
          </a:p>
          <a:p>
            <a:r>
              <a:rPr lang="en-US" dirty="0" err="1" smtClean="0"/>
              <a:t>var</a:t>
            </a:r>
            <a:r>
              <a:rPr lang="en-US" dirty="0" smtClean="0"/>
              <a:t> inst;</a:t>
            </a:r>
          </a:p>
          <a:p>
            <a:r>
              <a:rPr lang="en-US" dirty="0" smtClean="0"/>
              <a:t>…</a:t>
            </a:r>
          </a:p>
          <a:p>
            <a:r>
              <a:rPr lang="en-US" dirty="0" smtClean="0"/>
              <a:t>return inst;</a:t>
            </a:r>
          </a:p>
          <a:p>
            <a:r>
              <a:rPr lang="en-US" dirty="0" smtClean="0"/>
              <a:t>});});</a:t>
            </a:r>
            <a:endParaRPr lang="en-US" i="1" u="sng" dirty="0" smtClean="0">
              <a:solidFill>
                <a:srgbClr val="FF0000"/>
              </a:solidFill>
            </a:endParaRP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loak_icon.png"/>
          <p:cNvPicPr>
            <a:picLocks noChangeAspect="1"/>
          </p:cNvPicPr>
          <p:nvPr/>
        </p:nvPicPr>
        <p:blipFill>
          <a:blip r:embed="rId3" cstate="print"/>
          <a:stretch>
            <a:fillRect/>
          </a:stretch>
        </p:blipFill>
        <p:spPr>
          <a:xfrm>
            <a:off x="228600" y="152400"/>
            <a:ext cx="1199790" cy="1231573"/>
          </a:xfrm>
          <a:prstGeom prst="rect">
            <a:avLst/>
          </a:prstGeom>
        </p:spPr>
      </p:pic>
      <p:pic>
        <p:nvPicPr>
          <p:cNvPr id="5" name="Picture 4" descr="angularjs.png"/>
          <p:cNvPicPr>
            <a:picLocks noChangeAspect="1"/>
          </p:cNvPicPr>
          <p:nvPr/>
        </p:nvPicPr>
        <p:blipFill>
          <a:blip r:embed="rId4" cstate="print"/>
          <a:stretch>
            <a:fillRect/>
          </a:stretch>
        </p:blipFill>
        <p:spPr>
          <a:xfrm>
            <a:off x="8229600" y="5943601"/>
            <a:ext cx="914400" cy="914399"/>
          </a:xfrm>
          <a:prstGeom prst="rect">
            <a:avLst/>
          </a:prstGeom>
        </p:spPr>
      </p:pic>
      <p:sp>
        <p:nvSpPr>
          <p:cNvPr id="6" name="Rounded Rectangular Callout 5"/>
          <p:cNvSpPr/>
          <p:nvPr/>
        </p:nvSpPr>
        <p:spPr>
          <a:xfrm>
            <a:off x="2057400" y="228600"/>
            <a:ext cx="6172200" cy="609600"/>
          </a:xfrm>
          <a:prstGeom prst="wedgeRoundRectCallout">
            <a:avLst>
              <a:gd name="adj1" fmla="val -63292"/>
              <a:gd name="adj2" fmla="val 58268"/>
              <a:gd name="adj3" fmla="val 16667"/>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Angular JS: Creating Services…</a:t>
            </a:r>
            <a:endParaRPr lang="en-US" sz="2800" dirty="0"/>
          </a:p>
        </p:txBody>
      </p:sp>
      <p:sp>
        <p:nvSpPr>
          <p:cNvPr id="10" name="Rectangle 9"/>
          <p:cNvSpPr/>
          <p:nvPr/>
        </p:nvSpPr>
        <p:spPr>
          <a:xfrm>
            <a:off x="533400" y="1371600"/>
            <a:ext cx="8077200" cy="1323439"/>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p>
            <a:r>
              <a:rPr lang="en-US" sz="2000" dirty="0" smtClean="0"/>
              <a:t>Creating services using </a:t>
            </a:r>
            <a:r>
              <a:rPr lang="en-US" sz="2000" dirty="0" smtClean="0">
                <a:solidFill>
                  <a:srgbClr val="FF0000"/>
                </a:solidFill>
              </a:rPr>
              <a:t>service</a:t>
            </a:r>
            <a:r>
              <a:rPr lang="en-US" sz="2000" dirty="0" smtClean="0"/>
              <a:t>. </a:t>
            </a:r>
            <a:r>
              <a:rPr lang="en-US" sz="2000" dirty="0" smtClean="0">
                <a:solidFill>
                  <a:srgbClr val="FF0000"/>
                </a:solidFill>
              </a:rPr>
              <a:t>S</a:t>
            </a:r>
            <a:r>
              <a:rPr lang="en-US" sz="2000" dirty="0" smtClean="0">
                <a:solidFill>
                  <a:srgbClr val="FF0000"/>
                </a:solidFill>
              </a:rPr>
              <a:t>ervice</a:t>
            </a:r>
            <a:r>
              <a:rPr lang="en-US" sz="2000" dirty="0" smtClean="0"/>
              <a:t> </a:t>
            </a:r>
            <a:r>
              <a:rPr lang="en-US" sz="2000" dirty="0" smtClean="0"/>
              <a:t>is suitable for cases when you have a ready function that you need to share throughout the app without any “preprocessing”. It expects to receive a constructor which it then invokes by using </a:t>
            </a:r>
            <a:r>
              <a:rPr lang="en-US" sz="2000" i="1" dirty="0" smtClean="0"/>
              <a:t>new </a:t>
            </a:r>
            <a:r>
              <a:rPr lang="en-US" sz="2000" dirty="0" smtClean="0"/>
              <a:t>and then returns a result.</a:t>
            </a:r>
            <a:endParaRPr lang="en-US" sz="2000" i="1" dirty="0"/>
          </a:p>
        </p:txBody>
      </p:sp>
      <p:sp>
        <p:nvSpPr>
          <p:cNvPr id="8" name="Rectangle 7"/>
          <p:cNvSpPr/>
          <p:nvPr/>
        </p:nvSpPr>
        <p:spPr>
          <a:xfrm>
            <a:off x="533400" y="2971800"/>
            <a:ext cx="8077200" cy="2862322"/>
          </a:xfrm>
          <a:prstGeom prst="rect">
            <a:avLst/>
          </a:prstGeom>
          <a:ln/>
        </p:spPr>
        <p:style>
          <a:lnRef idx="1">
            <a:schemeClr val="dk1"/>
          </a:lnRef>
          <a:fillRef idx="1002">
            <a:schemeClr val="lt2"/>
          </a:fillRef>
          <a:effectRef idx="1">
            <a:schemeClr val="dk1"/>
          </a:effectRef>
          <a:fontRef idx="minor">
            <a:schemeClr val="dk1"/>
          </a:fontRef>
        </p:style>
        <p:txBody>
          <a:bodyPr wrap="square">
            <a:spAutoFit/>
          </a:bodyPr>
          <a:lstStyle/>
          <a:p>
            <a:r>
              <a:rPr lang="en-US" i="1" u="sng" dirty="0" smtClean="0">
                <a:solidFill>
                  <a:srgbClr val="FF0000"/>
                </a:solidFill>
              </a:rPr>
              <a:t>Using  service</a:t>
            </a:r>
          </a:p>
          <a:p>
            <a:endParaRPr lang="en-US" dirty="0" smtClean="0"/>
          </a:p>
          <a:p>
            <a:pPr fontAlgn="base"/>
            <a:r>
              <a:rPr lang="en-US" dirty="0" err="1" smtClean="0"/>
              <a:t>angular.module</a:t>
            </a:r>
            <a:r>
              <a:rPr lang="en-US" dirty="0" smtClean="0"/>
              <a:t>(‘hell', []).service(‘</a:t>
            </a:r>
            <a:r>
              <a:rPr lang="en-US" dirty="0" err="1" smtClean="0"/>
              <a:t>hellService</a:t>
            </a:r>
            <a:r>
              <a:rPr lang="en-US" dirty="0" smtClean="0"/>
              <a:t>',  function(){</a:t>
            </a:r>
          </a:p>
          <a:p>
            <a:pPr fontAlgn="base"/>
            <a:r>
              <a:rPr lang="en-US" dirty="0" smtClean="0"/>
              <a:t>  </a:t>
            </a:r>
            <a:r>
              <a:rPr lang="en-US" dirty="0" err="1" smtClean="0"/>
              <a:t>this.greet</a:t>
            </a:r>
            <a:r>
              <a:rPr lang="en-US" dirty="0" smtClean="0"/>
              <a:t> = function (name) {</a:t>
            </a:r>
          </a:p>
          <a:p>
            <a:pPr fontAlgn="base"/>
            <a:r>
              <a:rPr lang="en-US" dirty="0" smtClean="0"/>
              <a:t>    return ‘Welcome to Hell : ' + name;</a:t>
            </a:r>
          </a:p>
          <a:p>
            <a:pPr fontAlgn="base"/>
            <a:r>
              <a:rPr lang="en-US" dirty="0" smtClean="0"/>
              <a:t>  }</a:t>
            </a:r>
          </a:p>
          <a:p>
            <a:pPr fontAlgn="base"/>
            <a:r>
              <a:rPr lang="en-US" dirty="0" smtClean="0"/>
              <a:t>});</a:t>
            </a:r>
          </a:p>
          <a:p>
            <a:pPr fontAlgn="base"/>
            <a:r>
              <a:rPr lang="en-US" dirty="0" smtClean="0"/>
              <a:t>function </a:t>
            </a:r>
            <a:r>
              <a:rPr lang="en-US" dirty="0" err="1" smtClean="0"/>
              <a:t>hellController</a:t>
            </a:r>
            <a:r>
              <a:rPr lang="en-US" dirty="0" smtClean="0"/>
              <a:t>( </a:t>
            </a:r>
            <a:r>
              <a:rPr lang="en-US" dirty="0" err="1" smtClean="0"/>
              <a:t>hellService</a:t>
            </a:r>
            <a:r>
              <a:rPr lang="en-US" dirty="0" smtClean="0"/>
              <a:t>) {</a:t>
            </a:r>
          </a:p>
          <a:p>
            <a:pPr fontAlgn="base"/>
            <a:r>
              <a:rPr lang="en-US" dirty="0" smtClean="0"/>
              <a:t>   </a:t>
            </a:r>
            <a:r>
              <a:rPr lang="en-US" dirty="0" err="1" smtClean="0"/>
              <a:t>hellService.greet</a:t>
            </a:r>
            <a:r>
              <a:rPr lang="en-US" dirty="0" smtClean="0"/>
              <a:t>(‘Cloak’);</a:t>
            </a:r>
          </a:p>
          <a:p>
            <a:pPr fontAlgn="base"/>
            <a:r>
              <a:rPr lang="en-US" dirty="0" smtClean="0"/>
              <a:t>}</a:t>
            </a:r>
            <a:endParaRPr lang="en-US" dirty="0"/>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loak_icon.png"/>
          <p:cNvPicPr>
            <a:picLocks noChangeAspect="1"/>
          </p:cNvPicPr>
          <p:nvPr/>
        </p:nvPicPr>
        <p:blipFill>
          <a:blip r:embed="rId3" cstate="print"/>
          <a:stretch>
            <a:fillRect/>
          </a:stretch>
        </p:blipFill>
        <p:spPr>
          <a:xfrm>
            <a:off x="228600" y="152400"/>
            <a:ext cx="1199790" cy="1231573"/>
          </a:xfrm>
          <a:prstGeom prst="rect">
            <a:avLst/>
          </a:prstGeom>
        </p:spPr>
      </p:pic>
      <p:pic>
        <p:nvPicPr>
          <p:cNvPr id="5" name="Picture 4" descr="angularjs.png"/>
          <p:cNvPicPr>
            <a:picLocks noChangeAspect="1"/>
          </p:cNvPicPr>
          <p:nvPr/>
        </p:nvPicPr>
        <p:blipFill>
          <a:blip r:embed="rId4" cstate="print"/>
          <a:stretch>
            <a:fillRect/>
          </a:stretch>
        </p:blipFill>
        <p:spPr>
          <a:xfrm>
            <a:off x="8229600" y="5943601"/>
            <a:ext cx="914400" cy="914399"/>
          </a:xfrm>
          <a:prstGeom prst="rect">
            <a:avLst/>
          </a:prstGeom>
        </p:spPr>
      </p:pic>
      <p:sp>
        <p:nvSpPr>
          <p:cNvPr id="6" name="Rounded Rectangular Callout 5"/>
          <p:cNvSpPr/>
          <p:nvPr/>
        </p:nvSpPr>
        <p:spPr>
          <a:xfrm>
            <a:off x="2057400" y="228600"/>
            <a:ext cx="6172200" cy="609600"/>
          </a:xfrm>
          <a:prstGeom prst="wedgeRoundRectCallout">
            <a:avLst>
              <a:gd name="adj1" fmla="val -63292"/>
              <a:gd name="adj2" fmla="val 58268"/>
              <a:gd name="adj3" fmla="val 16667"/>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Angular JS: Creating Services…</a:t>
            </a:r>
            <a:endParaRPr lang="en-US" sz="2800" dirty="0"/>
          </a:p>
        </p:txBody>
      </p:sp>
      <p:sp>
        <p:nvSpPr>
          <p:cNvPr id="10" name="Rectangle 9"/>
          <p:cNvSpPr/>
          <p:nvPr/>
        </p:nvSpPr>
        <p:spPr>
          <a:xfrm>
            <a:off x="533400" y="1416784"/>
            <a:ext cx="8077200" cy="1631216"/>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p>
            <a:r>
              <a:rPr lang="en-US" sz="2000" dirty="0" smtClean="0"/>
              <a:t>Creating services using </a:t>
            </a:r>
            <a:r>
              <a:rPr lang="en-US" sz="2000" dirty="0" err="1" smtClean="0">
                <a:solidFill>
                  <a:srgbClr val="FF0000"/>
                </a:solidFill>
              </a:rPr>
              <a:t>fatory</a:t>
            </a:r>
            <a:r>
              <a:rPr lang="en-US" sz="2000" dirty="0" smtClean="0"/>
              <a:t>. Factory allows us to add some logic before creating the object we require. It allows us to pass the function which factory then invokes and returns the result. This allows us to return what ever we like not just call constructor of already prepared function.</a:t>
            </a:r>
            <a:endParaRPr lang="en-US" sz="2000" i="1" dirty="0"/>
          </a:p>
        </p:txBody>
      </p:sp>
      <p:sp>
        <p:nvSpPr>
          <p:cNvPr id="8" name="Rectangle 7"/>
          <p:cNvSpPr/>
          <p:nvPr/>
        </p:nvSpPr>
        <p:spPr>
          <a:xfrm>
            <a:off x="914400" y="3261479"/>
            <a:ext cx="7239000" cy="3139321"/>
          </a:xfrm>
          <a:prstGeom prst="rect">
            <a:avLst/>
          </a:prstGeom>
          <a:ln/>
        </p:spPr>
        <p:style>
          <a:lnRef idx="1">
            <a:schemeClr val="dk1"/>
          </a:lnRef>
          <a:fillRef idx="1002">
            <a:schemeClr val="lt2"/>
          </a:fillRef>
          <a:effectRef idx="1">
            <a:schemeClr val="dk1"/>
          </a:effectRef>
          <a:fontRef idx="minor">
            <a:schemeClr val="dk1"/>
          </a:fontRef>
        </p:style>
        <p:txBody>
          <a:bodyPr wrap="square">
            <a:spAutoFit/>
          </a:bodyPr>
          <a:lstStyle/>
          <a:p>
            <a:r>
              <a:rPr lang="en-US" i="1" u="sng" dirty="0" smtClean="0">
                <a:solidFill>
                  <a:srgbClr val="FF0000"/>
                </a:solidFill>
              </a:rPr>
              <a:t>Using  factory</a:t>
            </a:r>
          </a:p>
          <a:p>
            <a:endParaRPr lang="en-US" dirty="0" smtClean="0"/>
          </a:p>
          <a:p>
            <a:pPr fontAlgn="base"/>
            <a:r>
              <a:rPr lang="en-US" dirty="0" err="1" smtClean="0"/>
              <a:t>angular.module</a:t>
            </a:r>
            <a:r>
              <a:rPr lang="en-US" dirty="0" smtClean="0"/>
              <a:t>(‘hell', []).factory(‘</a:t>
            </a:r>
            <a:r>
              <a:rPr lang="en-US" dirty="0" err="1" smtClean="0"/>
              <a:t>hellService</a:t>
            </a:r>
            <a:r>
              <a:rPr lang="en-US" dirty="0" smtClean="0"/>
              <a:t>', function () {</a:t>
            </a:r>
          </a:p>
          <a:p>
            <a:pPr fontAlgn="base"/>
            <a:r>
              <a:rPr lang="en-US" dirty="0" smtClean="0"/>
              <a:t>  </a:t>
            </a:r>
            <a:r>
              <a:rPr lang="en-US" dirty="0" err="1" smtClean="0"/>
              <a:t>var</a:t>
            </a:r>
            <a:r>
              <a:rPr lang="en-US" dirty="0" smtClean="0"/>
              <a:t> </a:t>
            </a:r>
            <a:r>
              <a:rPr lang="en-US" dirty="0" err="1" smtClean="0"/>
              <a:t>hellClass</a:t>
            </a:r>
            <a:r>
              <a:rPr lang="en-US" dirty="0" smtClean="0"/>
              <a:t> = function(name) {</a:t>
            </a:r>
          </a:p>
          <a:p>
            <a:pPr fontAlgn="base"/>
            <a:r>
              <a:rPr lang="en-US" dirty="0" smtClean="0"/>
              <a:t>    this.name = name;   </a:t>
            </a:r>
            <a:r>
              <a:rPr lang="en-US" dirty="0" err="1" smtClean="0"/>
              <a:t>this.greet</a:t>
            </a:r>
            <a:r>
              <a:rPr lang="en-US" dirty="0" smtClean="0"/>
              <a:t> = function () {</a:t>
            </a:r>
          </a:p>
          <a:p>
            <a:pPr fontAlgn="base"/>
            <a:r>
              <a:rPr lang="en-US" dirty="0" smtClean="0"/>
              <a:t>      return ‘Welcome to Hell: ' + this.name;</a:t>
            </a:r>
          </a:p>
          <a:p>
            <a:pPr fontAlgn="base"/>
            <a:r>
              <a:rPr lang="en-US" dirty="0" smtClean="0"/>
              <a:t>    }  }  return </a:t>
            </a:r>
            <a:r>
              <a:rPr lang="en-US" dirty="0" err="1" smtClean="0"/>
              <a:t>hellClass</a:t>
            </a:r>
            <a:r>
              <a:rPr lang="en-US" dirty="0" smtClean="0"/>
              <a:t> ;  });</a:t>
            </a:r>
          </a:p>
          <a:p>
            <a:pPr fontAlgn="base"/>
            <a:r>
              <a:rPr lang="en-US" dirty="0" smtClean="0"/>
              <a:t> function </a:t>
            </a:r>
            <a:r>
              <a:rPr lang="en-US" dirty="0" err="1" smtClean="0"/>
              <a:t>hellController</a:t>
            </a:r>
            <a:r>
              <a:rPr lang="en-US" dirty="0" smtClean="0"/>
              <a:t>( </a:t>
            </a:r>
            <a:r>
              <a:rPr lang="en-US" dirty="0" err="1" smtClean="0"/>
              <a:t>hellService</a:t>
            </a:r>
            <a:r>
              <a:rPr lang="en-US" dirty="0" smtClean="0"/>
              <a:t>) {</a:t>
            </a:r>
          </a:p>
          <a:p>
            <a:pPr fontAlgn="base"/>
            <a:r>
              <a:rPr lang="en-US" dirty="0" smtClean="0"/>
              <a:t>  </a:t>
            </a:r>
            <a:r>
              <a:rPr lang="en-US" dirty="0" err="1" smtClean="0"/>
              <a:t>var</a:t>
            </a:r>
            <a:r>
              <a:rPr lang="en-US" dirty="0" smtClean="0"/>
              <a:t> </a:t>
            </a:r>
            <a:r>
              <a:rPr lang="en-US" dirty="0" err="1" smtClean="0"/>
              <a:t>hellSvc</a:t>
            </a:r>
            <a:r>
              <a:rPr lang="en-US" dirty="0" smtClean="0"/>
              <a:t> = new </a:t>
            </a:r>
            <a:r>
              <a:rPr lang="en-US" dirty="0" err="1" smtClean="0"/>
              <a:t>hellService</a:t>
            </a:r>
            <a:r>
              <a:rPr lang="en-US" dirty="0" smtClean="0"/>
              <a:t>(‘Cloak');</a:t>
            </a:r>
          </a:p>
          <a:p>
            <a:pPr fontAlgn="base"/>
            <a:r>
              <a:rPr lang="en-US" dirty="0" smtClean="0"/>
              <a:t>  </a:t>
            </a:r>
            <a:r>
              <a:rPr lang="en-US" dirty="0" err="1" smtClean="0"/>
              <a:t>hellSvc.greet</a:t>
            </a:r>
            <a:r>
              <a:rPr lang="en-US" dirty="0" smtClean="0"/>
              <a:t>();</a:t>
            </a:r>
          </a:p>
          <a:p>
            <a:pPr fontAlgn="base"/>
            <a:r>
              <a:rPr lang="en-US" dirty="0" smtClean="0"/>
              <a:t>}</a:t>
            </a:r>
            <a:endParaRPr lang="en-US" dirty="0"/>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loak_icon.png"/>
          <p:cNvPicPr>
            <a:picLocks noChangeAspect="1"/>
          </p:cNvPicPr>
          <p:nvPr/>
        </p:nvPicPr>
        <p:blipFill>
          <a:blip r:embed="rId3" cstate="print"/>
          <a:stretch>
            <a:fillRect/>
          </a:stretch>
        </p:blipFill>
        <p:spPr>
          <a:xfrm>
            <a:off x="228600" y="152400"/>
            <a:ext cx="1199790" cy="1231573"/>
          </a:xfrm>
          <a:prstGeom prst="rect">
            <a:avLst/>
          </a:prstGeom>
        </p:spPr>
      </p:pic>
      <p:pic>
        <p:nvPicPr>
          <p:cNvPr id="5" name="Picture 4" descr="angularjs.png"/>
          <p:cNvPicPr>
            <a:picLocks noChangeAspect="1"/>
          </p:cNvPicPr>
          <p:nvPr/>
        </p:nvPicPr>
        <p:blipFill>
          <a:blip r:embed="rId4" cstate="print"/>
          <a:stretch>
            <a:fillRect/>
          </a:stretch>
        </p:blipFill>
        <p:spPr>
          <a:xfrm>
            <a:off x="8229600" y="5943601"/>
            <a:ext cx="914400" cy="914399"/>
          </a:xfrm>
          <a:prstGeom prst="rect">
            <a:avLst/>
          </a:prstGeom>
        </p:spPr>
      </p:pic>
      <p:sp>
        <p:nvSpPr>
          <p:cNvPr id="6" name="Rounded Rectangular Callout 5"/>
          <p:cNvSpPr/>
          <p:nvPr/>
        </p:nvSpPr>
        <p:spPr>
          <a:xfrm>
            <a:off x="2057400" y="228600"/>
            <a:ext cx="6172200" cy="609600"/>
          </a:xfrm>
          <a:prstGeom prst="wedgeRoundRectCallout">
            <a:avLst>
              <a:gd name="adj1" fmla="val -63292"/>
              <a:gd name="adj2" fmla="val 58268"/>
              <a:gd name="adj3" fmla="val 16667"/>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Angular JS: Creating Services…</a:t>
            </a:r>
            <a:endParaRPr lang="en-US" sz="2800" dirty="0"/>
          </a:p>
        </p:txBody>
      </p:sp>
      <p:sp>
        <p:nvSpPr>
          <p:cNvPr id="10" name="Rectangle 9"/>
          <p:cNvSpPr/>
          <p:nvPr/>
        </p:nvSpPr>
        <p:spPr>
          <a:xfrm>
            <a:off x="533400" y="1416784"/>
            <a:ext cx="8077200" cy="1631216"/>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p>
            <a:r>
              <a:rPr lang="en-US" sz="2000" dirty="0" smtClean="0"/>
              <a:t>Creating services using </a:t>
            </a:r>
            <a:r>
              <a:rPr lang="en-US" sz="2000" dirty="0" smtClean="0">
                <a:solidFill>
                  <a:srgbClr val="FF0000"/>
                </a:solidFill>
              </a:rPr>
              <a:t>provider</a:t>
            </a:r>
            <a:r>
              <a:rPr lang="en-US" sz="2000" dirty="0" smtClean="0"/>
              <a:t>. Provider is the most configurable of all three.  All other providers are derived from it. It enables us define how the service will be provided even before the injection system is in place. This is achieved with configure call where we register work during the modules configuration phase.</a:t>
            </a:r>
            <a:endParaRPr lang="en-US" sz="2000" i="1" dirty="0"/>
          </a:p>
        </p:txBody>
      </p:sp>
      <p:sp>
        <p:nvSpPr>
          <p:cNvPr id="8" name="Rectangle 7"/>
          <p:cNvSpPr/>
          <p:nvPr/>
        </p:nvSpPr>
        <p:spPr>
          <a:xfrm>
            <a:off x="914400" y="3261479"/>
            <a:ext cx="7239000" cy="3416320"/>
          </a:xfrm>
          <a:prstGeom prst="rect">
            <a:avLst/>
          </a:prstGeom>
          <a:ln/>
        </p:spPr>
        <p:style>
          <a:lnRef idx="1">
            <a:schemeClr val="dk1"/>
          </a:lnRef>
          <a:fillRef idx="1002">
            <a:schemeClr val="lt2"/>
          </a:fillRef>
          <a:effectRef idx="1">
            <a:schemeClr val="dk1"/>
          </a:effectRef>
          <a:fontRef idx="minor">
            <a:schemeClr val="dk1"/>
          </a:fontRef>
        </p:style>
        <p:txBody>
          <a:bodyPr wrap="square">
            <a:spAutoFit/>
          </a:bodyPr>
          <a:lstStyle/>
          <a:p>
            <a:r>
              <a:rPr lang="en-US" i="1" u="sng" dirty="0" smtClean="0">
                <a:solidFill>
                  <a:srgbClr val="FF0000"/>
                </a:solidFill>
              </a:rPr>
              <a:t>Using  provider</a:t>
            </a:r>
          </a:p>
          <a:p>
            <a:endParaRPr lang="en-US" dirty="0" smtClean="0"/>
          </a:p>
          <a:p>
            <a:pPr fontAlgn="base"/>
            <a:r>
              <a:rPr lang="en-US" dirty="0" err="1" smtClean="0"/>
              <a:t>var</a:t>
            </a:r>
            <a:r>
              <a:rPr lang="en-US" dirty="0" smtClean="0"/>
              <a:t> </a:t>
            </a:r>
            <a:r>
              <a:rPr lang="en-US" dirty="0" err="1" smtClean="0"/>
              <a:t>hellApp</a:t>
            </a:r>
            <a:r>
              <a:rPr lang="en-US" dirty="0" smtClean="0"/>
              <a:t> = </a:t>
            </a:r>
            <a:r>
              <a:rPr lang="en-US" dirty="0" err="1" smtClean="0"/>
              <a:t>angular.module</a:t>
            </a:r>
            <a:r>
              <a:rPr lang="en-US" dirty="0" smtClean="0"/>
              <a:t>(‘</a:t>
            </a:r>
            <a:r>
              <a:rPr lang="en-US" dirty="0" err="1" smtClean="0"/>
              <a:t>hellApp</a:t>
            </a:r>
            <a:r>
              <a:rPr lang="en-US" dirty="0" smtClean="0"/>
              <a:t>', []);</a:t>
            </a:r>
          </a:p>
          <a:p>
            <a:pPr fontAlgn="base"/>
            <a:r>
              <a:rPr lang="en-US" dirty="0" err="1" smtClean="0"/>
              <a:t>hellApp.provider</a:t>
            </a:r>
            <a:r>
              <a:rPr lang="en-US" dirty="0" smtClean="0"/>
              <a:t>(‘hell', function () {</a:t>
            </a:r>
          </a:p>
          <a:p>
            <a:pPr fontAlgn="base"/>
            <a:r>
              <a:rPr lang="en-US" dirty="0" smtClean="0"/>
              <a:t>  </a:t>
            </a:r>
            <a:r>
              <a:rPr lang="en-US" dirty="0" err="1" smtClean="0"/>
              <a:t>var</a:t>
            </a:r>
            <a:r>
              <a:rPr lang="en-US" dirty="0" smtClean="0"/>
              <a:t> </a:t>
            </a:r>
            <a:r>
              <a:rPr lang="en-US" dirty="0" err="1" smtClean="0"/>
              <a:t>darkSide</a:t>
            </a:r>
            <a:r>
              <a:rPr lang="en-US" dirty="0" smtClean="0"/>
              <a:t> = true;</a:t>
            </a:r>
          </a:p>
          <a:p>
            <a:pPr fontAlgn="base"/>
            <a:r>
              <a:rPr lang="en-US" dirty="0" smtClean="0"/>
              <a:t>  </a:t>
            </a:r>
            <a:r>
              <a:rPr lang="en-US" dirty="0" err="1" smtClean="0"/>
              <a:t>this.joinDarkSide</a:t>
            </a:r>
            <a:r>
              <a:rPr lang="en-US" dirty="0" smtClean="0"/>
              <a:t> = function(s){</a:t>
            </a:r>
          </a:p>
          <a:p>
            <a:pPr fontAlgn="base"/>
            <a:r>
              <a:rPr lang="en-US" dirty="0" smtClean="0"/>
              <a:t>    </a:t>
            </a:r>
            <a:r>
              <a:rPr lang="en-US" dirty="0" err="1" smtClean="0"/>
              <a:t>darkSide</a:t>
            </a:r>
            <a:r>
              <a:rPr lang="en-US" dirty="0" smtClean="0"/>
              <a:t> = s;</a:t>
            </a:r>
          </a:p>
          <a:p>
            <a:pPr fontAlgn="base"/>
            <a:r>
              <a:rPr lang="en-US" dirty="0" smtClean="0"/>
              <a:t> }</a:t>
            </a:r>
          </a:p>
          <a:p>
            <a:pPr fontAlgn="base"/>
            <a:r>
              <a:rPr lang="en-US" dirty="0" err="1" smtClean="0"/>
              <a:t>var</a:t>
            </a:r>
            <a:r>
              <a:rPr lang="en-US" dirty="0" smtClean="0"/>
              <a:t> </a:t>
            </a:r>
            <a:r>
              <a:rPr lang="en-US" dirty="0" err="1" smtClean="0"/>
              <a:t>hellClass</a:t>
            </a:r>
            <a:r>
              <a:rPr lang="en-US" dirty="0" smtClean="0"/>
              <a:t> = function(name) { </a:t>
            </a:r>
          </a:p>
          <a:p>
            <a:pPr fontAlgn="base"/>
            <a:r>
              <a:rPr lang="en-US" dirty="0" smtClean="0"/>
              <a:t>   this.name = name; </a:t>
            </a:r>
          </a:p>
          <a:p>
            <a:pPr fontAlgn="base"/>
            <a:r>
              <a:rPr lang="en-US" dirty="0" smtClean="0"/>
              <a:t>  </a:t>
            </a:r>
            <a:r>
              <a:rPr lang="en-US" dirty="0" err="1" smtClean="0"/>
              <a:t>this.greet</a:t>
            </a:r>
            <a:r>
              <a:rPr lang="en-US" dirty="0" smtClean="0"/>
              <a:t> = function () { return ‘</a:t>
            </a:r>
            <a:r>
              <a:rPr lang="en-US" dirty="0" err="1" smtClean="0"/>
              <a:t>Welome</a:t>
            </a:r>
            <a:r>
              <a:rPr lang="en-US" dirty="0" smtClean="0"/>
              <a:t> to Hell(Dark Side</a:t>
            </a:r>
            <a:r>
              <a:rPr lang="en-US" dirty="0" smtClean="0"/>
              <a:t>):’ </a:t>
            </a:r>
            <a:r>
              <a:rPr lang="en-US" dirty="0" smtClean="0"/>
              <a:t>+ this.name; } }                      </a:t>
            </a:r>
            <a:r>
              <a:rPr lang="en-US" i="1" dirty="0" smtClean="0"/>
              <a:t> ….</a:t>
            </a:r>
            <a:r>
              <a:rPr lang="en-US" i="1" dirty="0" err="1" smtClean="0"/>
              <a:t>contd</a:t>
            </a:r>
            <a:r>
              <a:rPr lang="en-US" i="1" dirty="0" smtClean="0"/>
              <a:t>…</a:t>
            </a: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loak_icon.png"/>
          <p:cNvPicPr>
            <a:picLocks noChangeAspect="1"/>
          </p:cNvPicPr>
          <p:nvPr/>
        </p:nvPicPr>
        <p:blipFill>
          <a:blip r:embed="rId3" cstate="print"/>
          <a:stretch>
            <a:fillRect/>
          </a:stretch>
        </p:blipFill>
        <p:spPr>
          <a:xfrm>
            <a:off x="228600" y="152400"/>
            <a:ext cx="1199790" cy="1231573"/>
          </a:xfrm>
          <a:prstGeom prst="rect">
            <a:avLst/>
          </a:prstGeom>
        </p:spPr>
      </p:pic>
      <p:pic>
        <p:nvPicPr>
          <p:cNvPr id="5" name="Picture 4" descr="angularjs.png"/>
          <p:cNvPicPr>
            <a:picLocks noChangeAspect="1"/>
          </p:cNvPicPr>
          <p:nvPr/>
        </p:nvPicPr>
        <p:blipFill>
          <a:blip r:embed="rId4" cstate="print"/>
          <a:stretch>
            <a:fillRect/>
          </a:stretch>
        </p:blipFill>
        <p:spPr>
          <a:xfrm>
            <a:off x="8229600" y="5943601"/>
            <a:ext cx="914400" cy="914399"/>
          </a:xfrm>
          <a:prstGeom prst="rect">
            <a:avLst/>
          </a:prstGeom>
        </p:spPr>
      </p:pic>
      <p:sp>
        <p:nvSpPr>
          <p:cNvPr id="6" name="Rounded Rectangular Callout 5"/>
          <p:cNvSpPr/>
          <p:nvPr/>
        </p:nvSpPr>
        <p:spPr>
          <a:xfrm>
            <a:off x="2057400" y="228600"/>
            <a:ext cx="6172200" cy="609600"/>
          </a:xfrm>
          <a:prstGeom prst="wedgeRoundRectCallout">
            <a:avLst>
              <a:gd name="adj1" fmla="val -63292"/>
              <a:gd name="adj2" fmla="val 58268"/>
              <a:gd name="adj3" fmla="val 16667"/>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Angular JS: Creating Services…</a:t>
            </a:r>
            <a:endParaRPr lang="en-US" sz="2800" dirty="0"/>
          </a:p>
        </p:txBody>
      </p:sp>
      <p:sp>
        <p:nvSpPr>
          <p:cNvPr id="8" name="Rectangle 7"/>
          <p:cNvSpPr/>
          <p:nvPr/>
        </p:nvSpPr>
        <p:spPr>
          <a:xfrm>
            <a:off x="914400" y="1447800"/>
            <a:ext cx="7239000" cy="5078313"/>
          </a:xfrm>
          <a:prstGeom prst="rect">
            <a:avLst/>
          </a:prstGeom>
          <a:ln/>
        </p:spPr>
        <p:style>
          <a:lnRef idx="1">
            <a:schemeClr val="dk1"/>
          </a:lnRef>
          <a:fillRef idx="1002">
            <a:schemeClr val="lt2"/>
          </a:fillRef>
          <a:effectRef idx="1">
            <a:schemeClr val="dk1"/>
          </a:effectRef>
          <a:fontRef idx="minor">
            <a:schemeClr val="dk1"/>
          </a:fontRef>
        </p:style>
        <p:txBody>
          <a:bodyPr wrap="square">
            <a:spAutoFit/>
          </a:bodyPr>
          <a:lstStyle/>
          <a:p>
            <a:r>
              <a:rPr lang="en-US" dirty="0" smtClean="0">
                <a:solidFill>
                  <a:srgbClr val="FF0000"/>
                </a:solidFill>
              </a:rPr>
              <a:t>Contd..: </a:t>
            </a:r>
            <a:r>
              <a:rPr lang="en-US" i="1" dirty="0" smtClean="0">
                <a:solidFill>
                  <a:srgbClr val="FF0000"/>
                </a:solidFill>
              </a:rPr>
              <a:t> </a:t>
            </a:r>
            <a:r>
              <a:rPr lang="en-US" i="1" u="sng" dirty="0" smtClean="0">
                <a:solidFill>
                  <a:srgbClr val="FF0000"/>
                </a:solidFill>
              </a:rPr>
              <a:t>Using  provider</a:t>
            </a:r>
          </a:p>
          <a:p>
            <a:endParaRPr lang="en-US" dirty="0" smtClean="0"/>
          </a:p>
          <a:p>
            <a:pPr fontAlgn="base"/>
            <a:endParaRPr lang="en-US" dirty="0" smtClean="0"/>
          </a:p>
          <a:p>
            <a:pPr fontAlgn="base"/>
            <a:r>
              <a:rPr lang="en-US" dirty="0" err="1" smtClean="0"/>
              <a:t>var</a:t>
            </a:r>
            <a:r>
              <a:rPr lang="en-US" dirty="0" smtClean="0"/>
              <a:t> hell2Class = function(name) { this.name = name; </a:t>
            </a:r>
            <a:r>
              <a:rPr lang="en-US" dirty="0" err="1" smtClean="0"/>
              <a:t>this.greet</a:t>
            </a:r>
            <a:r>
              <a:rPr lang="en-US" dirty="0" smtClean="0"/>
              <a:t> = function () { return ‘Welcome to Hell(Light Side) ' + this.name; } } </a:t>
            </a:r>
          </a:p>
          <a:p>
            <a:pPr fontAlgn="base"/>
            <a:endParaRPr lang="en-US" dirty="0" smtClean="0"/>
          </a:p>
          <a:p>
            <a:pPr fontAlgn="base"/>
            <a:r>
              <a:rPr lang="en-US" dirty="0" err="1" smtClean="0"/>
              <a:t>this.$get</a:t>
            </a:r>
            <a:r>
              <a:rPr lang="en-US" dirty="0" smtClean="0"/>
              <a:t> = function() { </a:t>
            </a:r>
          </a:p>
          <a:p>
            <a:pPr fontAlgn="base"/>
            <a:r>
              <a:rPr lang="en-US" dirty="0" smtClean="0"/>
              <a:t> if (</a:t>
            </a:r>
            <a:r>
              <a:rPr lang="en-US" dirty="0" err="1" smtClean="0"/>
              <a:t>darkSide</a:t>
            </a:r>
            <a:r>
              <a:rPr lang="en-US" dirty="0" smtClean="0"/>
              <a:t>){ return </a:t>
            </a:r>
            <a:r>
              <a:rPr lang="en-US" dirty="0" err="1" smtClean="0"/>
              <a:t>hellClass</a:t>
            </a:r>
            <a:r>
              <a:rPr lang="en-US" dirty="0" smtClean="0"/>
              <a:t>; }</a:t>
            </a:r>
          </a:p>
          <a:p>
            <a:pPr fontAlgn="base"/>
            <a:r>
              <a:rPr lang="en-US" dirty="0" smtClean="0"/>
              <a:t> else { return hell2Class; } }; </a:t>
            </a:r>
          </a:p>
          <a:p>
            <a:pPr fontAlgn="base"/>
            <a:r>
              <a:rPr lang="en-US" dirty="0" smtClean="0"/>
              <a:t>}); </a:t>
            </a:r>
          </a:p>
          <a:p>
            <a:pPr fontAlgn="base"/>
            <a:endParaRPr lang="en-US" dirty="0" smtClean="0"/>
          </a:p>
          <a:p>
            <a:pPr fontAlgn="base"/>
            <a:r>
              <a:rPr lang="en-US" dirty="0" err="1" smtClean="0"/>
              <a:t>hellApp.config</a:t>
            </a:r>
            <a:r>
              <a:rPr lang="en-US" dirty="0" smtClean="0"/>
              <a:t>(function(</a:t>
            </a:r>
            <a:r>
              <a:rPr lang="en-US" dirty="0" err="1" smtClean="0"/>
              <a:t>hellProvider</a:t>
            </a:r>
            <a:r>
              <a:rPr lang="en-US" dirty="0" smtClean="0"/>
              <a:t>){ </a:t>
            </a:r>
            <a:r>
              <a:rPr lang="en-US" dirty="0" err="1" smtClean="0"/>
              <a:t>hellProvider.joinDarkSide</a:t>
            </a:r>
            <a:r>
              <a:rPr lang="en-US" dirty="0" smtClean="0"/>
              <a:t>(false); }); </a:t>
            </a:r>
          </a:p>
          <a:p>
            <a:pPr fontAlgn="base"/>
            <a:endParaRPr lang="en-US" dirty="0" smtClean="0"/>
          </a:p>
          <a:p>
            <a:pPr fontAlgn="base"/>
            <a:r>
              <a:rPr lang="en-US" dirty="0" smtClean="0"/>
              <a:t>function </a:t>
            </a:r>
            <a:r>
              <a:rPr lang="en-US" dirty="0" err="1" smtClean="0"/>
              <a:t>hellController</a:t>
            </a:r>
            <a:r>
              <a:rPr lang="en-US" dirty="0" smtClean="0"/>
              <a:t>( </a:t>
            </a:r>
            <a:r>
              <a:rPr lang="en-US" dirty="0" err="1" smtClean="0"/>
              <a:t>hellProvider</a:t>
            </a:r>
            <a:r>
              <a:rPr lang="en-US" dirty="0" smtClean="0"/>
              <a:t>) { </a:t>
            </a:r>
          </a:p>
          <a:p>
            <a:pPr fontAlgn="base"/>
            <a:r>
              <a:rPr lang="en-US" dirty="0" err="1" smtClean="0"/>
              <a:t>var</a:t>
            </a:r>
            <a:r>
              <a:rPr lang="en-US" dirty="0" smtClean="0"/>
              <a:t> </a:t>
            </a:r>
            <a:r>
              <a:rPr lang="en-US" dirty="0" err="1" smtClean="0"/>
              <a:t>luke</a:t>
            </a:r>
            <a:r>
              <a:rPr lang="en-US" dirty="0" smtClean="0"/>
              <a:t> = new </a:t>
            </a:r>
            <a:r>
              <a:rPr lang="en-US" dirty="0" err="1" smtClean="0"/>
              <a:t>hellProvider</a:t>
            </a:r>
            <a:r>
              <a:rPr lang="en-US" dirty="0" smtClean="0"/>
              <a:t>('Luke'); </a:t>
            </a:r>
            <a:r>
              <a:rPr lang="en-US" dirty="0" err="1" smtClean="0"/>
              <a:t>luke.greet</a:t>
            </a:r>
            <a:r>
              <a:rPr lang="en-US" dirty="0" smtClean="0"/>
              <a:t>(); </a:t>
            </a:r>
          </a:p>
          <a:p>
            <a:pPr fontAlgn="base"/>
            <a:r>
              <a:rPr lang="en-US" dirty="0" smtClean="0"/>
              <a:t>}</a:t>
            </a:r>
          </a:p>
          <a:p>
            <a:pPr fontAlgn="base"/>
            <a:r>
              <a:rPr lang="en-US" dirty="0" smtClean="0"/>
              <a:t> </a:t>
            </a: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loak_icon.png"/>
          <p:cNvPicPr>
            <a:picLocks noChangeAspect="1"/>
          </p:cNvPicPr>
          <p:nvPr/>
        </p:nvPicPr>
        <p:blipFill>
          <a:blip r:embed="rId3" cstate="print"/>
          <a:stretch>
            <a:fillRect/>
          </a:stretch>
        </p:blipFill>
        <p:spPr>
          <a:xfrm>
            <a:off x="228599" y="152400"/>
            <a:ext cx="2375473" cy="2438400"/>
          </a:xfrm>
          <a:prstGeom prst="rect">
            <a:avLst/>
          </a:prstGeom>
        </p:spPr>
      </p:pic>
      <p:pic>
        <p:nvPicPr>
          <p:cNvPr id="5" name="Picture 4" descr="angularjs.png"/>
          <p:cNvPicPr>
            <a:picLocks noChangeAspect="1"/>
          </p:cNvPicPr>
          <p:nvPr/>
        </p:nvPicPr>
        <p:blipFill>
          <a:blip r:embed="rId4" cstate="print"/>
          <a:stretch>
            <a:fillRect/>
          </a:stretch>
        </p:blipFill>
        <p:spPr>
          <a:xfrm>
            <a:off x="8229600" y="5943601"/>
            <a:ext cx="914400" cy="914399"/>
          </a:xfrm>
          <a:prstGeom prst="rect">
            <a:avLst/>
          </a:prstGeom>
        </p:spPr>
      </p:pic>
      <p:sp>
        <p:nvSpPr>
          <p:cNvPr id="6" name="Rounded Rectangular Callout 5"/>
          <p:cNvSpPr/>
          <p:nvPr/>
        </p:nvSpPr>
        <p:spPr>
          <a:xfrm>
            <a:off x="1600200" y="2438400"/>
            <a:ext cx="6324600" cy="3200400"/>
          </a:xfrm>
          <a:prstGeom prst="wedgeRoundRectCallout">
            <a:avLst>
              <a:gd name="adj1" fmla="val -41146"/>
              <a:gd name="adj2" fmla="val -68671"/>
              <a:gd name="adj3" fmla="val 16667"/>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Getting complex…?</a:t>
            </a:r>
          </a:p>
          <a:p>
            <a:pPr algn="ctr"/>
            <a:r>
              <a:rPr lang="en-US" sz="3600" dirty="0" smtClean="0"/>
              <a:t>lets see an example to understand the concepts better.</a:t>
            </a:r>
            <a:endParaRPr lang="en-US" sz="3600" dirty="0"/>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loak_icon.png"/>
          <p:cNvPicPr>
            <a:picLocks noChangeAspect="1"/>
          </p:cNvPicPr>
          <p:nvPr/>
        </p:nvPicPr>
        <p:blipFill>
          <a:blip r:embed="rId3" cstate="print"/>
          <a:stretch>
            <a:fillRect/>
          </a:stretch>
        </p:blipFill>
        <p:spPr>
          <a:xfrm>
            <a:off x="228600" y="152400"/>
            <a:ext cx="1199790" cy="1231573"/>
          </a:xfrm>
          <a:prstGeom prst="rect">
            <a:avLst/>
          </a:prstGeom>
        </p:spPr>
      </p:pic>
      <p:pic>
        <p:nvPicPr>
          <p:cNvPr id="5" name="Picture 4" descr="angularjs.png"/>
          <p:cNvPicPr>
            <a:picLocks noChangeAspect="1"/>
          </p:cNvPicPr>
          <p:nvPr/>
        </p:nvPicPr>
        <p:blipFill>
          <a:blip r:embed="rId4" cstate="print"/>
          <a:stretch>
            <a:fillRect/>
          </a:stretch>
        </p:blipFill>
        <p:spPr>
          <a:xfrm>
            <a:off x="8229600" y="5943601"/>
            <a:ext cx="914400" cy="914399"/>
          </a:xfrm>
          <a:prstGeom prst="rect">
            <a:avLst/>
          </a:prstGeom>
        </p:spPr>
      </p:pic>
      <p:sp>
        <p:nvSpPr>
          <p:cNvPr id="6" name="Rounded Rectangular Callout 5"/>
          <p:cNvSpPr/>
          <p:nvPr/>
        </p:nvSpPr>
        <p:spPr>
          <a:xfrm>
            <a:off x="2057400" y="228600"/>
            <a:ext cx="6172200" cy="609600"/>
          </a:xfrm>
          <a:prstGeom prst="wedgeRoundRectCallout">
            <a:avLst>
              <a:gd name="adj1" fmla="val -63292"/>
              <a:gd name="adj2" fmla="val 58268"/>
              <a:gd name="adj3" fmla="val 16667"/>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Angular JS: Digest</a:t>
            </a:r>
            <a:endParaRPr lang="en-US" sz="2800" dirty="0"/>
          </a:p>
        </p:txBody>
      </p:sp>
      <p:sp>
        <p:nvSpPr>
          <p:cNvPr id="8" name="Rectangle 7"/>
          <p:cNvSpPr/>
          <p:nvPr/>
        </p:nvSpPr>
        <p:spPr>
          <a:xfrm>
            <a:off x="914400" y="1765280"/>
            <a:ext cx="7239000" cy="3139321"/>
          </a:xfrm>
          <a:prstGeom prst="rect">
            <a:avLst/>
          </a:prstGeom>
          <a:ln/>
        </p:spPr>
        <p:style>
          <a:lnRef idx="1">
            <a:schemeClr val="dk1"/>
          </a:lnRef>
          <a:fillRef idx="1002">
            <a:schemeClr val="lt2"/>
          </a:fillRef>
          <a:effectRef idx="1">
            <a:schemeClr val="dk1"/>
          </a:effectRef>
          <a:fontRef idx="minor">
            <a:schemeClr val="dk1"/>
          </a:fontRef>
        </p:style>
        <p:txBody>
          <a:bodyPr wrap="square">
            <a:spAutoFit/>
          </a:bodyPr>
          <a:lstStyle/>
          <a:p>
            <a:pPr fontAlgn="base"/>
            <a:r>
              <a:rPr lang="en-US" b="1" i="1" dirty="0" smtClean="0"/>
              <a:t>How all this works?</a:t>
            </a:r>
          </a:p>
          <a:p>
            <a:pPr fontAlgn="base"/>
            <a:endParaRPr lang="en-US" b="1" i="1" dirty="0" smtClean="0"/>
          </a:p>
          <a:p>
            <a:pPr fontAlgn="base">
              <a:buFont typeface="Arial" pitchFamily="34" charset="0"/>
              <a:buChar char="•"/>
            </a:pPr>
            <a:r>
              <a:rPr lang="en-US" dirty="0" smtClean="0"/>
              <a:t> </a:t>
            </a:r>
            <a:r>
              <a:rPr lang="en-US" dirty="0" err="1" smtClean="0"/>
              <a:t>AngularJS</a:t>
            </a:r>
            <a:r>
              <a:rPr lang="en-US" dirty="0" smtClean="0"/>
              <a:t> compares a value with its previous value and if it has changed then a change event is fired. This is dirty checking.</a:t>
            </a:r>
          </a:p>
          <a:p>
            <a:pPr fontAlgn="base">
              <a:buFont typeface="Arial" pitchFamily="34" charset="0"/>
              <a:buChar char="•"/>
            </a:pPr>
            <a:endParaRPr lang="en-US" dirty="0" smtClean="0"/>
          </a:p>
          <a:p>
            <a:pPr fontAlgn="base">
              <a:buFont typeface="Arial" pitchFamily="34" charset="0"/>
              <a:buChar char="•"/>
            </a:pPr>
            <a:r>
              <a:rPr lang="en-US" dirty="0" smtClean="0"/>
              <a:t> In </a:t>
            </a:r>
            <a:r>
              <a:rPr lang="en-US" dirty="0" err="1" smtClean="0"/>
              <a:t>AngularJS</a:t>
            </a:r>
            <a:r>
              <a:rPr lang="en-US" dirty="0" smtClean="0"/>
              <a:t>, a digest is the cycle that performs dirty checking. This is initiated via $digest().</a:t>
            </a:r>
          </a:p>
          <a:p>
            <a:pPr fontAlgn="base">
              <a:buFont typeface="Arial" pitchFamily="34" charset="0"/>
              <a:buChar char="•"/>
            </a:pPr>
            <a:endParaRPr lang="en-US" dirty="0" smtClean="0"/>
          </a:p>
          <a:p>
            <a:pPr fontAlgn="base">
              <a:buFont typeface="Arial" pitchFamily="34" charset="0"/>
              <a:buChar char="•"/>
            </a:pPr>
            <a:r>
              <a:rPr lang="en-US" dirty="0" smtClean="0"/>
              <a:t> If something happens outside of </a:t>
            </a:r>
            <a:r>
              <a:rPr lang="en-US" dirty="0" err="1" smtClean="0"/>
              <a:t>AngularJS</a:t>
            </a:r>
            <a:r>
              <a:rPr lang="en-US" dirty="0" smtClean="0"/>
              <a:t>, you need to let </a:t>
            </a:r>
            <a:r>
              <a:rPr lang="en-US" dirty="0" err="1" smtClean="0"/>
              <a:t>AngularJS</a:t>
            </a:r>
            <a:r>
              <a:rPr lang="en-US" dirty="0" smtClean="0"/>
              <a:t> know to execute a digest cycle and you do that via $apply which calls $digest.</a:t>
            </a:r>
            <a:endParaRPr lang="en-US" dirty="0"/>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loak_icon.png"/>
          <p:cNvPicPr>
            <a:picLocks noChangeAspect="1"/>
          </p:cNvPicPr>
          <p:nvPr/>
        </p:nvPicPr>
        <p:blipFill>
          <a:blip r:embed="rId3" cstate="print"/>
          <a:stretch>
            <a:fillRect/>
          </a:stretch>
        </p:blipFill>
        <p:spPr>
          <a:xfrm>
            <a:off x="228600" y="152400"/>
            <a:ext cx="1199790" cy="1231573"/>
          </a:xfrm>
          <a:prstGeom prst="rect">
            <a:avLst/>
          </a:prstGeom>
        </p:spPr>
      </p:pic>
      <p:pic>
        <p:nvPicPr>
          <p:cNvPr id="5" name="Picture 4" descr="angularjs.png"/>
          <p:cNvPicPr>
            <a:picLocks noChangeAspect="1"/>
          </p:cNvPicPr>
          <p:nvPr/>
        </p:nvPicPr>
        <p:blipFill>
          <a:blip r:embed="rId4" cstate="print"/>
          <a:stretch>
            <a:fillRect/>
          </a:stretch>
        </p:blipFill>
        <p:spPr>
          <a:xfrm>
            <a:off x="8229600" y="5943601"/>
            <a:ext cx="914400" cy="914399"/>
          </a:xfrm>
          <a:prstGeom prst="rect">
            <a:avLst/>
          </a:prstGeom>
        </p:spPr>
      </p:pic>
      <p:sp>
        <p:nvSpPr>
          <p:cNvPr id="6" name="Rounded Rectangular Callout 5"/>
          <p:cNvSpPr/>
          <p:nvPr/>
        </p:nvSpPr>
        <p:spPr>
          <a:xfrm>
            <a:off x="2057400" y="228600"/>
            <a:ext cx="6172200" cy="609600"/>
          </a:xfrm>
          <a:prstGeom prst="wedgeRoundRectCallout">
            <a:avLst>
              <a:gd name="adj1" fmla="val -63292"/>
              <a:gd name="adj2" fmla="val 58268"/>
              <a:gd name="adj3" fmla="val 16667"/>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Angular JS: Digest…</a:t>
            </a:r>
            <a:endParaRPr lang="en-US" sz="2800" dirty="0"/>
          </a:p>
        </p:txBody>
      </p:sp>
      <p:sp>
        <p:nvSpPr>
          <p:cNvPr id="8" name="Rectangle 7"/>
          <p:cNvSpPr/>
          <p:nvPr/>
        </p:nvSpPr>
        <p:spPr>
          <a:xfrm>
            <a:off x="914400" y="1765280"/>
            <a:ext cx="7239000" cy="4524315"/>
          </a:xfrm>
          <a:prstGeom prst="rect">
            <a:avLst/>
          </a:prstGeom>
          <a:ln/>
        </p:spPr>
        <p:style>
          <a:lnRef idx="1">
            <a:schemeClr val="dk1"/>
          </a:lnRef>
          <a:fillRef idx="1002">
            <a:schemeClr val="lt2"/>
          </a:fillRef>
          <a:effectRef idx="1">
            <a:schemeClr val="dk1"/>
          </a:effectRef>
          <a:fontRef idx="minor">
            <a:schemeClr val="dk1"/>
          </a:fontRef>
        </p:style>
        <p:txBody>
          <a:bodyPr wrap="square">
            <a:spAutoFit/>
          </a:bodyPr>
          <a:lstStyle/>
          <a:p>
            <a:r>
              <a:rPr lang="en-US" b="1" dirty="0" smtClean="0"/>
              <a:t>$digest();</a:t>
            </a:r>
          </a:p>
          <a:p>
            <a:r>
              <a:rPr lang="en-US" i="1" dirty="0" smtClean="0"/>
              <a:t>This is the heart-beat of angular </a:t>
            </a:r>
            <a:r>
              <a:rPr lang="en-US" i="1" dirty="0" err="1" smtClean="0"/>
              <a:t>js</a:t>
            </a:r>
            <a:r>
              <a:rPr lang="en-US" i="1" dirty="0" smtClean="0"/>
              <a:t>.</a:t>
            </a:r>
          </a:p>
          <a:p>
            <a:r>
              <a:rPr lang="en-US" dirty="0" smtClean="0"/>
              <a:t>It processes all of the watchers of the current scope and its children. </a:t>
            </a:r>
          </a:p>
          <a:p>
            <a:endParaRPr lang="en-US" dirty="0" smtClean="0"/>
          </a:p>
          <a:p>
            <a:r>
              <a:rPr lang="en-US" dirty="0" smtClean="0"/>
              <a:t>The $digest()keeps calling the watchers until no more listeners are firing. This means that it is possible to get into an infinite loop. This function will throw 'Maximum iteration limit exceeded.' if the number of iterations exceeds 10.</a:t>
            </a:r>
          </a:p>
          <a:p>
            <a:endParaRPr lang="en-US" dirty="0" smtClean="0"/>
          </a:p>
          <a:p>
            <a:r>
              <a:rPr lang="en-US" dirty="0" smtClean="0"/>
              <a:t>Usually, we don't call $digest() directly in controllers or in directives. Instead, we should call $apply() (typically from within a directives), which will force a $digest().</a:t>
            </a:r>
          </a:p>
          <a:p>
            <a:r>
              <a:rPr lang="en-US" dirty="0" smtClean="0"/>
              <a:t>If you want to be notified whenever $digest() is called, you can register a </a:t>
            </a:r>
            <a:r>
              <a:rPr lang="en-US" dirty="0" err="1" smtClean="0"/>
              <a:t>watchExpression</a:t>
            </a:r>
            <a:r>
              <a:rPr lang="en-US" dirty="0" smtClean="0"/>
              <a:t> function with $watch() with no listener.</a:t>
            </a:r>
            <a:endParaRPr lang="en-US" dirty="0"/>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loak_icon.png"/>
          <p:cNvPicPr>
            <a:picLocks noChangeAspect="1"/>
          </p:cNvPicPr>
          <p:nvPr/>
        </p:nvPicPr>
        <p:blipFill>
          <a:blip r:embed="rId3" cstate="print"/>
          <a:stretch>
            <a:fillRect/>
          </a:stretch>
        </p:blipFill>
        <p:spPr>
          <a:xfrm>
            <a:off x="228600" y="152400"/>
            <a:ext cx="1199790" cy="1231573"/>
          </a:xfrm>
          <a:prstGeom prst="rect">
            <a:avLst/>
          </a:prstGeom>
        </p:spPr>
      </p:pic>
      <p:pic>
        <p:nvPicPr>
          <p:cNvPr id="5" name="Picture 4" descr="angularjs.png"/>
          <p:cNvPicPr>
            <a:picLocks noChangeAspect="1"/>
          </p:cNvPicPr>
          <p:nvPr/>
        </p:nvPicPr>
        <p:blipFill>
          <a:blip r:embed="rId4" cstate="print"/>
          <a:stretch>
            <a:fillRect/>
          </a:stretch>
        </p:blipFill>
        <p:spPr>
          <a:xfrm>
            <a:off x="8229600" y="5943601"/>
            <a:ext cx="914400" cy="914399"/>
          </a:xfrm>
          <a:prstGeom prst="rect">
            <a:avLst/>
          </a:prstGeom>
        </p:spPr>
      </p:pic>
      <p:sp>
        <p:nvSpPr>
          <p:cNvPr id="6" name="Rounded Rectangular Callout 5"/>
          <p:cNvSpPr/>
          <p:nvPr/>
        </p:nvSpPr>
        <p:spPr>
          <a:xfrm>
            <a:off x="2057400" y="228600"/>
            <a:ext cx="6172200" cy="609600"/>
          </a:xfrm>
          <a:prstGeom prst="wedgeRoundRectCallout">
            <a:avLst>
              <a:gd name="adj1" fmla="val -63292"/>
              <a:gd name="adj2" fmla="val 58268"/>
              <a:gd name="adj3" fmla="val 16667"/>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Angular JS: </a:t>
            </a:r>
            <a:r>
              <a:rPr lang="en-US" sz="2800" b="1" dirty="0" smtClean="0"/>
              <a:t>Watch Expressions</a:t>
            </a:r>
          </a:p>
        </p:txBody>
      </p:sp>
      <p:sp>
        <p:nvSpPr>
          <p:cNvPr id="8" name="Rectangle 7"/>
          <p:cNvSpPr/>
          <p:nvPr/>
        </p:nvSpPr>
        <p:spPr>
          <a:xfrm>
            <a:off x="914400" y="1765280"/>
            <a:ext cx="7239000" cy="3139321"/>
          </a:xfrm>
          <a:prstGeom prst="rect">
            <a:avLst/>
          </a:prstGeom>
          <a:ln/>
        </p:spPr>
        <p:style>
          <a:lnRef idx="1">
            <a:schemeClr val="dk1"/>
          </a:lnRef>
          <a:fillRef idx="1002">
            <a:schemeClr val="lt2"/>
          </a:fillRef>
          <a:effectRef idx="1">
            <a:schemeClr val="dk1"/>
          </a:effectRef>
          <a:fontRef idx="minor">
            <a:schemeClr val="dk1"/>
          </a:fontRef>
        </p:style>
        <p:txBody>
          <a:bodyPr wrap="square">
            <a:spAutoFit/>
          </a:bodyPr>
          <a:lstStyle/>
          <a:p>
            <a:r>
              <a:rPr lang="en-US" dirty="0" smtClean="0"/>
              <a:t>Behind every $digest cycle is a good </a:t>
            </a:r>
            <a:r>
              <a:rPr lang="en-US" dirty="0" err="1" smtClean="0"/>
              <a:t>watchExpression</a:t>
            </a:r>
            <a:r>
              <a:rPr lang="en-US" dirty="0" smtClean="0"/>
              <a:t>. </a:t>
            </a:r>
            <a:r>
              <a:rPr lang="en-US" dirty="0" err="1" smtClean="0"/>
              <a:t>watchExpressions</a:t>
            </a:r>
            <a:r>
              <a:rPr lang="en-US" dirty="0" smtClean="0"/>
              <a:t> return the value of what is being watched on every $digest cycle. This is the trenches of dirty checking. If the value of the current </a:t>
            </a:r>
            <a:r>
              <a:rPr lang="en-US" dirty="0" err="1" smtClean="0"/>
              <a:t>watchExpression</a:t>
            </a:r>
            <a:r>
              <a:rPr lang="en-US" dirty="0" smtClean="0"/>
              <a:t> call and the previous </a:t>
            </a:r>
            <a:r>
              <a:rPr lang="en-US" dirty="0" err="1" smtClean="0"/>
              <a:t>watchExpression</a:t>
            </a:r>
            <a:r>
              <a:rPr lang="en-US" dirty="0" smtClean="0"/>
              <a:t> call do not match then a listener is fired.</a:t>
            </a:r>
          </a:p>
          <a:p>
            <a:endParaRPr lang="en-US" dirty="0" smtClean="0"/>
          </a:p>
          <a:p>
            <a:r>
              <a:rPr lang="en-US" dirty="0" smtClean="0"/>
              <a:t>Syntax:</a:t>
            </a:r>
          </a:p>
          <a:p>
            <a:endParaRPr lang="en-US" dirty="0" smtClean="0"/>
          </a:p>
          <a:p>
            <a:r>
              <a:rPr lang="en-US" dirty="0" err="1" smtClean="0"/>
              <a:t>scope.$watch</a:t>
            </a:r>
            <a:r>
              <a:rPr lang="en-US" dirty="0" smtClean="0"/>
              <a:t>('name', function(</a:t>
            </a:r>
            <a:r>
              <a:rPr lang="en-US" dirty="0" err="1" smtClean="0"/>
              <a:t>newValue</a:t>
            </a:r>
            <a:r>
              <a:rPr lang="en-US" dirty="0" smtClean="0"/>
              <a:t>, </a:t>
            </a:r>
            <a:r>
              <a:rPr lang="en-US" dirty="0" err="1" smtClean="0"/>
              <a:t>oldValue</a:t>
            </a:r>
            <a:r>
              <a:rPr lang="en-US" dirty="0" smtClean="0"/>
              <a:t>) </a:t>
            </a:r>
          </a:p>
          <a:p>
            <a:r>
              <a:rPr lang="en-US" dirty="0" smtClean="0"/>
              <a:t>{ </a:t>
            </a:r>
            <a:r>
              <a:rPr lang="en-US" i="1" dirty="0" smtClean="0"/>
              <a:t>/* Do something clever here */</a:t>
            </a:r>
            <a:r>
              <a:rPr lang="en-US" dirty="0" smtClean="0"/>
              <a:t> });</a:t>
            </a:r>
          </a:p>
          <a:p>
            <a:endParaRPr lang="en-US" dirty="0"/>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loak_icon.png"/>
          <p:cNvPicPr>
            <a:picLocks noChangeAspect="1"/>
          </p:cNvPicPr>
          <p:nvPr/>
        </p:nvPicPr>
        <p:blipFill>
          <a:blip r:embed="rId3" cstate="print"/>
          <a:stretch>
            <a:fillRect/>
          </a:stretch>
        </p:blipFill>
        <p:spPr>
          <a:xfrm>
            <a:off x="228600" y="152400"/>
            <a:ext cx="1199790" cy="1231573"/>
          </a:xfrm>
          <a:prstGeom prst="rect">
            <a:avLst/>
          </a:prstGeom>
        </p:spPr>
      </p:pic>
      <p:pic>
        <p:nvPicPr>
          <p:cNvPr id="5" name="Picture 4" descr="angularjs.png"/>
          <p:cNvPicPr>
            <a:picLocks noChangeAspect="1"/>
          </p:cNvPicPr>
          <p:nvPr/>
        </p:nvPicPr>
        <p:blipFill>
          <a:blip r:embed="rId4" cstate="print"/>
          <a:stretch>
            <a:fillRect/>
          </a:stretch>
        </p:blipFill>
        <p:spPr>
          <a:xfrm>
            <a:off x="8229600" y="5943601"/>
            <a:ext cx="914400" cy="914399"/>
          </a:xfrm>
          <a:prstGeom prst="rect">
            <a:avLst/>
          </a:prstGeom>
        </p:spPr>
      </p:pic>
      <p:sp>
        <p:nvSpPr>
          <p:cNvPr id="6" name="Rounded Rectangular Callout 5"/>
          <p:cNvSpPr/>
          <p:nvPr/>
        </p:nvSpPr>
        <p:spPr>
          <a:xfrm>
            <a:off x="2057400" y="228600"/>
            <a:ext cx="6172200" cy="609600"/>
          </a:xfrm>
          <a:prstGeom prst="wedgeRoundRectCallout">
            <a:avLst>
              <a:gd name="adj1" fmla="val -63292"/>
              <a:gd name="adj2" fmla="val 58268"/>
              <a:gd name="adj3" fmla="val 16667"/>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Angular JS: </a:t>
            </a:r>
            <a:r>
              <a:rPr lang="en-US" sz="2800" b="1" dirty="0" smtClean="0"/>
              <a:t>$apply</a:t>
            </a:r>
          </a:p>
        </p:txBody>
      </p:sp>
      <p:sp>
        <p:nvSpPr>
          <p:cNvPr id="8" name="Rectangle 7"/>
          <p:cNvSpPr/>
          <p:nvPr/>
        </p:nvSpPr>
        <p:spPr>
          <a:xfrm>
            <a:off x="838200" y="1917680"/>
            <a:ext cx="7239000" cy="4247317"/>
          </a:xfrm>
          <a:prstGeom prst="rect">
            <a:avLst/>
          </a:prstGeom>
          <a:ln/>
        </p:spPr>
        <p:style>
          <a:lnRef idx="1">
            <a:schemeClr val="dk1"/>
          </a:lnRef>
          <a:fillRef idx="1002">
            <a:schemeClr val="lt2"/>
          </a:fillRef>
          <a:effectRef idx="1">
            <a:schemeClr val="dk1"/>
          </a:effectRef>
          <a:fontRef idx="minor">
            <a:schemeClr val="dk1"/>
          </a:fontRef>
        </p:style>
        <p:txBody>
          <a:bodyPr wrap="square">
            <a:spAutoFit/>
          </a:bodyPr>
          <a:lstStyle/>
          <a:p>
            <a:pPr fontAlgn="base"/>
            <a:r>
              <a:rPr lang="en-US" dirty="0" smtClean="0">
                <a:solidFill>
                  <a:srgbClr val="FF0000"/>
                </a:solidFill>
              </a:rPr>
              <a:t>$apply</a:t>
            </a:r>
            <a:r>
              <a:rPr lang="en-US" dirty="0" smtClean="0"/>
              <a:t> is a courier service that the outside world can recruit to tell </a:t>
            </a:r>
            <a:r>
              <a:rPr lang="en-US" dirty="0" err="1" smtClean="0"/>
              <a:t>AngularJS</a:t>
            </a:r>
            <a:r>
              <a:rPr lang="en-US" dirty="0" smtClean="0"/>
              <a:t> that something has happened and drop off an optional expression to be handled.</a:t>
            </a:r>
          </a:p>
          <a:p>
            <a:pPr fontAlgn="base"/>
            <a:endParaRPr lang="en-US" dirty="0" smtClean="0"/>
          </a:p>
          <a:p>
            <a:pPr fontAlgn="base"/>
            <a:r>
              <a:rPr lang="en-US" dirty="0" smtClean="0"/>
              <a:t>To follow the courier analogy, </a:t>
            </a:r>
            <a:r>
              <a:rPr lang="en-US" dirty="0" smtClean="0">
                <a:solidFill>
                  <a:srgbClr val="FF0000"/>
                </a:solidFill>
              </a:rPr>
              <a:t>$apply</a:t>
            </a:r>
            <a:r>
              <a:rPr lang="en-US" dirty="0" smtClean="0"/>
              <a:t> delivers the message and possibly a package to the sweet lady at the front desk named </a:t>
            </a:r>
            <a:r>
              <a:rPr lang="en-US" dirty="0" smtClean="0">
                <a:solidFill>
                  <a:srgbClr val="FF0000"/>
                </a:solidFill>
              </a:rPr>
              <a:t>$</a:t>
            </a:r>
            <a:r>
              <a:rPr lang="en-US" dirty="0" err="1" smtClean="0">
                <a:solidFill>
                  <a:srgbClr val="FF0000"/>
                </a:solidFill>
              </a:rPr>
              <a:t>evalerie</a:t>
            </a:r>
            <a:r>
              <a:rPr lang="en-US" dirty="0" smtClean="0"/>
              <a:t>, but you can call her </a:t>
            </a:r>
            <a:r>
              <a:rPr lang="en-US" dirty="0" smtClean="0">
                <a:solidFill>
                  <a:srgbClr val="FF0000"/>
                </a:solidFill>
              </a:rPr>
              <a:t>$</a:t>
            </a:r>
            <a:r>
              <a:rPr lang="en-US" dirty="0" err="1" smtClean="0">
                <a:solidFill>
                  <a:srgbClr val="FF0000"/>
                </a:solidFill>
              </a:rPr>
              <a:t>eval</a:t>
            </a:r>
            <a:r>
              <a:rPr lang="en-US" dirty="0" smtClean="0"/>
              <a:t>. </a:t>
            </a:r>
          </a:p>
          <a:p>
            <a:pPr fontAlgn="base"/>
            <a:r>
              <a:rPr lang="en-US" dirty="0" smtClean="0"/>
              <a:t>Now </a:t>
            </a:r>
            <a:r>
              <a:rPr lang="en-US" dirty="0" smtClean="0">
                <a:solidFill>
                  <a:srgbClr val="FF0000"/>
                </a:solidFill>
              </a:rPr>
              <a:t>$</a:t>
            </a:r>
            <a:r>
              <a:rPr lang="en-US" dirty="0" err="1" smtClean="0">
                <a:solidFill>
                  <a:srgbClr val="FF0000"/>
                </a:solidFill>
              </a:rPr>
              <a:t>eval</a:t>
            </a:r>
            <a:r>
              <a:rPr lang="en-US" dirty="0" smtClean="0"/>
              <a:t> checks to make sure that $apply dropped off a legitimate expression. If something is wrong while it is being evaluated then an exception is thrown and passed to the $</a:t>
            </a:r>
            <a:r>
              <a:rPr lang="en-US" dirty="0" err="1" smtClean="0"/>
              <a:t>exceptionHandler</a:t>
            </a:r>
            <a:r>
              <a:rPr lang="en-US" dirty="0" smtClean="0"/>
              <a:t> service. From there, $digest is called to kick off the $digest cycle.</a:t>
            </a:r>
          </a:p>
          <a:p>
            <a:pPr fontAlgn="base"/>
            <a:endParaRPr lang="en-US" dirty="0" smtClean="0"/>
          </a:p>
          <a:p>
            <a:pPr fontAlgn="base"/>
            <a:r>
              <a:rPr lang="en-US" dirty="0" err="1" smtClean="0"/>
              <a:t>Eg</a:t>
            </a:r>
            <a:r>
              <a:rPr lang="en-US" dirty="0" smtClean="0"/>
              <a:t>.: </a:t>
            </a:r>
            <a:r>
              <a:rPr lang="en-US" u="sng" dirty="0" smtClean="0">
                <a:hlinkClick r:id="rId5" tooltip="$apply() jsFiddle"/>
              </a:rPr>
              <a:t>http://jsfiddle.net/simpulton/huKHQ/</a:t>
            </a:r>
            <a:endParaRPr lang="en-US" dirty="0" smtClean="0"/>
          </a:p>
          <a:p>
            <a:pPr fontAlgn="base"/>
            <a:endParaRPr lang="en-US" dirty="0" smtClean="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loak_icon.png"/>
          <p:cNvPicPr>
            <a:picLocks noChangeAspect="1"/>
          </p:cNvPicPr>
          <p:nvPr/>
        </p:nvPicPr>
        <p:blipFill>
          <a:blip r:embed="rId3" cstate="print"/>
          <a:stretch>
            <a:fillRect/>
          </a:stretch>
        </p:blipFill>
        <p:spPr>
          <a:xfrm>
            <a:off x="228600" y="152400"/>
            <a:ext cx="1199790" cy="1231573"/>
          </a:xfrm>
          <a:prstGeom prst="rect">
            <a:avLst/>
          </a:prstGeom>
        </p:spPr>
      </p:pic>
      <p:sp>
        <p:nvSpPr>
          <p:cNvPr id="9" name="Rounded Rectangular Callout 8"/>
          <p:cNvSpPr/>
          <p:nvPr/>
        </p:nvSpPr>
        <p:spPr>
          <a:xfrm>
            <a:off x="2971800" y="228600"/>
            <a:ext cx="4800600" cy="609600"/>
          </a:xfrm>
          <a:prstGeom prst="wedgeRoundRectCallout">
            <a:avLst>
              <a:gd name="adj1" fmla="val -87842"/>
              <a:gd name="adj2" fmla="val 58268"/>
              <a:gd name="adj3" fmla="val 16667"/>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Why </a:t>
            </a:r>
            <a:r>
              <a:rPr lang="en-US" sz="2800" dirty="0" smtClean="0"/>
              <a:t>“Angular JS” ?</a:t>
            </a:r>
            <a:endParaRPr lang="en-US" sz="2800" dirty="0"/>
          </a:p>
        </p:txBody>
      </p:sp>
      <p:sp>
        <p:nvSpPr>
          <p:cNvPr id="10" name="TextBox 9"/>
          <p:cNvSpPr txBox="1"/>
          <p:nvPr/>
        </p:nvSpPr>
        <p:spPr>
          <a:xfrm>
            <a:off x="533400" y="2057400"/>
            <a:ext cx="8001000" cy="3046988"/>
          </a:xfrm>
          <a:prstGeom prst="rect">
            <a:avLst/>
          </a:prstGeom>
          <a:noFill/>
        </p:spPr>
        <p:txBody>
          <a:bodyPr wrap="square" rtlCol="0">
            <a:spAutoFit/>
          </a:bodyPr>
          <a:lstStyle/>
          <a:p>
            <a:pPr>
              <a:buFont typeface="Arial" pitchFamily="34" charset="0"/>
              <a:buChar char="•"/>
            </a:pPr>
            <a:r>
              <a:rPr lang="en-US" sz="2400" dirty="0" smtClean="0"/>
              <a:t> Defines various ways to organize web app at client side.</a:t>
            </a:r>
          </a:p>
          <a:p>
            <a:pPr>
              <a:buFont typeface="Arial" pitchFamily="34" charset="0"/>
              <a:buChar char="•"/>
            </a:pPr>
            <a:r>
              <a:rPr lang="en-US" sz="2400" dirty="0" smtClean="0"/>
              <a:t> </a:t>
            </a:r>
            <a:r>
              <a:rPr lang="en-US" sz="2400" dirty="0" smtClean="0"/>
              <a:t>Enhances HTML using various directives, attributes and templates.</a:t>
            </a:r>
          </a:p>
          <a:p>
            <a:pPr>
              <a:buFont typeface="Arial" pitchFamily="34" charset="0"/>
              <a:buChar char="•"/>
            </a:pPr>
            <a:r>
              <a:rPr lang="en-US" sz="2400" dirty="0" smtClean="0"/>
              <a:t> </a:t>
            </a:r>
            <a:r>
              <a:rPr lang="en-US" sz="2400" dirty="0" smtClean="0"/>
              <a:t>Encourage 2-way data binding</a:t>
            </a:r>
          </a:p>
          <a:p>
            <a:pPr>
              <a:buFont typeface="Arial" pitchFamily="34" charset="0"/>
              <a:buChar char="•"/>
            </a:pPr>
            <a:r>
              <a:rPr lang="en-US" sz="2400" dirty="0" smtClean="0"/>
              <a:t> </a:t>
            </a:r>
            <a:r>
              <a:rPr lang="en-US" sz="2400" dirty="0" smtClean="0"/>
              <a:t>Encourage MVC</a:t>
            </a:r>
          </a:p>
          <a:p>
            <a:pPr>
              <a:buFont typeface="Arial" pitchFamily="34" charset="0"/>
              <a:buChar char="•"/>
            </a:pPr>
            <a:r>
              <a:rPr lang="en-US" sz="2400" dirty="0" smtClean="0"/>
              <a:t> </a:t>
            </a:r>
            <a:r>
              <a:rPr lang="en-US" sz="2400" dirty="0" smtClean="0"/>
              <a:t>Code reuse</a:t>
            </a:r>
          </a:p>
          <a:p>
            <a:pPr>
              <a:buFont typeface="Arial" pitchFamily="34" charset="0"/>
              <a:buChar char="•"/>
            </a:pPr>
            <a:r>
              <a:rPr lang="en-US" sz="2400" dirty="0" smtClean="0"/>
              <a:t> </a:t>
            </a:r>
            <a:r>
              <a:rPr lang="en-US" sz="2400" dirty="0" smtClean="0"/>
              <a:t>Good for SPAs</a:t>
            </a:r>
          </a:p>
        </p:txBody>
      </p:sp>
      <p:pic>
        <p:nvPicPr>
          <p:cNvPr id="11" name="Picture 10" descr="angularjs.png"/>
          <p:cNvPicPr>
            <a:picLocks noChangeAspect="1"/>
          </p:cNvPicPr>
          <p:nvPr/>
        </p:nvPicPr>
        <p:blipFill>
          <a:blip r:embed="rId4" cstate="print"/>
          <a:stretch>
            <a:fillRect/>
          </a:stretch>
        </p:blipFill>
        <p:spPr>
          <a:xfrm>
            <a:off x="8229600" y="5943601"/>
            <a:ext cx="914400" cy="914399"/>
          </a:xfrm>
          <a:prstGeom prst="rect">
            <a:avLst/>
          </a:prstGeom>
        </p:spPr>
      </p:pic>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loak_icon.png"/>
          <p:cNvPicPr>
            <a:picLocks noChangeAspect="1"/>
          </p:cNvPicPr>
          <p:nvPr/>
        </p:nvPicPr>
        <p:blipFill>
          <a:blip r:embed="rId3" cstate="print"/>
          <a:stretch>
            <a:fillRect/>
          </a:stretch>
        </p:blipFill>
        <p:spPr>
          <a:xfrm>
            <a:off x="228600" y="152400"/>
            <a:ext cx="1199790" cy="1231573"/>
          </a:xfrm>
          <a:prstGeom prst="rect">
            <a:avLst/>
          </a:prstGeom>
        </p:spPr>
      </p:pic>
      <p:pic>
        <p:nvPicPr>
          <p:cNvPr id="5" name="Picture 4" descr="angularjs.png"/>
          <p:cNvPicPr>
            <a:picLocks noChangeAspect="1"/>
          </p:cNvPicPr>
          <p:nvPr/>
        </p:nvPicPr>
        <p:blipFill>
          <a:blip r:embed="rId4" cstate="print"/>
          <a:stretch>
            <a:fillRect/>
          </a:stretch>
        </p:blipFill>
        <p:spPr>
          <a:xfrm>
            <a:off x="8229600" y="5943601"/>
            <a:ext cx="914400" cy="914399"/>
          </a:xfrm>
          <a:prstGeom prst="rect">
            <a:avLst/>
          </a:prstGeom>
        </p:spPr>
      </p:pic>
      <p:sp>
        <p:nvSpPr>
          <p:cNvPr id="6" name="Rounded Rectangular Callout 5"/>
          <p:cNvSpPr/>
          <p:nvPr/>
        </p:nvSpPr>
        <p:spPr>
          <a:xfrm>
            <a:off x="1447800" y="2133600"/>
            <a:ext cx="6172200" cy="2971800"/>
          </a:xfrm>
          <a:prstGeom prst="wedgeRoundRectCallout">
            <a:avLst>
              <a:gd name="adj1" fmla="val -52710"/>
              <a:gd name="adj2" fmla="val -98875"/>
              <a:gd name="adj3" fmla="val 16667"/>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t>Angular JS with Java</a:t>
            </a:r>
          </a:p>
          <a:p>
            <a:pPr algn="ctr"/>
            <a:r>
              <a:rPr lang="en-US" sz="4400" b="1" dirty="0" smtClean="0"/>
              <a:t>(Springs / Struts </a:t>
            </a:r>
          </a:p>
          <a:p>
            <a:pPr algn="ctr"/>
            <a:r>
              <a:rPr lang="en-US" sz="4400" b="1" dirty="0" smtClean="0"/>
              <a:t>/ Hibernate) : </a:t>
            </a:r>
            <a:r>
              <a:rPr lang="en-US" sz="4400" b="1" i="1" dirty="0" smtClean="0">
                <a:solidFill>
                  <a:srgbClr val="FF0000"/>
                </a:solidFill>
              </a:rPr>
              <a:t>READER-APP</a:t>
            </a: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loak_icon.png"/>
          <p:cNvPicPr>
            <a:picLocks noChangeAspect="1"/>
          </p:cNvPicPr>
          <p:nvPr/>
        </p:nvPicPr>
        <p:blipFill>
          <a:blip r:embed="rId3" cstate="print"/>
          <a:stretch>
            <a:fillRect/>
          </a:stretch>
        </p:blipFill>
        <p:spPr>
          <a:xfrm>
            <a:off x="228600" y="152400"/>
            <a:ext cx="1199790" cy="1231573"/>
          </a:xfrm>
          <a:prstGeom prst="rect">
            <a:avLst/>
          </a:prstGeom>
        </p:spPr>
      </p:pic>
      <p:pic>
        <p:nvPicPr>
          <p:cNvPr id="5" name="Picture 4" descr="angularjs.png"/>
          <p:cNvPicPr>
            <a:picLocks noChangeAspect="1"/>
          </p:cNvPicPr>
          <p:nvPr/>
        </p:nvPicPr>
        <p:blipFill>
          <a:blip r:embed="rId4" cstate="print"/>
          <a:stretch>
            <a:fillRect/>
          </a:stretch>
        </p:blipFill>
        <p:spPr>
          <a:xfrm>
            <a:off x="8229600" y="5943601"/>
            <a:ext cx="914400" cy="914399"/>
          </a:xfrm>
          <a:prstGeom prst="rect">
            <a:avLst/>
          </a:prstGeom>
        </p:spPr>
      </p:pic>
      <p:sp>
        <p:nvSpPr>
          <p:cNvPr id="6" name="Rounded Rectangular Callout 5"/>
          <p:cNvSpPr/>
          <p:nvPr/>
        </p:nvSpPr>
        <p:spPr>
          <a:xfrm>
            <a:off x="2057400" y="228600"/>
            <a:ext cx="6172200" cy="990600"/>
          </a:xfrm>
          <a:prstGeom prst="wedgeRoundRectCallout">
            <a:avLst>
              <a:gd name="adj1" fmla="val -66467"/>
              <a:gd name="adj2" fmla="val -6347"/>
              <a:gd name="adj3" fmla="val 16667"/>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Reader-app : Design</a:t>
            </a:r>
          </a:p>
        </p:txBody>
      </p:sp>
      <p:sp>
        <p:nvSpPr>
          <p:cNvPr id="9" name="TextBox 8"/>
          <p:cNvSpPr txBox="1"/>
          <p:nvPr/>
        </p:nvSpPr>
        <p:spPr>
          <a:xfrm>
            <a:off x="533400" y="1524000"/>
            <a:ext cx="8229600" cy="3970318"/>
          </a:xfrm>
          <a:prstGeom prst="rect">
            <a:avLst/>
          </a:prstGeom>
          <a:noFill/>
        </p:spPr>
        <p:txBody>
          <a:bodyPr wrap="square" rtlCol="0">
            <a:spAutoFit/>
          </a:bodyPr>
          <a:lstStyle/>
          <a:p>
            <a:r>
              <a:rPr lang="en-US" dirty="0" smtClean="0"/>
              <a:t>The Reader App has been divided into five sub-projects: reader-</a:t>
            </a:r>
            <a:r>
              <a:rPr lang="en-US" dirty="0" err="1" smtClean="0"/>
              <a:t>util</a:t>
            </a:r>
            <a:r>
              <a:rPr lang="en-US" dirty="0" smtClean="0"/>
              <a:t>,</a:t>
            </a:r>
          </a:p>
          <a:p>
            <a:r>
              <a:rPr lang="en-US" dirty="0" smtClean="0"/>
              <a:t> reader-services, reader-commons, reader-</a:t>
            </a:r>
            <a:r>
              <a:rPr lang="en-US" dirty="0" err="1" smtClean="0"/>
              <a:t>apis</a:t>
            </a:r>
            <a:r>
              <a:rPr lang="en-US" dirty="0" smtClean="0"/>
              <a:t>, reader-app. </a:t>
            </a:r>
            <a:br>
              <a:rPr lang="en-US" dirty="0" smtClean="0"/>
            </a:br>
            <a:r>
              <a:rPr lang="en-US" dirty="0" smtClean="0"/>
              <a:t>Now lets discuss each project in details to understand the design better.</a:t>
            </a:r>
            <a:br>
              <a:rPr lang="en-US" dirty="0" smtClean="0"/>
            </a:br>
            <a:endParaRPr lang="en-US" dirty="0" smtClean="0"/>
          </a:p>
          <a:p>
            <a:pPr>
              <a:buFont typeface="Arial" pitchFamily="34" charset="0"/>
              <a:buChar char="•"/>
            </a:pPr>
            <a:r>
              <a:rPr lang="en-US" i="1" dirty="0" smtClean="0"/>
              <a:t> </a:t>
            </a:r>
            <a:r>
              <a:rPr lang="en-US" b="1" i="1" dirty="0" smtClean="0">
                <a:solidFill>
                  <a:srgbClr val="FF0000"/>
                </a:solidFill>
              </a:rPr>
              <a:t>reader-</a:t>
            </a:r>
            <a:r>
              <a:rPr lang="en-US" b="1" i="1" dirty="0" err="1" smtClean="0">
                <a:solidFill>
                  <a:srgbClr val="FF0000"/>
                </a:solidFill>
              </a:rPr>
              <a:t>util</a:t>
            </a:r>
            <a:r>
              <a:rPr lang="en-US" dirty="0" smtClean="0"/>
              <a:t>  ( Simple Java Classes )</a:t>
            </a:r>
            <a:br>
              <a:rPr lang="en-US" dirty="0" smtClean="0"/>
            </a:br>
            <a:endParaRPr lang="en-US" dirty="0" smtClean="0"/>
          </a:p>
          <a:p>
            <a:pPr>
              <a:buFont typeface="Arial" pitchFamily="34" charset="0"/>
              <a:buChar char="•"/>
            </a:pPr>
            <a:r>
              <a:rPr lang="en-US" i="1" dirty="0" smtClean="0"/>
              <a:t> </a:t>
            </a:r>
            <a:r>
              <a:rPr lang="en-US" b="1" i="1" dirty="0" smtClean="0">
                <a:solidFill>
                  <a:srgbClr val="FF0000"/>
                </a:solidFill>
              </a:rPr>
              <a:t>reader-services</a:t>
            </a:r>
            <a:r>
              <a:rPr lang="en-US" b="1" i="1" dirty="0" smtClean="0"/>
              <a:t> </a:t>
            </a:r>
            <a:r>
              <a:rPr lang="en-US" i="1" dirty="0" smtClean="0"/>
              <a:t> ( Hibernate + Springs )</a:t>
            </a:r>
            <a:r>
              <a:rPr lang="en-US" dirty="0" smtClean="0"/>
              <a:t/>
            </a:r>
            <a:br>
              <a:rPr lang="en-US" dirty="0" smtClean="0"/>
            </a:br>
            <a:endParaRPr lang="en-US" dirty="0" smtClean="0"/>
          </a:p>
          <a:p>
            <a:pPr>
              <a:buFont typeface="Arial" pitchFamily="34" charset="0"/>
              <a:buChar char="•"/>
            </a:pPr>
            <a:r>
              <a:rPr lang="en-US" i="1" dirty="0" smtClean="0"/>
              <a:t> </a:t>
            </a:r>
            <a:r>
              <a:rPr lang="en-US" b="1" i="1" dirty="0" smtClean="0">
                <a:solidFill>
                  <a:srgbClr val="FF0000"/>
                </a:solidFill>
              </a:rPr>
              <a:t>reader-commons</a:t>
            </a:r>
            <a:r>
              <a:rPr lang="en-US" b="1" i="1" dirty="0" smtClean="0"/>
              <a:t> </a:t>
            </a:r>
            <a:r>
              <a:rPr lang="en-US" i="1" dirty="0" smtClean="0"/>
              <a:t>( POJO classes)</a:t>
            </a:r>
            <a:r>
              <a:rPr lang="en-US" dirty="0" smtClean="0"/>
              <a:t/>
            </a:r>
            <a:br>
              <a:rPr lang="en-US" dirty="0" smtClean="0"/>
            </a:br>
            <a:endParaRPr lang="en-US" dirty="0" smtClean="0"/>
          </a:p>
          <a:p>
            <a:pPr>
              <a:buFont typeface="Arial" pitchFamily="34" charset="0"/>
              <a:buChar char="•"/>
            </a:pPr>
            <a:r>
              <a:rPr lang="en-US" i="1" dirty="0" smtClean="0"/>
              <a:t> </a:t>
            </a:r>
            <a:r>
              <a:rPr lang="en-US" b="1" i="1" dirty="0" smtClean="0">
                <a:solidFill>
                  <a:srgbClr val="FF0000"/>
                </a:solidFill>
              </a:rPr>
              <a:t>reader-</a:t>
            </a:r>
            <a:r>
              <a:rPr lang="en-US" b="1" i="1" dirty="0" err="1" smtClean="0">
                <a:solidFill>
                  <a:srgbClr val="FF0000"/>
                </a:solidFill>
              </a:rPr>
              <a:t>apis</a:t>
            </a:r>
            <a:r>
              <a:rPr lang="en-US" i="1" dirty="0" smtClean="0">
                <a:solidFill>
                  <a:srgbClr val="FF0000"/>
                </a:solidFill>
              </a:rPr>
              <a:t> </a:t>
            </a:r>
            <a:r>
              <a:rPr lang="en-US" i="1" dirty="0" smtClean="0"/>
              <a:t> ( Spring Controllers )</a:t>
            </a:r>
          </a:p>
          <a:p>
            <a:pPr>
              <a:buFont typeface="Arial" pitchFamily="34" charset="0"/>
              <a:buChar char="•"/>
            </a:pPr>
            <a:endParaRPr lang="en-US" i="1" dirty="0" smtClean="0"/>
          </a:p>
          <a:p>
            <a:pPr>
              <a:buFont typeface="Arial" pitchFamily="34" charset="0"/>
              <a:buChar char="•"/>
            </a:pPr>
            <a:r>
              <a:rPr lang="en-US" i="1" dirty="0" smtClean="0"/>
              <a:t> </a:t>
            </a:r>
            <a:r>
              <a:rPr lang="en-US" b="1" i="1" dirty="0" smtClean="0">
                <a:solidFill>
                  <a:srgbClr val="FF0000"/>
                </a:solidFill>
              </a:rPr>
              <a:t>reader-app</a:t>
            </a:r>
            <a:r>
              <a:rPr lang="en-US" i="1" dirty="0" smtClean="0"/>
              <a:t> ( Angular JS + Struts + Spring )</a:t>
            </a:r>
            <a:r>
              <a:rPr lang="en-US" dirty="0" smtClean="0"/>
              <a:t/>
            </a:r>
            <a:br>
              <a:rPr lang="en-US" dirty="0" smtClean="0"/>
            </a:br>
            <a:endParaRPr lang="en-US" dirty="0"/>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loak_icon.png"/>
          <p:cNvPicPr>
            <a:picLocks noChangeAspect="1"/>
          </p:cNvPicPr>
          <p:nvPr/>
        </p:nvPicPr>
        <p:blipFill>
          <a:blip r:embed="rId3" cstate="print"/>
          <a:stretch>
            <a:fillRect/>
          </a:stretch>
        </p:blipFill>
        <p:spPr>
          <a:xfrm>
            <a:off x="228600" y="152400"/>
            <a:ext cx="1199790" cy="1231573"/>
          </a:xfrm>
          <a:prstGeom prst="rect">
            <a:avLst/>
          </a:prstGeom>
        </p:spPr>
      </p:pic>
      <p:pic>
        <p:nvPicPr>
          <p:cNvPr id="5" name="Picture 4" descr="angularjs.png"/>
          <p:cNvPicPr>
            <a:picLocks noChangeAspect="1"/>
          </p:cNvPicPr>
          <p:nvPr/>
        </p:nvPicPr>
        <p:blipFill>
          <a:blip r:embed="rId4" cstate="print"/>
          <a:stretch>
            <a:fillRect/>
          </a:stretch>
        </p:blipFill>
        <p:spPr>
          <a:xfrm>
            <a:off x="8229600" y="5943601"/>
            <a:ext cx="914400" cy="914399"/>
          </a:xfrm>
          <a:prstGeom prst="rect">
            <a:avLst/>
          </a:prstGeom>
        </p:spPr>
      </p:pic>
      <p:sp>
        <p:nvSpPr>
          <p:cNvPr id="6" name="Rounded Rectangular Callout 5"/>
          <p:cNvSpPr/>
          <p:nvPr/>
        </p:nvSpPr>
        <p:spPr>
          <a:xfrm>
            <a:off x="2057400" y="228600"/>
            <a:ext cx="6172200" cy="990600"/>
          </a:xfrm>
          <a:prstGeom prst="wedgeRoundRectCallout">
            <a:avLst>
              <a:gd name="adj1" fmla="val -66467"/>
              <a:gd name="adj2" fmla="val -6347"/>
              <a:gd name="adj3" fmla="val 16667"/>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Reader-app : Design</a:t>
            </a:r>
          </a:p>
        </p:txBody>
      </p:sp>
      <p:pic>
        <p:nvPicPr>
          <p:cNvPr id="8" name="Picture 7" descr="reader_app_design.jpg"/>
          <p:cNvPicPr>
            <a:picLocks noChangeAspect="1"/>
          </p:cNvPicPr>
          <p:nvPr/>
        </p:nvPicPr>
        <p:blipFill>
          <a:blip r:embed="rId5"/>
          <a:stretch>
            <a:fillRect/>
          </a:stretch>
        </p:blipFill>
        <p:spPr>
          <a:xfrm>
            <a:off x="1752600" y="1447800"/>
            <a:ext cx="5181600" cy="5105400"/>
          </a:xfrm>
          <a:prstGeom prst="rect">
            <a:avLst/>
          </a:prstGeom>
        </p:spPr>
      </p:pic>
      <p:sp>
        <p:nvSpPr>
          <p:cNvPr id="10" name="Oval 9"/>
          <p:cNvSpPr/>
          <p:nvPr/>
        </p:nvSpPr>
        <p:spPr>
          <a:xfrm>
            <a:off x="1371600" y="3886200"/>
            <a:ext cx="2590800" cy="1676400"/>
          </a:xfrm>
          <a:prstGeom prst="ellipse">
            <a:avLst/>
          </a:prstGeom>
          <a:noFill/>
          <a:ln>
            <a:solidFill>
              <a:schemeClr val="accent1">
                <a:shade val="50000"/>
              </a:schemeClr>
            </a:solidFill>
          </a:ln>
          <a:effectLst>
            <a:outerShdw blurRad="50800" dist="50800" dir="5400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590800" y="1981200"/>
            <a:ext cx="2590800" cy="1676400"/>
          </a:xfrm>
          <a:prstGeom prst="ellipse">
            <a:avLst/>
          </a:prstGeom>
          <a:noFill/>
          <a:ln>
            <a:solidFill>
              <a:schemeClr val="accent1">
                <a:shade val="50000"/>
              </a:schemeClr>
            </a:solidFill>
          </a:ln>
          <a:effectLst>
            <a:outerShdw blurRad="50800" dist="50800" dir="5400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419600" y="3962400"/>
            <a:ext cx="2590800" cy="1676400"/>
          </a:xfrm>
          <a:prstGeom prst="ellipse">
            <a:avLst/>
          </a:prstGeom>
          <a:noFill/>
          <a:ln>
            <a:solidFill>
              <a:schemeClr val="accent1">
                <a:shade val="50000"/>
              </a:schemeClr>
            </a:solidFill>
          </a:ln>
          <a:effectLst>
            <a:outerShdw blurRad="50800" dist="50800" dir="5400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724400" y="1752600"/>
            <a:ext cx="1973617" cy="369332"/>
          </a:xfrm>
          <a:prstGeom prst="rect">
            <a:avLst/>
          </a:prstGeom>
        </p:spPr>
        <p:txBody>
          <a:bodyPr wrap="none">
            <a:spAutoFit/>
          </a:bodyPr>
          <a:lstStyle/>
          <a:p>
            <a:r>
              <a:rPr lang="en-US" b="1" i="1" dirty="0" smtClean="0">
                <a:solidFill>
                  <a:srgbClr val="FF0000"/>
                </a:solidFill>
              </a:rPr>
              <a:t>reader-services</a:t>
            </a:r>
            <a:endParaRPr lang="en-US" dirty="0"/>
          </a:p>
        </p:txBody>
      </p:sp>
      <p:sp>
        <p:nvSpPr>
          <p:cNvPr id="14" name="Rectangle 13"/>
          <p:cNvSpPr/>
          <p:nvPr/>
        </p:nvSpPr>
        <p:spPr>
          <a:xfrm>
            <a:off x="6934200" y="4191000"/>
            <a:ext cx="1502334" cy="369332"/>
          </a:xfrm>
          <a:prstGeom prst="rect">
            <a:avLst/>
          </a:prstGeom>
        </p:spPr>
        <p:txBody>
          <a:bodyPr wrap="none">
            <a:spAutoFit/>
          </a:bodyPr>
          <a:lstStyle/>
          <a:p>
            <a:r>
              <a:rPr lang="en-US" b="1" i="1" dirty="0" smtClean="0">
                <a:solidFill>
                  <a:srgbClr val="FF0000"/>
                </a:solidFill>
              </a:rPr>
              <a:t>reader-app</a:t>
            </a:r>
            <a:endParaRPr lang="en-US" dirty="0"/>
          </a:p>
        </p:txBody>
      </p:sp>
      <p:sp>
        <p:nvSpPr>
          <p:cNvPr id="15" name="Rectangle 14"/>
          <p:cNvSpPr/>
          <p:nvPr/>
        </p:nvSpPr>
        <p:spPr>
          <a:xfrm>
            <a:off x="228600" y="3505200"/>
            <a:ext cx="1553630" cy="369332"/>
          </a:xfrm>
          <a:prstGeom prst="rect">
            <a:avLst/>
          </a:prstGeom>
        </p:spPr>
        <p:txBody>
          <a:bodyPr wrap="none">
            <a:spAutoFit/>
          </a:bodyPr>
          <a:lstStyle/>
          <a:p>
            <a:r>
              <a:rPr lang="en-US" b="1" i="1" dirty="0" smtClean="0">
                <a:solidFill>
                  <a:srgbClr val="FF0000"/>
                </a:solidFill>
              </a:rPr>
              <a:t>reader-</a:t>
            </a:r>
            <a:r>
              <a:rPr lang="en-US" b="1" i="1" dirty="0" err="1" smtClean="0">
                <a:solidFill>
                  <a:srgbClr val="FF0000"/>
                </a:solidFill>
              </a:rPr>
              <a:t>apis</a:t>
            </a:r>
            <a:endParaRPr lang="en-US" dirty="0"/>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loak_icon.png"/>
          <p:cNvPicPr>
            <a:picLocks noChangeAspect="1"/>
          </p:cNvPicPr>
          <p:nvPr/>
        </p:nvPicPr>
        <p:blipFill>
          <a:blip r:embed="rId3" cstate="print"/>
          <a:stretch>
            <a:fillRect/>
          </a:stretch>
        </p:blipFill>
        <p:spPr>
          <a:xfrm>
            <a:off x="228600" y="152400"/>
            <a:ext cx="2438400" cy="2502994"/>
          </a:xfrm>
          <a:prstGeom prst="rect">
            <a:avLst/>
          </a:prstGeom>
        </p:spPr>
      </p:pic>
      <p:pic>
        <p:nvPicPr>
          <p:cNvPr id="5" name="Picture 4" descr="angularjs.png"/>
          <p:cNvPicPr>
            <a:picLocks noChangeAspect="1"/>
          </p:cNvPicPr>
          <p:nvPr/>
        </p:nvPicPr>
        <p:blipFill>
          <a:blip r:embed="rId4" cstate="print"/>
          <a:stretch>
            <a:fillRect/>
          </a:stretch>
        </p:blipFill>
        <p:spPr>
          <a:xfrm>
            <a:off x="8229600" y="5943601"/>
            <a:ext cx="914400" cy="914399"/>
          </a:xfrm>
          <a:prstGeom prst="rect">
            <a:avLst/>
          </a:prstGeom>
        </p:spPr>
      </p:pic>
      <p:sp>
        <p:nvSpPr>
          <p:cNvPr id="6" name="Rounded Rectangular Callout 5"/>
          <p:cNvSpPr/>
          <p:nvPr/>
        </p:nvSpPr>
        <p:spPr>
          <a:xfrm>
            <a:off x="1524000" y="2667000"/>
            <a:ext cx="6172200" cy="2895600"/>
          </a:xfrm>
          <a:prstGeom prst="wedgeRoundRectCallout">
            <a:avLst>
              <a:gd name="adj1" fmla="val -41705"/>
              <a:gd name="adj2" fmla="val -78077"/>
              <a:gd name="adj3" fmla="val 16667"/>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Okay… lets see how it looks (running code…)</a:t>
            </a: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loak_icon.png"/>
          <p:cNvPicPr>
            <a:picLocks noChangeAspect="1"/>
          </p:cNvPicPr>
          <p:nvPr/>
        </p:nvPicPr>
        <p:blipFill>
          <a:blip r:embed="rId3" cstate="print"/>
          <a:stretch>
            <a:fillRect/>
          </a:stretch>
        </p:blipFill>
        <p:spPr>
          <a:xfrm>
            <a:off x="228600" y="152400"/>
            <a:ext cx="2590800" cy="2659432"/>
          </a:xfrm>
          <a:prstGeom prst="rect">
            <a:avLst/>
          </a:prstGeom>
        </p:spPr>
      </p:pic>
      <p:pic>
        <p:nvPicPr>
          <p:cNvPr id="5" name="Picture 4" descr="angularjs.png"/>
          <p:cNvPicPr>
            <a:picLocks noChangeAspect="1"/>
          </p:cNvPicPr>
          <p:nvPr/>
        </p:nvPicPr>
        <p:blipFill>
          <a:blip r:embed="rId4" cstate="print"/>
          <a:stretch>
            <a:fillRect/>
          </a:stretch>
        </p:blipFill>
        <p:spPr>
          <a:xfrm>
            <a:off x="8229600" y="5943601"/>
            <a:ext cx="914400" cy="914399"/>
          </a:xfrm>
          <a:prstGeom prst="rect">
            <a:avLst/>
          </a:prstGeom>
        </p:spPr>
      </p:pic>
      <p:sp>
        <p:nvSpPr>
          <p:cNvPr id="6" name="Rounded Rectangular Callout 5"/>
          <p:cNvSpPr/>
          <p:nvPr/>
        </p:nvSpPr>
        <p:spPr>
          <a:xfrm>
            <a:off x="1676400" y="3124200"/>
            <a:ext cx="6172200" cy="2895600"/>
          </a:xfrm>
          <a:prstGeom prst="wedgeRoundRectCallout">
            <a:avLst>
              <a:gd name="adj1" fmla="val -38319"/>
              <a:gd name="adj2" fmla="val -83039"/>
              <a:gd name="adj3" fmla="val 16667"/>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Thanks You !!!</a:t>
            </a:r>
            <a:endParaRPr lang="en-US" sz="2800" b="1" dirty="0" smtClean="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loak_icon.png"/>
          <p:cNvPicPr>
            <a:picLocks noChangeAspect="1"/>
          </p:cNvPicPr>
          <p:nvPr/>
        </p:nvPicPr>
        <p:blipFill>
          <a:blip r:embed="rId3" cstate="print"/>
          <a:stretch>
            <a:fillRect/>
          </a:stretch>
        </p:blipFill>
        <p:spPr>
          <a:xfrm>
            <a:off x="228600" y="152400"/>
            <a:ext cx="1199790" cy="1231573"/>
          </a:xfrm>
          <a:prstGeom prst="rect">
            <a:avLst/>
          </a:prstGeom>
        </p:spPr>
      </p:pic>
      <p:sp>
        <p:nvSpPr>
          <p:cNvPr id="9" name="Rounded Rectangular Callout 8"/>
          <p:cNvSpPr/>
          <p:nvPr/>
        </p:nvSpPr>
        <p:spPr>
          <a:xfrm>
            <a:off x="2971800" y="228600"/>
            <a:ext cx="4800600" cy="609600"/>
          </a:xfrm>
          <a:prstGeom prst="wedgeRoundRectCallout">
            <a:avLst>
              <a:gd name="adj1" fmla="val -87842"/>
              <a:gd name="adj2" fmla="val 58268"/>
              <a:gd name="adj3" fmla="val 16667"/>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Angular JS: MVC</a:t>
            </a:r>
            <a:endParaRPr lang="en-US" sz="2800" dirty="0"/>
          </a:p>
        </p:txBody>
      </p:sp>
      <p:pic>
        <p:nvPicPr>
          <p:cNvPr id="11" name="Picture 10" descr="angularjs.png"/>
          <p:cNvPicPr>
            <a:picLocks noChangeAspect="1"/>
          </p:cNvPicPr>
          <p:nvPr/>
        </p:nvPicPr>
        <p:blipFill>
          <a:blip r:embed="rId4" cstate="print"/>
          <a:stretch>
            <a:fillRect/>
          </a:stretch>
        </p:blipFill>
        <p:spPr>
          <a:xfrm>
            <a:off x="8229600" y="5943601"/>
            <a:ext cx="914400" cy="914399"/>
          </a:xfrm>
          <a:prstGeom prst="rect">
            <a:avLst/>
          </a:prstGeom>
        </p:spPr>
      </p:pic>
      <p:graphicFrame>
        <p:nvGraphicFramePr>
          <p:cNvPr id="6" name="Diagram 5"/>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cxnSp>
        <p:nvCxnSpPr>
          <p:cNvPr id="12" name="Straight Arrow Connector 11"/>
          <p:cNvCxnSpPr/>
          <p:nvPr/>
        </p:nvCxnSpPr>
        <p:spPr>
          <a:xfrm rot="5400000">
            <a:off x="4000500" y="3467100"/>
            <a:ext cx="533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V="1">
            <a:off x="4572002" y="3429001"/>
            <a:ext cx="609598" cy="304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486400" y="2743200"/>
            <a:ext cx="2842445" cy="646331"/>
          </a:xfrm>
          <a:prstGeom prst="rect">
            <a:avLst/>
          </a:prstGeom>
          <a:noFill/>
        </p:spPr>
        <p:txBody>
          <a:bodyPr wrap="none" rtlCol="0">
            <a:spAutoFit/>
          </a:bodyPr>
          <a:lstStyle/>
          <a:p>
            <a:pPr marL="342900" indent="-342900">
              <a:buAutoNum type="arabicPeriod"/>
            </a:pPr>
            <a:r>
              <a:rPr lang="en-US" dirty="0" smtClean="0"/>
              <a:t>Event or User Action </a:t>
            </a:r>
          </a:p>
          <a:p>
            <a:pPr marL="342900" indent="-342900"/>
            <a:r>
              <a:rPr lang="en-US" dirty="0" smtClean="0"/>
              <a:t>or View Load</a:t>
            </a:r>
            <a:endParaRPr lang="en-US" dirty="0"/>
          </a:p>
        </p:txBody>
      </p:sp>
      <p:sp>
        <p:nvSpPr>
          <p:cNvPr id="21" name="TextBox 20"/>
          <p:cNvSpPr txBox="1"/>
          <p:nvPr/>
        </p:nvSpPr>
        <p:spPr>
          <a:xfrm>
            <a:off x="3813347" y="5754469"/>
            <a:ext cx="3139001" cy="646331"/>
          </a:xfrm>
          <a:prstGeom prst="rect">
            <a:avLst/>
          </a:prstGeom>
          <a:noFill/>
        </p:spPr>
        <p:txBody>
          <a:bodyPr wrap="none" rtlCol="0">
            <a:spAutoFit/>
          </a:bodyPr>
          <a:lstStyle/>
          <a:p>
            <a:pPr marL="342900" indent="-342900"/>
            <a:r>
              <a:rPr lang="en-US" dirty="0" smtClean="0"/>
              <a:t>2. Maps to particular model</a:t>
            </a:r>
          </a:p>
          <a:p>
            <a:pPr marL="342900" indent="-342900"/>
            <a:r>
              <a:rPr lang="en-US" dirty="0" smtClean="0"/>
              <a:t> after fetching the data</a:t>
            </a:r>
            <a:endParaRPr lang="en-US" dirty="0"/>
          </a:p>
        </p:txBody>
      </p:sp>
      <p:sp>
        <p:nvSpPr>
          <p:cNvPr id="22" name="TextBox 21"/>
          <p:cNvSpPr txBox="1"/>
          <p:nvPr/>
        </p:nvSpPr>
        <p:spPr>
          <a:xfrm>
            <a:off x="228600" y="2667000"/>
            <a:ext cx="3114955" cy="923330"/>
          </a:xfrm>
          <a:prstGeom prst="rect">
            <a:avLst/>
          </a:prstGeom>
          <a:noFill/>
        </p:spPr>
        <p:txBody>
          <a:bodyPr wrap="none" rtlCol="0">
            <a:spAutoFit/>
          </a:bodyPr>
          <a:lstStyle/>
          <a:p>
            <a:pPr marL="342900" indent="-342900"/>
            <a:r>
              <a:rPr lang="en-US" dirty="0" smtClean="0"/>
              <a:t>3</a:t>
            </a:r>
            <a:r>
              <a:rPr lang="en-US" dirty="0" smtClean="0"/>
              <a:t>. Implements the business</a:t>
            </a:r>
          </a:p>
          <a:p>
            <a:pPr marL="342900" indent="-342900"/>
            <a:r>
              <a:rPr lang="en-US" dirty="0" smtClean="0"/>
              <a:t>Logic on response data </a:t>
            </a:r>
          </a:p>
          <a:p>
            <a:pPr marL="342900" indent="-342900"/>
            <a:r>
              <a:rPr lang="en-US" dirty="0" smtClean="0"/>
              <a:t>and bind it to view</a:t>
            </a:r>
            <a:endParaRPr 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loak_icon.png"/>
          <p:cNvPicPr>
            <a:picLocks noChangeAspect="1"/>
          </p:cNvPicPr>
          <p:nvPr/>
        </p:nvPicPr>
        <p:blipFill>
          <a:blip r:embed="rId3" cstate="print"/>
          <a:stretch>
            <a:fillRect/>
          </a:stretch>
        </p:blipFill>
        <p:spPr>
          <a:xfrm>
            <a:off x="228600" y="152400"/>
            <a:ext cx="1199790" cy="1231573"/>
          </a:xfrm>
          <a:prstGeom prst="rect">
            <a:avLst/>
          </a:prstGeom>
        </p:spPr>
      </p:pic>
      <p:sp>
        <p:nvSpPr>
          <p:cNvPr id="9" name="Rounded Rectangular Callout 8"/>
          <p:cNvSpPr/>
          <p:nvPr/>
        </p:nvSpPr>
        <p:spPr>
          <a:xfrm>
            <a:off x="2057400" y="228600"/>
            <a:ext cx="6172200" cy="609600"/>
          </a:xfrm>
          <a:prstGeom prst="wedgeRoundRectCallout">
            <a:avLst>
              <a:gd name="adj1" fmla="val -63292"/>
              <a:gd name="adj2" fmla="val 58268"/>
              <a:gd name="adj3" fmla="val 16667"/>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Angular JS: Core Concepts</a:t>
            </a:r>
            <a:endParaRPr lang="en-US" sz="2800" dirty="0"/>
          </a:p>
        </p:txBody>
      </p:sp>
      <p:sp>
        <p:nvSpPr>
          <p:cNvPr id="10" name="TextBox 9"/>
          <p:cNvSpPr txBox="1"/>
          <p:nvPr/>
        </p:nvSpPr>
        <p:spPr>
          <a:xfrm>
            <a:off x="609600" y="1788616"/>
            <a:ext cx="8001000" cy="4154984"/>
          </a:xfrm>
          <a:prstGeom prst="rect">
            <a:avLst/>
          </a:prstGeom>
          <a:noFill/>
        </p:spPr>
        <p:txBody>
          <a:bodyPr wrap="square" rtlCol="0">
            <a:spAutoFit/>
          </a:bodyPr>
          <a:lstStyle/>
          <a:p>
            <a:pPr algn="ctr"/>
            <a:r>
              <a:rPr lang="en-US" sz="2400" dirty="0" smtClean="0"/>
              <a:t>Bootstrap</a:t>
            </a:r>
          </a:p>
          <a:p>
            <a:pPr algn="ctr"/>
            <a:r>
              <a:rPr lang="en-US" sz="2400" dirty="0" smtClean="0"/>
              <a:t> Data Binding</a:t>
            </a:r>
          </a:p>
          <a:p>
            <a:pPr algn="ctr"/>
            <a:r>
              <a:rPr lang="en-US" sz="2400" dirty="0" smtClean="0"/>
              <a:t> Directives</a:t>
            </a:r>
          </a:p>
          <a:p>
            <a:pPr algn="ctr"/>
            <a:r>
              <a:rPr lang="en-US" sz="2400" dirty="0" smtClean="0"/>
              <a:t> Expressions</a:t>
            </a:r>
          </a:p>
          <a:p>
            <a:pPr algn="ctr"/>
            <a:r>
              <a:rPr lang="en-US" sz="2400" dirty="0" smtClean="0"/>
              <a:t>Filters</a:t>
            </a:r>
          </a:p>
          <a:p>
            <a:pPr algn="ctr"/>
            <a:r>
              <a:rPr lang="en-US" sz="2400" dirty="0" smtClean="0"/>
              <a:t> Controllers</a:t>
            </a:r>
          </a:p>
          <a:p>
            <a:pPr algn="ctr"/>
            <a:r>
              <a:rPr lang="en-US" sz="2400" dirty="0" smtClean="0"/>
              <a:t>Dependency Injection</a:t>
            </a:r>
          </a:p>
          <a:p>
            <a:pPr algn="ctr"/>
            <a:r>
              <a:rPr lang="en-US" sz="2400" dirty="0" smtClean="0"/>
              <a:t> Views and Routing</a:t>
            </a:r>
          </a:p>
          <a:p>
            <a:pPr algn="ctr"/>
            <a:r>
              <a:rPr lang="en-US" sz="2400" dirty="0" smtClean="0"/>
              <a:t>  Services</a:t>
            </a:r>
          </a:p>
          <a:p>
            <a:pPr algn="ctr"/>
            <a:r>
              <a:rPr lang="en-US" sz="2400" dirty="0" smtClean="0"/>
              <a:t>$digest</a:t>
            </a:r>
          </a:p>
          <a:p>
            <a:pPr algn="ctr"/>
            <a:endParaRPr lang="en-US" sz="2400" dirty="0" smtClean="0"/>
          </a:p>
        </p:txBody>
      </p:sp>
      <p:pic>
        <p:nvPicPr>
          <p:cNvPr id="5" name="Picture 4" descr="angularjs.png"/>
          <p:cNvPicPr>
            <a:picLocks noChangeAspect="1"/>
          </p:cNvPicPr>
          <p:nvPr/>
        </p:nvPicPr>
        <p:blipFill>
          <a:blip r:embed="rId4" cstate="print"/>
          <a:stretch>
            <a:fillRect/>
          </a:stretch>
        </p:blipFill>
        <p:spPr>
          <a:xfrm>
            <a:off x="8229600" y="5943601"/>
            <a:ext cx="914400" cy="914399"/>
          </a:xfrm>
          <a:prstGeom prst="rect">
            <a:avLst/>
          </a:prstGeom>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loak_icon.png"/>
          <p:cNvPicPr>
            <a:picLocks noChangeAspect="1"/>
          </p:cNvPicPr>
          <p:nvPr/>
        </p:nvPicPr>
        <p:blipFill>
          <a:blip r:embed="rId3" cstate="print"/>
          <a:stretch>
            <a:fillRect/>
          </a:stretch>
        </p:blipFill>
        <p:spPr>
          <a:xfrm>
            <a:off x="228600" y="152400"/>
            <a:ext cx="1199790" cy="1231573"/>
          </a:xfrm>
          <a:prstGeom prst="rect">
            <a:avLst/>
          </a:prstGeom>
        </p:spPr>
      </p:pic>
      <p:pic>
        <p:nvPicPr>
          <p:cNvPr id="5" name="Picture 4" descr="angularjs.png"/>
          <p:cNvPicPr>
            <a:picLocks noChangeAspect="1"/>
          </p:cNvPicPr>
          <p:nvPr/>
        </p:nvPicPr>
        <p:blipFill>
          <a:blip r:embed="rId4" cstate="print"/>
          <a:stretch>
            <a:fillRect/>
          </a:stretch>
        </p:blipFill>
        <p:spPr>
          <a:xfrm>
            <a:off x="8229600" y="5943601"/>
            <a:ext cx="914400" cy="914399"/>
          </a:xfrm>
          <a:prstGeom prst="rect">
            <a:avLst/>
          </a:prstGeom>
        </p:spPr>
      </p:pic>
      <p:sp>
        <p:nvSpPr>
          <p:cNvPr id="6" name="Rounded Rectangular Callout 5"/>
          <p:cNvSpPr/>
          <p:nvPr/>
        </p:nvSpPr>
        <p:spPr>
          <a:xfrm>
            <a:off x="2057400" y="228600"/>
            <a:ext cx="6172200" cy="609600"/>
          </a:xfrm>
          <a:prstGeom prst="wedgeRoundRectCallout">
            <a:avLst>
              <a:gd name="adj1" fmla="val -63292"/>
              <a:gd name="adj2" fmla="val 58268"/>
              <a:gd name="adj3" fmla="val 16667"/>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Angular JS: Bootstrap</a:t>
            </a:r>
            <a:endParaRPr lang="en-US" sz="2800" dirty="0"/>
          </a:p>
        </p:txBody>
      </p:sp>
      <p:sp>
        <p:nvSpPr>
          <p:cNvPr id="8" name="Rectangle 7"/>
          <p:cNvSpPr/>
          <p:nvPr/>
        </p:nvSpPr>
        <p:spPr>
          <a:xfrm>
            <a:off x="685800" y="2118479"/>
            <a:ext cx="3810000" cy="3139321"/>
          </a:xfrm>
          <a:prstGeom prst="rect">
            <a:avLst/>
          </a:prstGeom>
          <a:ln/>
        </p:spPr>
        <p:style>
          <a:lnRef idx="1">
            <a:schemeClr val="dk1"/>
          </a:lnRef>
          <a:fillRef idx="1002">
            <a:schemeClr val="lt2"/>
          </a:fillRef>
          <a:effectRef idx="1">
            <a:schemeClr val="dk1"/>
          </a:effectRef>
          <a:fontRef idx="minor">
            <a:schemeClr val="dk1"/>
          </a:fontRef>
        </p:style>
        <p:txBody>
          <a:bodyPr wrap="square">
            <a:spAutoFit/>
          </a:bodyPr>
          <a:lstStyle/>
          <a:p>
            <a:r>
              <a:rPr lang="en-US" dirty="0" smtClean="0">
                <a:solidFill>
                  <a:schemeClr val="bg1"/>
                </a:solidFill>
              </a:rPr>
              <a:t>&lt;!</a:t>
            </a:r>
            <a:r>
              <a:rPr lang="en-US" dirty="0" err="1" smtClean="0">
                <a:solidFill>
                  <a:schemeClr val="bg1"/>
                </a:solidFill>
              </a:rPr>
              <a:t>doctype</a:t>
            </a:r>
            <a:r>
              <a:rPr lang="en-US" dirty="0" smtClean="0">
                <a:solidFill>
                  <a:schemeClr val="bg1"/>
                </a:solidFill>
              </a:rPr>
              <a:t> html&gt;</a:t>
            </a:r>
          </a:p>
          <a:p>
            <a:r>
              <a:rPr lang="en-US" dirty="0" smtClean="0">
                <a:solidFill>
                  <a:schemeClr val="bg1"/>
                </a:solidFill>
              </a:rPr>
              <a:t>&lt;html </a:t>
            </a:r>
            <a:r>
              <a:rPr lang="en-US" dirty="0" err="1" smtClean="0">
                <a:solidFill>
                  <a:schemeClr val="bg1"/>
                </a:solidFill>
              </a:rPr>
              <a:t>lang</a:t>
            </a:r>
            <a:r>
              <a:rPr lang="en-US" dirty="0" smtClean="0">
                <a:solidFill>
                  <a:schemeClr val="bg1"/>
                </a:solidFill>
              </a:rPr>
              <a:t>="en"  </a:t>
            </a:r>
            <a:r>
              <a:rPr lang="en-US" dirty="0" err="1" smtClean="0">
                <a:solidFill>
                  <a:srgbClr val="FF0000"/>
                </a:solidFill>
              </a:rPr>
              <a:t>ng</a:t>
            </a:r>
            <a:r>
              <a:rPr lang="en-US" dirty="0" smtClean="0">
                <a:solidFill>
                  <a:srgbClr val="FF0000"/>
                </a:solidFill>
              </a:rPr>
              <a:t>-app</a:t>
            </a:r>
            <a:r>
              <a:rPr lang="en-US" dirty="0" smtClean="0">
                <a:solidFill>
                  <a:schemeClr val="bg1"/>
                </a:solidFill>
              </a:rPr>
              <a:t>&gt;</a:t>
            </a:r>
          </a:p>
          <a:p>
            <a:r>
              <a:rPr lang="en-US" dirty="0" smtClean="0">
                <a:solidFill>
                  <a:schemeClr val="bg1"/>
                </a:solidFill>
              </a:rPr>
              <a:t>&lt;head&gt;</a:t>
            </a:r>
          </a:p>
          <a:p>
            <a:r>
              <a:rPr lang="en-US" dirty="0" smtClean="0">
                <a:solidFill>
                  <a:schemeClr val="bg1"/>
                </a:solidFill>
              </a:rPr>
              <a:t>&lt;meta </a:t>
            </a:r>
            <a:r>
              <a:rPr lang="en-US" dirty="0" err="1" smtClean="0">
                <a:solidFill>
                  <a:schemeClr val="bg1"/>
                </a:solidFill>
              </a:rPr>
              <a:t>charset</a:t>
            </a:r>
            <a:r>
              <a:rPr lang="en-US" dirty="0" smtClean="0">
                <a:solidFill>
                  <a:schemeClr val="bg1"/>
                </a:solidFill>
              </a:rPr>
              <a:t>="utf-8"&gt;</a:t>
            </a:r>
          </a:p>
          <a:p>
            <a:r>
              <a:rPr lang="en-US" dirty="0" smtClean="0">
                <a:solidFill>
                  <a:schemeClr val="bg1"/>
                </a:solidFill>
              </a:rPr>
              <a:t>&lt;title&gt;My HTML File&lt;/title&gt;</a:t>
            </a:r>
          </a:p>
          <a:p>
            <a:r>
              <a:rPr lang="en-US" dirty="0" smtClean="0">
                <a:solidFill>
                  <a:schemeClr val="bg1"/>
                </a:solidFill>
              </a:rPr>
              <a:t>&lt;script </a:t>
            </a:r>
            <a:r>
              <a:rPr lang="en-US" dirty="0" err="1" smtClean="0">
                <a:solidFill>
                  <a:schemeClr val="bg1"/>
                </a:solidFill>
              </a:rPr>
              <a:t>src</a:t>
            </a:r>
            <a:r>
              <a:rPr lang="en-US" dirty="0" smtClean="0">
                <a:solidFill>
                  <a:schemeClr val="bg1"/>
                </a:solidFill>
              </a:rPr>
              <a:t>="angular.js"&gt;&lt;/script&gt;</a:t>
            </a:r>
          </a:p>
          <a:p>
            <a:r>
              <a:rPr lang="en-US" dirty="0" smtClean="0">
                <a:solidFill>
                  <a:schemeClr val="bg1"/>
                </a:solidFill>
              </a:rPr>
              <a:t>&lt;/head&gt;</a:t>
            </a:r>
          </a:p>
          <a:p>
            <a:r>
              <a:rPr lang="en-US" dirty="0" smtClean="0">
                <a:solidFill>
                  <a:schemeClr val="bg1"/>
                </a:solidFill>
              </a:rPr>
              <a:t>&lt;body&gt;</a:t>
            </a:r>
          </a:p>
          <a:p>
            <a:r>
              <a:rPr lang="en-US" dirty="0" smtClean="0">
                <a:solidFill>
                  <a:schemeClr val="bg1"/>
                </a:solidFill>
              </a:rPr>
              <a:t> ….. </a:t>
            </a:r>
          </a:p>
          <a:p>
            <a:r>
              <a:rPr lang="en-US" dirty="0" smtClean="0">
                <a:solidFill>
                  <a:schemeClr val="bg1"/>
                </a:solidFill>
              </a:rPr>
              <a:t>&lt;/body&gt;</a:t>
            </a:r>
          </a:p>
          <a:p>
            <a:r>
              <a:rPr lang="en-US" dirty="0" smtClean="0">
                <a:solidFill>
                  <a:schemeClr val="bg1"/>
                </a:solidFill>
              </a:rPr>
              <a:t>&lt;/html&gt;</a:t>
            </a:r>
            <a:endParaRPr lang="en-US" dirty="0">
              <a:solidFill>
                <a:schemeClr val="bg1"/>
              </a:solidFill>
            </a:endParaRPr>
          </a:p>
        </p:txBody>
      </p:sp>
      <p:sp>
        <p:nvSpPr>
          <p:cNvPr id="11" name="Rounded Rectangular Callout 10"/>
          <p:cNvSpPr/>
          <p:nvPr/>
        </p:nvSpPr>
        <p:spPr>
          <a:xfrm>
            <a:off x="4876800" y="2118479"/>
            <a:ext cx="3657600" cy="2667000"/>
          </a:xfrm>
          <a:prstGeom prst="wedgeRoundRectCallout">
            <a:avLst>
              <a:gd name="adj1" fmla="val -90277"/>
              <a:gd name="adj2" fmla="val -29073"/>
              <a:gd name="adj3" fmla="val 16667"/>
            </a:avLst>
          </a:prstGeom>
        </p:spPr>
        <p:style>
          <a:lnRef idx="1">
            <a:schemeClr val="dk1"/>
          </a:lnRef>
          <a:fillRef idx="3">
            <a:schemeClr val="dk1"/>
          </a:fillRef>
          <a:effectRef idx="2">
            <a:schemeClr val="dk1"/>
          </a:effectRef>
          <a:fontRef idx="minor">
            <a:schemeClr val="lt1"/>
          </a:fontRef>
        </p:style>
        <p:txBody>
          <a:bodyPr rtlCol="0" anchor="ctr"/>
          <a:lstStyle/>
          <a:p>
            <a:endParaRPr lang="en-US" sz="1600" dirty="0" smtClean="0"/>
          </a:p>
          <a:p>
            <a:endParaRPr lang="en-US" sz="1600" dirty="0" smtClean="0"/>
          </a:p>
          <a:p>
            <a:endParaRPr lang="en-US" sz="1600" dirty="0" smtClean="0"/>
          </a:p>
          <a:p>
            <a:r>
              <a:rPr lang="en-US" sz="1600" dirty="0" smtClean="0"/>
              <a:t>The </a:t>
            </a:r>
            <a:r>
              <a:rPr lang="en-US" sz="1600" dirty="0" err="1" smtClean="0">
                <a:solidFill>
                  <a:srgbClr val="FF0000"/>
                </a:solidFill>
              </a:rPr>
              <a:t>ng</a:t>
            </a:r>
            <a:r>
              <a:rPr lang="en-US" sz="1600" dirty="0" smtClean="0">
                <a:solidFill>
                  <a:srgbClr val="FF0000"/>
                </a:solidFill>
              </a:rPr>
              <a:t>-app</a:t>
            </a:r>
            <a:r>
              <a:rPr lang="en-US" sz="1600" dirty="0" smtClean="0"/>
              <a:t> attribute represents an Angular directive named </a:t>
            </a:r>
            <a:r>
              <a:rPr lang="en-US" sz="1600" dirty="0" err="1" smtClean="0">
                <a:solidFill>
                  <a:srgbClr val="00B050"/>
                </a:solidFill>
              </a:rPr>
              <a:t>ngApp</a:t>
            </a:r>
            <a:r>
              <a:rPr lang="en-US" sz="1600" dirty="0" smtClean="0">
                <a:solidFill>
                  <a:srgbClr val="00B050"/>
                </a:solidFill>
              </a:rPr>
              <a:t>.</a:t>
            </a:r>
          </a:p>
          <a:p>
            <a:endParaRPr lang="en-US" sz="1600" dirty="0" smtClean="0">
              <a:solidFill>
                <a:srgbClr val="00B050"/>
              </a:solidFill>
            </a:endParaRPr>
          </a:p>
          <a:p>
            <a:r>
              <a:rPr lang="en-US" sz="1600" dirty="0" smtClean="0"/>
              <a:t>The  </a:t>
            </a:r>
            <a:r>
              <a:rPr lang="en-US" sz="1600" dirty="0" err="1" smtClean="0">
                <a:solidFill>
                  <a:srgbClr val="00B050"/>
                </a:solidFill>
              </a:rPr>
              <a:t>ngApp</a:t>
            </a:r>
            <a:r>
              <a:rPr lang="en-US" sz="1600" dirty="0" smtClean="0"/>
              <a:t> found in the document will be used to define the root element to auto-bootstrap as an application.</a:t>
            </a:r>
          </a:p>
          <a:p>
            <a:endParaRPr lang="en-US" sz="1600" dirty="0" smtClean="0">
              <a:solidFill>
                <a:srgbClr val="00B050"/>
              </a:solidFill>
            </a:endParaRPr>
          </a:p>
          <a:p>
            <a:endParaRPr lang="en-US" sz="1600" dirty="0" smtClean="0"/>
          </a:p>
          <a:p>
            <a:endParaRPr lang="en-US" sz="1600" dirty="0">
              <a:solidFill>
                <a:srgbClr val="00B050"/>
              </a:solidFill>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loak_icon.png"/>
          <p:cNvPicPr>
            <a:picLocks noChangeAspect="1"/>
          </p:cNvPicPr>
          <p:nvPr/>
        </p:nvPicPr>
        <p:blipFill>
          <a:blip r:embed="rId3" cstate="print"/>
          <a:stretch>
            <a:fillRect/>
          </a:stretch>
        </p:blipFill>
        <p:spPr>
          <a:xfrm>
            <a:off x="228600" y="152400"/>
            <a:ext cx="1199790" cy="1231573"/>
          </a:xfrm>
          <a:prstGeom prst="rect">
            <a:avLst/>
          </a:prstGeom>
        </p:spPr>
      </p:pic>
      <p:pic>
        <p:nvPicPr>
          <p:cNvPr id="5" name="Picture 4" descr="angularjs.png"/>
          <p:cNvPicPr>
            <a:picLocks noChangeAspect="1"/>
          </p:cNvPicPr>
          <p:nvPr/>
        </p:nvPicPr>
        <p:blipFill>
          <a:blip r:embed="rId4" cstate="print"/>
          <a:stretch>
            <a:fillRect/>
          </a:stretch>
        </p:blipFill>
        <p:spPr>
          <a:xfrm>
            <a:off x="8229600" y="5943601"/>
            <a:ext cx="914400" cy="914399"/>
          </a:xfrm>
          <a:prstGeom prst="rect">
            <a:avLst/>
          </a:prstGeom>
        </p:spPr>
      </p:pic>
      <p:sp>
        <p:nvSpPr>
          <p:cNvPr id="6" name="Rounded Rectangular Callout 5"/>
          <p:cNvSpPr/>
          <p:nvPr/>
        </p:nvSpPr>
        <p:spPr>
          <a:xfrm>
            <a:off x="1600200" y="228600"/>
            <a:ext cx="7162800" cy="609600"/>
          </a:xfrm>
          <a:prstGeom prst="wedgeRoundRectCallout">
            <a:avLst>
              <a:gd name="adj1" fmla="val -55997"/>
              <a:gd name="adj2" fmla="val 53982"/>
              <a:gd name="adj3" fmla="val 16667"/>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What happens during bootstrapping..?</a:t>
            </a:r>
          </a:p>
        </p:txBody>
      </p:sp>
      <p:sp>
        <p:nvSpPr>
          <p:cNvPr id="8" name="Rectangle 7"/>
          <p:cNvSpPr/>
          <p:nvPr/>
        </p:nvSpPr>
        <p:spPr>
          <a:xfrm>
            <a:off x="762000" y="1828800"/>
            <a:ext cx="7620000" cy="3785652"/>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p>
            <a:r>
              <a:rPr lang="en-US" sz="2000" dirty="0" smtClean="0"/>
              <a:t>There are 3 important things that happen during the app bootstrap:</a:t>
            </a:r>
          </a:p>
          <a:p>
            <a:endParaRPr lang="en-US" sz="2000" dirty="0" smtClean="0"/>
          </a:p>
          <a:p>
            <a:pPr>
              <a:buFont typeface="Arial" pitchFamily="34" charset="0"/>
              <a:buChar char="•"/>
            </a:pPr>
            <a:r>
              <a:rPr lang="en-US" sz="2000" dirty="0" smtClean="0"/>
              <a:t> The injector that will be used for dependency injection is created.</a:t>
            </a:r>
          </a:p>
          <a:p>
            <a:pPr>
              <a:buFont typeface="Arial" pitchFamily="34" charset="0"/>
              <a:buChar char="•"/>
            </a:pPr>
            <a:endParaRPr lang="en-US" sz="2000" dirty="0" smtClean="0"/>
          </a:p>
          <a:p>
            <a:pPr>
              <a:buFont typeface="Arial" pitchFamily="34" charset="0"/>
              <a:buChar char="•"/>
            </a:pPr>
            <a:r>
              <a:rPr lang="en-US" sz="2000" dirty="0" smtClean="0"/>
              <a:t> The injector will then create the root scope that will become the context for the model of our application.</a:t>
            </a:r>
          </a:p>
          <a:p>
            <a:pPr>
              <a:buFont typeface="Arial" pitchFamily="34" charset="0"/>
              <a:buChar char="•"/>
            </a:pPr>
            <a:endParaRPr lang="en-US" sz="2000" dirty="0" smtClean="0"/>
          </a:p>
          <a:p>
            <a:pPr>
              <a:buFont typeface="Arial" pitchFamily="34" charset="0"/>
              <a:buChar char="•"/>
            </a:pPr>
            <a:r>
              <a:rPr lang="en-US" sz="2000" dirty="0" smtClean="0"/>
              <a:t> Angular will then compile the DOM starting at the </a:t>
            </a:r>
            <a:r>
              <a:rPr lang="en-US" sz="2000" dirty="0" err="1" smtClean="0"/>
              <a:t>ngApp</a:t>
            </a:r>
            <a:r>
              <a:rPr lang="en-US" sz="2000" dirty="0" smtClean="0"/>
              <a:t> root element, processing any directives and bindings found along the way.</a:t>
            </a:r>
            <a:endParaRPr lang="en-US" sz="2000"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loak_icon.png"/>
          <p:cNvPicPr>
            <a:picLocks noChangeAspect="1"/>
          </p:cNvPicPr>
          <p:nvPr/>
        </p:nvPicPr>
        <p:blipFill>
          <a:blip r:embed="rId3" cstate="print"/>
          <a:stretch>
            <a:fillRect/>
          </a:stretch>
        </p:blipFill>
        <p:spPr>
          <a:xfrm>
            <a:off x="228600" y="152400"/>
            <a:ext cx="1199790" cy="1231573"/>
          </a:xfrm>
          <a:prstGeom prst="rect">
            <a:avLst/>
          </a:prstGeom>
        </p:spPr>
      </p:pic>
      <p:pic>
        <p:nvPicPr>
          <p:cNvPr id="5" name="Picture 4" descr="angularjs.png"/>
          <p:cNvPicPr>
            <a:picLocks noChangeAspect="1"/>
          </p:cNvPicPr>
          <p:nvPr/>
        </p:nvPicPr>
        <p:blipFill>
          <a:blip r:embed="rId4" cstate="print"/>
          <a:stretch>
            <a:fillRect/>
          </a:stretch>
        </p:blipFill>
        <p:spPr>
          <a:xfrm>
            <a:off x="8229600" y="5943601"/>
            <a:ext cx="914400" cy="914399"/>
          </a:xfrm>
          <a:prstGeom prst="rect">
            <a:avLst/>
          </a:prstGeom>
        </p:spPr>
      </p:pic>
      <p:sp>
        <p:nvSpPr>
          <p:cNvPr id="6" name="Rounded Rectangular Callout 5"/>
          <p:cNvSpPr/>
          <p:nvPr/>
        </p:nvSpPr>
        <p:spPr>
          <a:xfrm>
            <a:off x="2057400" y="228600"/>
            <a:ext cx="6172200" cy="609600"/>
          </a:xfrm>
          <a:prstGeom prst="wedgeRoundRectCallout">
            <a:avLst>
              <a:gd name="adj1" fmla="val -63292"/>
              <a:gd name="adj2" fmla="val 58268"/>
              <a:gd name="adj3" fmla="val 16667"/>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Angular JS: Data Binding</a:t>
            </a:r>
            <a:endParaRPr lang="en-US" sz="2800" dirty="0"/>
          </a:p>
        </p:txBody>
      </p:sp>
      <p:sp>
        <p:nvSpPr>
          <p:cNvPr id="10" name="Rectangle 9"/>
          <p:cNvSpPr/>
          <p:nvPr/>
        </p:nvSpPr>
        <p:spPr>
          <a:xfrm>
            <a:off x="5334000" y="1697772"/>
            <a:ext cx="3276600" cy="3785652"/>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p>
            <a:r>
              <a:rPr lang="en-US" sz="2000" dirty="0" smtClean="0"/>
              <a:t>Data-binding in Angular web apps is the automatic synchronization of data between the model and view components.</a:t>
            </a:r>
          </a:p>
          <a:p>
            <a:endParaRPr lang="en-US" sz="2000" dirty="0" smtClean="0"/>
          </a:p>
          <a:p>
            <a:r>
              <a:rPr lang="en-US" sz="2000" dirty="0" smtClean="0"/>
              <a:t>First the template (</a:t>
            </a:r>
            <a:r>
              <a:rPr lang="en-US" sz="2000" dirty="0" err="1" smtClean="0"/>
              <a:t>uncompiled</a:t>
            </a:r>
            <a:r>
              <a:rPr lang="en-US" sz="2000" dirty="0" smtClean="0"/>
              <a:t> HTML) is compiled on the browser, and second, the compilation step produces a live view.</a:t>
            </a:r>
            <a:endParaRPr lang="en-US" sz="2000" dirty="0"/>
          </a:p>
        </p:txBody>
      </p:sp>
      <p:pic>
        <p:nvPicPr>
          <p:cNvPr id="12" name="Picture 11" descr="Two_Way_Data_Binding.png"/>
          <p:cNvPicPr>
            <a:picLocks noChangeAspect="1"/>
          </p:cNvPicPr>
          <p:nvPr/>
        </p:nvPicPr>
        <p:blipFill>
          <a:blip r:embed="rId5"/>
          <a:stretch>
            <a:fillRect/>
          </a:stretch>
        </p:blipFill>
        <p:spPr>
          <a:xfrm>
            <a:off x="381000" y="1676400"/>
            <a:ext cx="4800600" cy="4572000"/>
          </a:xfrm>
          <a:prstGeom prst="rect">
            <a:avLst/>
          </a:prstGeom>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loak_icon.png"/>
          <p:cNvPicPr>
            <a:picLocks noChangeAspect="1"/>
          </p:cNvPicPr>
          <p:nvPr/>
        </p:nvPicPr>
        <p:blipFill>
          <a:blip r:embed="rId3" cstate="print"/>
          <a:stretch>
            <a:fillRect/>
          </a:stretch>
        </p:blipFill>
        <p:spPr>
          <a:xfrm>
            <a:off x="228600" y="152400"/>
            <a:ext cx="1199790" cy="1231573"/>
          </a:xfrm>
          <a:prstGeom prst="rect">
            <a:avLst/>
          </a:prstGeom>
        </p:spPr>
      </p:pic>
      <p:pic>
        <p:nvPicPr>
          <p:cNvPr id="5" name="Picture 4" descr="angularjs.png"/>
          <p:cNvPicPr>
            <a:picLocks noChangeAspect="1"/>
          </p:cNvPicPr>
          <p:nvPr/>
        </p:nvPicPr>
        <p:blipFill>
          <a:blip r:embed="rId4" cstate="print"/>
          <a:stretch>
            <a:fillRect/>
          </a:stretch>
        </p:blipFill>
        <p:spPr>
          <a:xfrm>
            <a:off x="8229600" y="5943601"/>
            <a:ext cx="914400" cy="914399"/>
          </a:xfrm>
          <a:prstGeom prst="rect">
            <a:avLst/>
          </a:prstGeom>
        </p:spPr>
      </p:pic>
      <p:sp>
        <p:nvSpPr>
          <p:cNvPr id="6" name="Rounded Rectangular Callout 5"/>
          <p:cNvSpPr/>
          <p:nvPr/>
        </p:nvSpPr>
        <p:spPr>
          <a:xfrm>
            <a:off x="2057400" y="228600"/>
            <a:ext cx="6172200" cy="609600"/>
          </a:xfrm>
          <a:prstGeom prst="wedgeRoundRectCallout">
            <a:avLst>
              <a:gd name="adj1" fmla="val -63292"/>
              <a:gd name="adj2" fmla="val 58268"/>
              <a:gd name="adj3" fmla="val 16667"/>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Angular JS: Directives</a:t>
            </a:r>
            <a:endParaRPr lang="en-US" sz="2800" dirty="0"/>
          </a:p>
        </p:txBody>
      </p:sp>
      <p:sp>
        <p:nvSpPr>
          <p:cNvPr id="10" name="Rectangle 9"/>
          <p:cNvSpPr/>
          <p:nvPr/>
        </p:nvSpPr>
        <p:spPr>
          <a:xfrm>
            <a:off x="838200" y="2703255"/>
            <a:ext cx="7162800" cy="2554545"/>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p>
            <a:r>
              <a:rPr lang="en-US" sz="2000" dirty="0" smtClean="0"/>
              <a:t>Directives are markers on a DOM element (such as an attribute, element name, or CSS class) that tell </a:t>
            </a:r>
            <a:r>
              <a:rPr lang="en-US" sz="2000" dirty="0" err="1" smtClean="0"/>
              <a:t>AngularJS's</a:t>
            </a:r>
            <a:r>
              <a:rPr lang="en-US" sz="2000" dirty="0" smtClean="0"/>
              <a:t> </a:t>
            </a:r>
            <a:r>
              <a:rPr lang="en-US" sz="2000" b="1" dirty="0" smtClean="0"/>
              <a:t>HTML compiler</a:t>
            </a:r>
            <a:r>
              <a:rPr lang="en-US" sz="2000" dirty="0" smtClean="0"/>
              <a:t> (</a:t>
            </a:r>
            <a:r>
              <a:rPr lang="en-US" sz="2000" dirty="0" smtClean="0">
                <a:solidFill>
                  <a:srgbClr val="FF0000"/>
                </a:solidFill>
              </a:rPr>
              <a:t>$compile</a:t>
            </a:r>
            <a:r>
              <a:rPr lang="en-US" sz="2000" dirty="0" smtClean="0"/>
              <a:t>) to attach a specified behavior to that DOM element or even transform the DOM element and its children.</a:t>
            </a:r>
          </a:p>
          <a:p>
            <a:r>
              <a:rPr lang="en-US" sz="2000" dirty="0" smtClean="0"/>
              <a:t>Angular provide some in-built directives like </a:t>
            </a:r>
            <a:r>
              <a:rPr lang="en-US" sz="2000" dirty="0" err="1" smtClean="0"/>
              <a:t>ngApp</a:t>
            </a:r>
            <a:r>
              <a:rPr lang="en-US" sz="2000" dirty="0" smtClean="0"/>
              <a:t>(</a:t>
            </a:r>
            <a:r>
              <a:rPr lang="en-US" sz="2000" dirty="0" err="1" smtClean="0"/>
              <a:t>ng</a:t>
            </a:r>
            <a:r>
              <a:rPr lang="en-US" sz="2000" dirty="0" smtClean="0"/>
              <a:t>-app), </a:t>
            </a:r>
            <a:r>
              <a:rPr lang="en-US" sz="2000" dirty="0" err="1" smtClean="0"/>
              <a:t>ngModel</a:t>
            </a:r>
            <a:r>
              <a:rPr lang="en-US" sz="2000" dirty="0" smtClean="0"/>
              <a:t>(</a:t>
            </a:r>
            <a:r>
              <a:rPr lang="en-US" sz="2000" dirty="0" err="1" smtClean="0"/>
              <a:t>ng</a:t>
            </a:r>
            <a:r>
              <a:rPr lang="en-US" sz="2000" dirty="0" smtClean="0"/>
              <a:t>-model), </a:t>
            </a:r>
            <a:r>
              <a:rPr lang="en-US" sz="2000" dirty="0" err="1" smtClean="0"/>
              <a:t>ngIf</a:t>
            </a:r>
            <a:r>
              <a:rPr lang="en-US" sz="2000" dirty="0" smtClean="0"/>
              <a:t>(</a:t>
            </a:r>
            <a:r>
              <a:rPr lang="en-US" sz="2000" dirty="0" err="1" smtClean="0"/>
              <a:t>ng</a:t>
            </a:r>
            <a:r>
              <a:rPr lang="en-US" sz="2000" dirty="0" smtClean="0"/>
              <a:t>-if) etc.</a:t>
            </a:r>
          </a:p>
          <a:p>
            <a:endParaRPr lang="en-US" sz="2000" dirty="0" smtClean="0"/>
          </a:p>
        </p:txBody>
      </p:sp>
      <p:sp>
        <p:nvSpPr>
          <p:cNvPr id="8" name="Rectangle 7"/>
          <p:cNvSpPr/>
          <p:nvPr/>
        </p:nvSpPr>
        <p:spPr>
          <a:xfrm>
            <a:off x="838200" y="1992868"/>
            <a:ext cx="2895600" cy="369332"/>
          </a:xfrm>
          <a:prstGeom prst="rect">
            <a:avLst/>
          </a:prstGeom>
          <a:ln/>
        </p:spPr>
        <p:style>
          <a:lnRef idx="1">
            <a:schemeClr val="dk1"/>
          </a:lnRef>
          <a:fillRef idx="1002">
            <a:schemeClr val="lt2"/>
          </a:fillRef>
          <a:effectRef idx="1">
            <a:schemeClr val="dk1"/>
          </a:effectRef>
          <a:fontRef idx="minor">
            <a:schemeClr val="dk1"/>
          </a:fontRef>
        </p:style>
        <p:txBody>
          <a:bodyPr wrap="square">
            <a:spAutoFit/>
          </a:bodyPr>
          <a:lstStyle/>
          <a:p>
            <a:pPr algn="ctr"/>
            <a:r>
              <a:rPr lang="en-US" dirty="0" smtClean="0"/>
              <a:t>&lt;input </a:t>
            </a:r>
            <a:r>
              <a:rPr lang="en-US" dirty="0" err="1" smtClean="0">
                <a:solidFill>
                  <a:srgbClr val="FF0000"/>
                </a:solidFill>
              </a:rPr>
              <a:t>ng</a:t>
            </a:r>
            <a:r>
              <a:rPr lang="en-US" dirty="0" smtClean="0">
                <a:solidFill>
                  <a:srgbClr val="FF0000"/>
                </a:solidFill>
              </a:rPr>
              <a:t>-model</a:t>
            </a:r>
            <a:r>
              <a:rPr lang="en-US" dirty="0" smtClean="0"/>
              <a:t>=“hell"&gt;</a:t>
            </a:r>
            <a:endParaRPr lang="en-US" dirty="0"/>
          </a:p>
        </p:txBody>
      </p:sp>
      <p:sp>
        <p:nvSpPr>
          <p:cNvPr id="11" name="Rounded Rectangular Callout 10"/>
          <p:cNvSpPr/>
          <p:nvPr/>
        </p:nvSpPr>
        <p:spPr>
          <a:xfrm>
            <a:off x="4495800" y="1219200"/>
            <a:ext cx="3429000" cy="762000"/>
          </a:xfrm>
          <a:prstGeom prst="wedgeRoundRectCallout">
            <a:avLst>
              <a:gd name="adj1" fmla="val -103849"/>
              <a:gd name="adj2" fmla="val 58108"/>
              <a:gd name="adj3" fmla="val 16667"/>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dirty="0" smtClean="0">
                <a:solidFill>
                  <a:srgbClr val="00B050"/>
                </a:solidFill>
              </a:rPr>
              <a:t>I am </a:t>
            </a:r>
            <a:r>
              <a:rPr lang="en-US" sz="1600" dirty="0" err="1" smtClean="0">
                <a:solidFill>
                  <a:srgbClr val="FF0000"/>
                </a:solidFill>
              </a:rPr>
              <a:t>ng</a:t>
            </a:r>
            <a:r>
              <a:rPr lang="en-US" sz="1600" dirty="0" smtClean="0">
                <a:solidFill>
                  <a:srgbClr val="FF0000"/>
                </a:solidFill>
              </a:rPr>
              <a:t>-model </a:t>
            </a:r>
            <a:r>
              <a:rPr lang="en-US" sz="1600" dirty="0" smtClean="0">
                <a:solidFill>
                  <a:srgbClr val="00B050"/>
                </a:solidFill>
              </a:rPr>
              <a:t>and  </a:t>
            </a:r>
            <a:r>
              <a:rPr lang="en-US" sz="1600" dirty="0" err="1" smtClean="0">
                <a:solidFill>
                  <a:srgbClr val="00B050"/>
                </a:solidFill>
              </a:rPr>
              <a:t>i</a:t>
            </a:r>
            <a:r>
              <a:rPr lang="en-US" sz="1600" dirty="0" smtClean="0">
                <a:solidFill>
                  <a:srgbClr val="00B050"/>
                </a:solidFill>
              </a:rPr>
              <a:t> am a directive.</a:t>
            </a:r>
            <a:endParaRPr lang="en-US" sz="1600" dirty="0">
              <a:solidFill>
                <a:srgbClr val="00B050"/>
              </a:solidFill>
            </a:endParaRPr>
          </a:p>
        </p:txBody>
      </p:sp>
    </p:spTree>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ssicPhotoAlbum">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70000"/>
                <a:satMod val="350000"/>
              </a:schemeClr>
            </a:gs>
          </a:gsLst>
          <a:path path="circle">
            <a:fillToRect l="51000" t="-20000" r="200000" b="100000"/>
          </a:path>
        </a:gradFill>
        <a:blipFill>
          <a:blip xmlns:r="http://schemas.openxmlformats.org/officeDocument/2006/relationships" r:embed="rId1">
            <a:duotone>
              <a:schemeClr val="phClr">
                <a:shade val="25000"/>
                <a:satMod val="350000"/>
              </a:schemeClr>
              <a:schemeClr val="phClr">
                <a:tint val="83000"/>
                <a:satMod val="115000"/>
              </a:schemeClr>
            </a:duotone>
          </a:blip>
          <a:tile tx="0" ty="0" sx="120000" sy="120000" flip="xy"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ClassicPhotoAlbum</Template>
  <TotalTime>0</TotalTime>
  <Words>1496</Words>
  <Application>Microsoft Office PowerPoint</Application>
  <PresentationFormat>On-screen Show (4:3)</PresentationFormat>
  <Paragraphs>331</Paragraphs>
  <Slides>34</Slides>
  <Notes>34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ClassicPhotoAlbum</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2014-03-03T17:01:26Z</dcterms:created>
  <dcterms:modified xsi:type="dcterms:W3CDTF">2014-03-05T12:50:27Z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