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 id="2147483701" r:id="rId5"/>
    <p:sldMasterId id="2147483713" r:id="rId6"/>
  </p:sldMasterIdLst>
  <p:notesMasterIdLst>
    <p:notesMasterId r:id="rId22"/>
  </p:notesMasterIdLst>
  <p:handoutMasterIdLst>
    <p:handoutMasterId r:id="rId23"/>
  </p:handoutMasterIdLst>
  <p:sldIdLst>
    <p:sldId id="286" r:id="rId7"/>
    <p:sldId id="256" r:id="rId8"/>
    <p:sldId id="269" r:id="rId9"/>
    <p:sldId id="257" r:id="rId10"/>
    <p:sldId id="260" r:id="rId11"/>
    <p:sldId id="258" r:id="rId12"/>
    <p:sldId id="287" r:id="rId13"/>
    <p:sldId id="261" r:id="rId14"/>
    <p:sldId id="288" r:id="rId15"/>
    <p:sldId id="284" r:id="rId16"/>
    <p:sldId id="285" r:id="rId17"/>
    <p:sldId id="289" r:id="rId18"/>
    <p:sldId id="262" r:id="rId19"/>
    <p:sldId id="283"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545"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D4CB215-86EC-4E07-8833-733B07CB31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D8BEE9-AFFF-4C91-85AB-16F1A6AA29D9}">
      <dgm:prSet/>
      <dgm:spPr/>
      <dgm:t>
        <a:bodyPr/>
        <a:lstStyle/>
        <a:p>
          <a:r>
            <a:rPr lang="en-US" dirty="0"/>
            <a:t>Humans vs Machines</a:t>
          </a:r>
        </a:p>
      </dgm:t>
    </dgm:pt>
    <dgm:pt modelId="{1D74370C-5AE7-4494-9127-8ADE5BE58172}" type="parTrans" cxnId="{E99A8EFB-48F0-4AFE-A4EE-279B58A2CDCC}">
      <dgm:prSet/>
      <dgm:spPr/>
      <dgm:t>
        <a:bodyPr/>
        <a:lstStyle/>
        <a:p>
          <a:endParaRPr lang="en-US"/>
        </a:p>
      </dgm:t>
    </dgm:pt>
    <dgm:pt modelId="{B5215E23-EBC5-4C9F-82F1-531DCE4EAD8C}" type="sibTrans" cxnId="{E99A8EFB-48F0-4AFE-A4EE-279B58A2CDCC}">
      <dgm:prSet/>
      <dgm:spPr/>
      <dgm:t>
        <a:bodyPr/>
        <a:lstStyle/>
        <a:p>
          <a:endParaRPr lang="en-US"/>
        </a:p>
      </dgm:t>
    </dgm:pt>
    <dgm:pt modelId="{1CC6A2B1-50B3-4148-AB28-F707349D3EF1}">
      <dgm:prSet/>
      <dgm:spPr/>
      <dgm:t>
        <a:bodyPr/>
        <a:lstStyle/>
        <a:p>
          <a:r>
            <a:rPr lang="en-US"/>
            <a:t>How to make Machines Learn</a:t>
          </a:r>
        </a:p>
      </dgm:t>
    </dgm:pt>
    <dgm:pt modelId="{710FC1C2-82E3-4708-9807-A735341D0360}" type="parTrans" cxnId="{41B35912-C6FB-4D14-87B9-A5C58486E12B}">
      <dgm:prSet/>
      <dgm:spPr/>
      <dgm:t>
        <a:bodyPr/>
        <a:lstStyle/>
        <a:p>
          <a:endParaRPr lang="en-US"/>
        </a:p>
      </dgm:t>
    </dgm:pt>
    <dgm:pt modelId="{31340173-600E-4825-A2A0-A7C5CC650F2B}" type="sibTrans" cxnId="{41B35912-C6FB-4D14-87B9-A5C58486E12B}">
      <dgm:prSet/>
      <dgm:spPr/>
      <dgm:t>
        <a:bodyPr/>
        <a:lstStyle/>
        <a:p>
          <a:endParaRPr lang="en-US"/>
        </a:p>
      </dgm:t>
    </dgm:pt>
    <dgm:pt modelId="{1D9B0CCB-F3C1-46A6-8282-5225A12778CA}">
      <dgm:prSet/>
      <dgm:spPr/>
      <dgm:t>
        <a:bodyPr/>
        <a:lstStyle/>
        <a:p>
          <a:r>
            <a:rPr lang="en-US"/>
            <a:t>What is Machine Learning ?</a:t>
          </a:r>
        </a:p>
      </dgm:t>
    </dgm:pt>
    <dgm:pt modelId="{1DBB4D59-1567-44E1-9A13-13B53128C2F2}" type="parTrans" cxnId="{EF3D99EE-5454-403B-AB87-EA44C31B45A6}">
      <dgm:prSet/>
      <dgm:spPr/>
      <dgm:t>
        <a:bodyPr/>
        <a:lstStyle/>
        <a:p>
          <a:endParaRPr lang="en-US"/>
        </a:p>
      </dgm:t>
    </dgm:pt>
    <dgm:pt modelId="{741A3352-3233-453F-81B2-468242A00D39}" type="sibTrans" cxnId="{EF3D99EE-5454-403B-AB87-EA44C31B45A6}">
      <dgm:prSet/>
      <dgm:spPr/>
      <dgm:t>
        <a:bodyPr/>
        <a:lstStyle/>
        <a:p>
          <a:endParaRPr lang="en-US"/>
        </a:p>
      </dgm:t>
    </dgm:pt>
    <dgm:pt modelId="{3FF1B29A-2B8F-4C1B-8E2F-2385DE2E9EED}">
      <dgm:prSet/>
      <dgm:spPr/>
      <dgm:t>
        <a:bodyPr/>
        <a:lstStyle/>
        <a:p>
          <a:r>
            <a:rPr lang="en-US"/>
            <a:t>Examples of Machine Learning</a:t>
          </a:r>
        </a:p>
      </dgm:t>
    </dgm:pt>
    <dgm:pt modelId="{5AA83401-9383-4BA1-BE1A-6D38A75E9B5C}" type="parTrans" cxnId="{DFA28628-34C3-44CF-8045-87CC3A42483F}">
      <dgm:prSet/>
      <dgm:spPr/>
      <dgm:t>
        <a:bodyPr/>
        <a:lstStyle/>
        <a:p>
          <a:endParaRPr lang="en-US"/>
        </a:p>
      </dgm:t>
    </dgm:pt>
    <dgm:pt modelId="{95DE17E9-91C2-43E2-B9C4-A441F4ABC79E}" type="sibTrans" cxnId="{DFA28628-34C3-44CF-8045-87CC3A42483F}">
      <dgm:prSet/>
      <dgm:spPr/>
      <dgm:t>
        <a:bodyPr/>
        <a:lstStyle/>
        <a:p>
          <a:endParaRPr lang="en-US"/>
        </a:p>
      </dgm:t>
    </dgm:pt>
    <dgm:pt modelId="{D33E8710-519B-44C7-AB86-41BFDCDE9947}">
      <dgm:prSet/>
      <dgm:spPr/>
      <dgm:t>
        <a:bodyPr/>
        <a:lstStyle/>
        <a:p>
          <a:r>
            <a:rPr lang="en-US"/>
            <a:t>Overview of Machine Learning</a:t>
          </a:r>
        </a:p>
      </dgm:t>
    </dgm:pt>
    <dgm:pt modelId="{EF2E7AC5-8B6E-4038-AC58-732FB0CD1C6E}" type="parTrans" cxnId="{A2A1F4AA-751D-41F6-B9D8-D6340766DEBA}">
      <dgm:prSet/>
      <dgm:spPr/>
      <dgm:t>
        <a:bodyPr/>
        <a:lstStyle/>
        <a:p>
          <a:endParaRPr lang="en-US"/>
        </a:p>
      </dgm:t>
    </dgm:pt>
    <dgm:pt modelId="{4EED3991-6B14-4FAC-9F51-AB6E2061F1D6}" type="sibTrans" cxnId="{A2A1F4AA-751D-41F6-B9D8-D6340766DEBA}">
      <dgm:prSet/>
      <dgm:spPr/>
      <dgm:t>
        <a:bodyPr/>
        <a:lstStyle/>
        <a:p>
          <a:endParaRPr lang="en-US"/>
        </a:p>
      </dgm:t>
    </dgm:pt>
    <dgm:pt modelId="{74768FF8-C97F-44B6-9B6E-E6C20169CC36}" type="pres">
      <dgm:prSet presAssocID="{2D4CB215-86EC-4E07-8833-733B07CB3192}" presName="linear" presStyleCnt="0">
        <dgm:presLayoutVars>
          <dgm:animLvl val="lvl"/>
          <dgm:resizeHandles val="exact"/>
        </dgm:presLayoutVars>
      </dgm:prSet>
      <dgm:spPr/>
    </dgm:pt>
    <dgm:pt modelId="{25BA910C-41F2-41BE-BD9B-6265598E24F4}" type="pres">
      <dgm:prSet presAssocID="{D9D8BEE9-AFFF-4C91-85AB-16F1A6AA29D9}" presName="parentText" presStyleLbl="node1" presStyleIdx="0" presStyleCnt="5">
        <dgm:presLayoutVars>
          <dgm:chMax val="0"/>
          <dgm:bulletEnabled val="1"/>
        </dgm:presLayoutVars>
      </dgm:prSet>
      <dgm:spPr/>
    </dgm:pt>
    <dgm:pt modelId="{92362D48-93E5-4C00-947C-463E5913073C}" type="pres">
      <dgm:prSet presAssocID="{B5215E23-EBC5-4C9F-82F1-531DCE4EAD8C}" presName="spacer" presStyleCnt="0"/>
      <dgm:spPr/>
    </dgm:pt>
    <dgm:pt modelId="{DEBE7CF1-53DA-49FC-9BB3-5124B0037ABE}" type="pres">
      <dgm:prSet presAssocID="{1CC6A2B1-50B3-4148-AB28-F707349D3EF1}" presName="parentText" presStyleLbl="node1" presStyleIdx="1" presStyleCnt="5">
        <dgm:presLayoutVars>
          <dgm:chMax val="0"/>
          <dgm:bulletEnabled val="1"/>
        </dgm:presLayoutVars>
      </dgm:prSet>
      <dgm:spPr/>
    </dgm:pt>
    <dgm:pt modelId="{F9787058-1F5F-4521-8669-D1EAC9D6B01D}" type="pres">
      <dgm:prSet presAssocID="{31340173-600E-4825-A2A0-A7C5CC650F2B}" presName="spacer" presStyleCnt="0"/>
      <dgm:spPr/>
    </dgm:pt>
    <dgm:pt modelId="{2BAA297D-896F-4ABD-BA26-E6222346C682}" type="pres">
      <dgm:prSet presAssocID="{1D9B0CCB-F3C1-46A6-8282-5225A12778CA}" presName="parentText" presStyleLbl="node1" presStyleIdx="2" presStyleCnt="5">
        <dgm:presLayoutVars>
          <dgm:chMax val="0"/>
          <dgm:bulletEnabled val="1"/>
        </dgm:presLayoutVars>
      </dgm:prSet>
      <dgm:spPr/>
    </dgm:pt>
    <dgm:pt modelId="{D8F86E75-1B12-4A9A-839F-F5C1A9D44F3E}" type="pres">
      <dgm:prSet presAssocID="{741A3352-3233-453F-81B2-468242A00D39}" presName="spacer" presStyleCnt="0"/>
      <dgm:spPr/>
    </dgm:pt>
    <dgm:pt modelId="{DC09B31B-78DB-44F5-B7F7-BF0DBEC21747}" type="pres">
      <dgm:prSet presAssocID="{3FF1B29A-2B8F-4C1B-8E2F-2385DE2E9EED}" presName="parentText" presStyleLbl="node1" presStyleIdx="3" presStyleCnt="5">
        <dgm:presLayoutVars>
          <dgm:chMax val="0"/>
          <dgm:bulletEnabled val="1"/>
        </dgm:presLayoutVars>
      </dgm:prSet>
      <dgm:spPr/>
    </dgm:pt>
    <dgm:pt modelId="{B6A7CA73-947A-4B7B-AF2A-146CD77D0C77}" type="pres">
      <dgm:prSet presAssocID="{95DE17E9-91C2-43E2-B9C4-A441F4ABC79E}" presName="spacer" presStyleCnt="0"/>
      <dgm:spPr/>
    </dgm:pt>
    <dgm:pt modelId="{2E36EBBF-DEC3-4530-9416-2890C6E51EBB}" type="pres">
      <dgm:prSet presAssocID="{D33E8710-519B-44C7-AB86-41BFDCDE9947}" presName="parentText" presStyleLbl="node1" presStyleIdx="4" presStyleCnt="5">
        <dgm:presLayoutVars>
          <dgm:chMax val="0"/>
          <dgm:bulletEnabled val="1"/>
        </dgm:presLayoutVars>
      </dgm:prSet>
      <dgm:spPr/>
    </dgm:pt>
  </dgm:ptLst>
  <dgm:cxnLst>
    <dgm:cxn modelId="{41B35912-C6FB-4D14-87B9-A5C58486E12B}" srcId="{2D4CB215-86EC-4E07-8833-733B07CB3192}" destId="{1CC6A2B1-50B3-4148-AB28-F707349D3EF1}" srcOrd="1" destOrd="0" parTransId="{710FC1C2-82E3-4708-9807-A735341D0360}" sibTransId="{31340173-600E-4825-A2A0-A7C5CC650F2B}"/>
    <dgm:cxn modelId="{DFA28628-34C3-44CF-8045-87CC3A42483F}" srcId="{2D4CB215-86EC-4E07-8833-733B07CB3192}" destId="{3FF1B29A-2B8F-4C1B-8E2F-2385DE2E9EED}" srcOrd="3" destOrd="0" parTransId="{5AA83401-9383-4BA1-BE1A-6D38A75E9B5C}" sibTransId="{95DE17E9-91C2-43E2-B9C4-A441F4ABC79E}"/>
    <dgm:cxn modelId="{A8C2204A-13DB-4D93-924B-F5398348F196}" type="presOf" srcId="{2D4CB215-86EC-4E07-8833-733B07CB3192}" destId="{74768FF8-C97F-44B6-9B6E-E6C20169CC36}" srcOrd="0" destOrd="0" presId="urn:microsoft.com/office/officeart/2005/8/layout/vList2"/>
    <dgm:cxn modelId="{A2A1F4AA-751D-41F6-B9D8-D6340766DEBA}" srcId="{2D4CB215-86EC-4E07-8833-733B07CB3192}" destId="{D33E8710-519B-44C7-AB86-41BFDCDE9947}" srcOrd="4" destOrd="0" parTransId="{EF2E7AC5-8B6E-4038-AC58-732FB0CD1C6E}" sibTransId="{4EED3991-6B14-4FAC-9F51-AB6E2061F1D6}"/>
    <dgm:cxn modelId="{AF83AFAE-C6A8-4E35-91CF-85E8D3D717F8}" type="presOf" srcId="{3FF1B29A-2B8F-4C1B-8E2F-2385DE2E9EED}" destId="{DC09B31B-78DB-44F5-B7F7-BF0DBEC21747}" srcOrd="0" destOrd="0" presId="urn:microsoft.com/office/officeart/2005/8/layout/vList2"/>
    <dgm:cxn modelId="{DF0986B5-8236-49D6-A5A9-5F7468B8B178}" type="presOf" srcId="{D33E8710-519B-44C7-AB86-41BFDCDE9947}" destId="{2E36EBBF-DEC3-4530-9416-2890C6E51EBB}" srcOrd="0" destOrd="0" presId="urn:microsoft.com/office/officeart/2005/8/layout/vList2"/>
    <dgm:cxn modelId="{ACB5C8CF-E27F-4B79-A6A6-A259BCE8634A}" type="presOf" srcId="{1CC6A2B1-50B3-4148-AB28-F707349D3EF1}" destId="{DEBE7CF1-53DA-49FC-9BB3-5124B0037ABE}" srcOrd="0" destOrd="0" presId="urn:microsoft.com/office/officeart/2005/8/layout/vList2"/>
    <dgm:cxn modelId="{5926D4DD-4D58-4DE5-910E-EBED06D659C7}" type="presOf" srcId="{1D9B0CCB-F3C1-46A6-8282-5225A12778CA}" destId="{2BAA297D-896F-4ABD-BA26-E6222346C682}" srcOrd="0" destOrd="0" presId="urn:microsoft.com/office/officeart/2005/8/layout/vList2"/>
    <dgm:cxn modelId="{264E8FE7-B400-46A8-9BF8-E0F6F1EB91F3}" type="presOf" srcId="{D9D8BEE9-AFFF-4C91-85AB-16F1A6AA29D9}" destId="{25BA910C-41F2-41BE-BD9B-6265598E24F4}" srcOrd="0" destOrd="0" presId="urn:microsoft.com/office/officeart/2005/8/layout/vList2"/>
    <dgm:cxn modelId="{EF3D99EE-5454-403B-AB87-EA44C31B45A6}" srcId="{2D4CB215-86EC-4E07-8833-733B07CB3192}" destId="{1D9B0CCB-F3C1-46A6-8282-5225A12778CA}" srcOrd="2" destOrd="0" parTransId="{1DBB4D59-1567-44E1-9A13-13B53128C2F2}" sibTransId="{741A3352-3233-453F-81B2-468242A00D39}"/>
    <dgm:cxn modelId="{E99A8EFB-48F0-4AFE-A4EE-279B58A2CDCC}" srcId="{2D4CB215-86EC-4E07-8833-733B07CB3192}" destId="{D9D8BEE9-AFFF-4C91-85AB-16F1A6AA29D9}" srcOrd="0" destOrd="0" parTransId="{1D74370C-5AE7-4494-9127-8ADE5BE58172}" sibTransId="{B5215E23-EBC5-4C9F-82F1-531DCE4EAD8C}"/>
    <dgm:cxn modelId="{A8DE8FC7-3CC6-401A-A475-5D0D48A049DF}" type="presParOf" srcId="{74768FF8-C97F-44B6-9B6E-E6C20169CC36}" destId="{25BA910C-41F2-41BE-BD9B-6265598E24F4}" srcOrd="0" destOrd="0" presId="urn:microsoft.com/office/officeart/2005/8/layout/vList2"/>
    <dgm:cxn modelId="{AE16BB85-D5C3-4DA7-AB4C-BF44C6663D84}" type="presParOf" srcId="{74768FF8-C97F-44B6-9B6E-E6C20169CC36}" destId="{92362D48-93E5-4C00-947C-463E5913073C}" srcOrd="1" destOrd="0" presId="urn:microsoft.com/office/officeart/2005/8/layout/vList2"/>
    <dgm:cxn modelId="{D8ADED83-D221-465E-9E3E-A4D1B962455E}" type="presParOf" srcId="{74768FF8-C97F-44B6-9B6E-E6C20169CC36}" destId="{DEBE7CF1-53DA-49FC-9BB3-5124B0037ABE}" srcOrd="2" destOrd="0" presId="urn:microsoft.com/office/officeart/2005/8/layout/vList2"/>
    <dgm:cxn modelId="{6475D69C-7B50-4314-A45D-E5D1495794AD}" type="presParOf" srcId="{74768FF8-C97F-44B6-9B6E-E6C20169CC36}" destId="{F9787058-1F5F-4521-8669-D1EAC9D6B01D}" srcOrd="3" destOrd="0" presId="urn:microsoft.com/office/officeart/2005/8/layout/vList2"/>
    <dgm:cxn modelId="{21F0F9B1-8FBC-4BEA-A212-200C2B83F43B}" type="presParOf" srcId="{74768FF8-C97F-44B6-9B6E-E6C20169CC36}" destId="{2BAA297D-896F-4ABD-BA26-E6222346C682}" srcOrd="4" destOrd="0" presId="urn:microsoft.com/office/officeart/2005/8/layout/vList2"/>
    <dgm:cxn modelId="{22E9E6AE-2D19-449C-8880-135820ADC219}" type="presParOf" srcId="{74768FF8-C97F-44B6-9B6E-E6C20169CC36}" destId="{D8F86E75-1B12-4A9A-839F-F5C1A9D44F3E}" srcOrd="5" destOrd="0" presId="urn:microsoft.com/office/officeart/2005/8/layout/vList2"/>
    <dgm:cxn modelId="{EC8205DB-CA50-4A62-8E97-0A0265F26513}" type="presParOf" srcId="{74768FF8-C97F-44B6-9B6E-E6C20169CC36}" destId="{DC09B31B-78DB-44F5-B7F7-BF0DBEC21747}" srcOrd="6" destOrd="0" presId="urn:microsoft.com/office/officeart/2005/8/layout/vList2"/>
    <dgm:cxn modelId="{F87F5F17-E6FA-458B-A4B9-C53F4C99E98C}" type="presParOf" srcId="{74768FF8-C97F-44B6-9B6E-E6C20169CC36}" destId="{B6A7CA73-947A-4B7B-AF2A-146CD77D0C77}" srcOrd="7" destOrd="0" presId="urn:microsoft.com/office/officeart/2005/8/layout/vList2"/>
    <dgm:cxn modelId="{CEAB1157-5CB4-452C-BD74-C1BE66A6B688}" type="presParOf" srcId="{74768FF8-C97F-44B6-9B6E-E6C20169CC36}" destId="{2E36EBBF-DEC3-4530-9416-2890C6E51EB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61EBD-F29B-45F9-970A-2FBB5CBF3B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32FB6C6-AC00-4997-AA0B-9ACC71E3E878}">
      <dgm:prSet/>
      <dgm:spPr/>
      <dgm:t>
        <a:bodyPr/>
        <a:lstStyle/>
        <a:p>
          <a:pPr>
            <a:lnSpc>
              <a:spcPct val="100000"/>
            </a:lnSpc>
          </a:pPr>
          <a:r>
            <a:rPr lang="en-US" dirty="0"/>
            <a:t>Our history and our literature show us that for most of human history machines were seen as tools to help people do more than they were capable of on their own. </a:t>
          </a:r>
        </a:p>
      </dgm:t>
    </dgm:pt>
    <dgm:pt modelId="{24AE0B7E-021C-4704-AEB5-A1026F4526C7}" type="parTrans" cxnId="{1A0263A9-725D-40DC-84AE-F65B64712924}">
      <dgm:prSet/>
      <dgm:spPr/>
      <dgm:t>
        <a:bodyPr/>
        <a:lstStyle/>
        <a:p>
          <a:endParaRPr lang="en-US"/>
        </a:p>
      </dgm:t>
    </dgm:pt>
    <dgm:pt modelId="{06BD8756-6B5A-4A53-AC3B-704F79D598D7}" type="sibTrans" cxnId="{1A0263A9-725D-40DC-84AE-F65B64712924}">
      <dgm:prSet/>
      <dgm:spPr/>
      <dgm:t>
        <a:bodyPr/>
        <a:lstStyle/>
        <a:p>
          <a:endParaRPr lang="en-US"/>
        </a:p>
      </dgm:t>
    </dgm:pt>
    <dgm:pt modelId="{4F163CDD-7235-4F82-8654-33DCD7F9228D}">
      <dgm:prSet/>
      <dgm:spPr/>
      <dgm:t>
        <a:bodyPr/>
        <a:lstStyle/>
        <a:p>
          <a:pPr>
            <a:lnSpc>
              <a:spcPct val="100000"/>
            </a:lnSpc>
          </a:pPr>
          <a:r>
            <a:rPr lang="en-US" dirty="0"/>
            <a:t>Machines followed orders of humans and performed tasks while humans are capable of performing tasks by themselves. Humans can do this because they learn from past experience and make a decision according to the experiences while the machine doesn’t learn from past experience. Thus, machines aren’t capable of making decisions by themselves.</a:t>
          </a:r>
        </a:p>
      </dgm:t>
    </dgm:pt>
    <dgm:pt modelId="{0EC77F83-EE1E-4CED-B673-815A6952B192}" type="parTrans" cxnId="{E98256C7-936B-48C7-A13F-9AA370013225}">
      <dgm:prSet/>
      <dgm:spPr/>
      <dgm:t>
        <a:bodyPr/>
        <a:lstStyle/>
        <a:p>
          <a:endParaRPr lang="en-US"/>
        </a:p>
      </dgm:t>
    </dgm:pt>
    <dgm:pt modelId="{A054BE44-A4FB-4881-BBB2-EE6138142A37}" type="sibTrans" cxnId="{E98256C7-936B-48C7-A13F-9AA370013225}">
      <dgm:prSet/>
      <dgm:spPr/>
      <dgm:t>
        <a:bodyPr/>
        <a:lstStyle/>
        <a:p>
          <a:endParaRPr lang="en-US"/>
        </a:p>
      </dgm:t>
    </dgm:pt>
    <dgm:pt modelId="{93E4C44B-D307-45B6-BDEE-BDEB23369DE6}">
      <dgm:prSet/>
      <dgm:spPr/>
      <dgm:t>
        <a:bodyPr/>
        <a:lstStyle/>
        <a:p>
          <a:pPr>
            <a:lnSpc>
              <a:spcPct val="100000"/>
            </a:lnSpc>
          </a:pPr>
          <a:r>
            <a:rPr lang="en-US" dirty="0"/>
            <a:t>Thus, a machine cannot learn by itself and requires to learn decision making. In ML we incorporate decision-making capabilities in machines so that they can mimic human behavior.</a:t>
          </a:r>
        </a:p>
      </dgm:t>
    </dgm:pt>
    <dgm:pt modelId="{3F3C17E5-2F90-4385-A32B-1D6D8D1F76EF}" type="parTrans" cxnId="{9440DC91-A730-4DC0-8A7E-FC25D034CCFB}">
      <dgm:prSet/>
      <dgm:spPr/>
      <dgm:t>
        <a:bodyPr/>
        <a:lstStyle/>
        <a:p>
          <a:endParaRPr lang="en-US"/>
        </a:p>
      </dgm:t>
    </dgm:pt>
    <dgm:pt modelId="{9B282022-718D-48AF-81EF-856790E4ECE7}" type="sibTrans" cxnId="{9440DC91-A730-4DC0-8A7E-FC25D034CCFB}">
      <dgm:prSet/>
      <dgm:spPr/>
      <dgm:t>
        <a:bodyPr/>
        <a:lstStyle/>
        <a:p>
          <a:endParaRPr lang="en-US"/>
        </a:p>
      </dgm:t>
    </dgm:pt>
    <dgm:pt modelId="{C37D9173-E07D-49E0-8906-55E80EC75548}" type="pres">
      <dgm:prSet presAssocID="{FA961EBD-F29B-45F9-970A-2FBB5CBF3B44}" presName="root" presStyleCnt="0">
        <dgm:presLayoutVars>
          <dgm:dir/>
          <dgm:resizeHandles val="exact"/>
        </dgm:presLayoutVars>
      </dgm:prSet>
      <dgm:spPr/>
    </dgm:pt>
    <dgm:pt modelId="{11F59C4F-4EE9-4E49-A268-F3E90CC06ABE}" type="pres">
      <dgm:prSet presAssocID="{032FB6C6-AC00-4997-AA0B-9ACC71E3E878}" presName="compNode" presStyleCnt="0"/>
      <dgm:spPr/>
    </dgm:pt>
    <dgm:pt modelId="{F82BC577-368C-44D2-A63D-137603B7E757}" type="pres">
      <dgm:prSet presAssocID="{032FB6C6-AC00-4997-AA0B-9ACC71E3E878}" presName="bgRect" presStyleLbl="bgShp" presStyleIdx="0" presStyleCnt="3"/>
      <dgm:spPr/>
    </dgm:pt>
    <dgm:pt modelId="{F21944AA-FA2B-4581-9B48-C99167304704}" type="pres">
      <dgm:prSet presAssocID="{032FB6C6-AC00-4997-AA0B-9ACC71E3E8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9472D6A6-BFC5-4FFF-B298-3107F57BF153}" type="pres">
      <dgm:prSet presAssocID="{032FB6C6-AC00-4997-AA0B-9ACC71E3E878}" presName="spaceRect" presStyleCnt="0"/>
      <dgm:spPr/>
    </dgm:pt>
    <dgm:pt modelId="{B3EB4401-75D5-479E-AEB7-63B62D845D7D}" type="pres">
      <dgm:prSet presAssocID="{032FB6C6-AC00-4997-AA0B-9ACC71E3E878}" presName="parTx" presStyleLbl="revTx" presStyleIdx="0" presStyleCnt="3">
        <dgm:presLayoutVars>
          <dgm:chMax val="0"/>
          <dgm:chPref val="0"/>
        </dgm:presLayoutVars>
      </dgm:prSet>
      <dgm:spPr/>
    </dgm:pt>
    <dgm:pt modelId="{B48C77A7-E5AA-403E-A408-9A17EBC7CADB}" type="pres">
      <dgm:prSet presAssocID="{06BD8756-6B5A-4A53-AC3B-704F79D598D7}" presName="sibTrans" presStyleCnt="0"/>
      <dgm:spPr/>
    </dgm:pt>
    <dgm:pt modelId="{ECA5436E-03D4-4CED-B331-75B16523E6D0}" type="pres">
      <dgm:prSet presAssocID="{4F163CDD-7235-4F82-8654-33DCD7F9228D}" presName="compNode" presStyleCnt="0"/>
      <dgm:spPr/>
    </dgm:pt>
    <dgm:pt modelId="{59B2CE4F-C990-4CBA-B2A0-229940501842}" type="pres">
      <dgm:prSet presAssocID="{4F163CDD-7235-4F82-8654-33DCD7F9228D}" presName="bgRect" presStyleLbl="bgShp" presStyleIdx="1" presStyleCnt="3"/>
      <dgm:spPr/>
    </dgm:pt>
    <dgm:pt modelId="{9A886416-E845-4B04-8C02-C29D38D1D154}" type="pres">
      <dgm:prSet presAssocID="{4F163CDD-7235-4F82-8654-33DCD7F922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96C01A9-5116-475D-8414-9998F5A05129}" type="pres">
      <dgm:prSet presAssocID="{4F163CDD-7235-4F82-8654-33DCD7F9228D}" presName="spaceRect" presStyleCnt="0"/>
      <dgm:spPr/>
    </dgm:pt>
    <dgm:pt modelId="{95E18B99-B974-438A-8290-CB3F439D8FFA}" type="pres">
      <dgm:prSet presAssocID="{4F163CDD-7235-4F82-8654-33DCD7F9228D}" presName="parTx" presStyleLbl="revTx" presStyleIdx="1" presStyleCnt="3">
        <dgm:presLayoutVars>
          <dgm:chMax val="0"/>
          <dgm:chPref val="0"/>
        </dgm:presLayoutVars>
      </dgm:prSet>
      <dgm:spPr/>
    </dgm:pt>
    <dgm:pt modelId="{F9468619-BDB4-490A-8124-E5F5B32E7F89}" type="pres">
      <dgm:prSet presAssocID="{A054BE44-A4FB-4881-BBB2-EE6138142A37}" presName="sibTrans" presStyleCnt="0"/>
      <dgm:spPr/>
    </dgm:pt>
    <dgm:pt modelId="{F49570E5-B365-41A9-9F00-A2A8A966A17E}" type="pres">
      <dgm:prSet presAssocID="{93E4C44B-D307-45B6-BDEE-BDEB23369DE6}" presName="compNode" presStyleCnt="0"/>
      <dgm:spPr/>
    </dgm:pt>
    <dgm:pt modelId="{545A2EC0-793B-4475-8381-4E30C87C312B}" type="pres">
      <dgm:prSet presAssocID="{93E4C44B-D307-45B6-BDEE-BDEB23369DE6}" presName="bgRect" presStyleLbl="bgShp" presStyleIdx="2" presStyleCnt="3"/>
      <dgm:spPr/>
    </dgm:pt>
    <dgm:pt modelId="{FF88A62F-7028-48BA-B43F-092DB82851C5}" type="pres">
      <dgm:prSet presAssocID="{93E4C44B-D307-45B6-BDEE-BDEB23369D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34DEB10-A0CE-4D1B-AF31-3106F4FF9C77}" type="pres">
      <dgm:prSet presAssocID="{93E4C44B-D307-45B6-BDEE-BDEB23369DE6}" presName="spaceRect" presStyleCnt="0"/>
      <dgm:spPr/>
    </dgm:pt>
    <dgm:pt modelId="{4B839683-E658-438B-A667-6781E08E8942}" type="pres">
      <dgm:prSet presAssocID="{93E4C44B-D307-45B6-BDEE-BDEB23369DE6}" presName="parTx" presStyleLbl="revTx" presStyleIdx="2" presStyleCnt="3">
        <dgm:presLayoutVars>
          <dgm:chMax val="0"/>
          <dgm:chPref val="0"/>
        </dgm:presLayoutVars>
      </dgm:prSet>
      <dgm:spPr/>
    </dgm:pt>
  </dgm:ptLst>
  <dgm:cxnLst>
    <dgm:cxn modelId="{6603EF1C-5756-4382-9FBA-11D09CDE5465}" type="presOf" srcId="{FA961EBD-F29B-45F9-970A-2FBB5CBF3B44}" destId="{C37D9173-E07D-49E0-8906-55E80EC75548}" srcOrd="0" destOrd="0" presId="urn:microsoft.com/office/officeart/2018/2/layout/IconVerticalSolidList"/>
    <dgm:cxn modelId="{BDFFAA5D-D7CD-4F4D-B97F-70A8846F15E8}" type="presOf" srcId="{93E4C44B-D307-45B6-BDEE-BDEB23369DE6}" destId="{4B839683-E658-438B-A667-6781E08E8942}" srcOrd="0" destOrd="0" presId="urn:microsoft.com/office/officeart/2018/2/layout/IconVerticalSolidList"/>
    <dgm:cxn modelId="{6D11B862-F2E0-47EC-83CA-51CFEB11EF74}" type="presOf" srcId="{4F163CDD-7235-4F82-8654-33DCD7F9228D}" destId="{95E18B99-B974-438A-8290-CB3F439D8FFA}" srcOrd="0" destOrd="0" presId="urn:microsoft.com/office/officeart/2018/2/layout/IconVerticalSolidList"/>
    <dgm:cxn modelId="{9440DC91-A730-4DC0-8A7E-FC25D034CCFB}" srcId="{FA961EBD-F29B-45F9-970A-2FBB5CBF3B44}" destId="{93E4C44B-D307-45B6-BDEE-BDEB23369DE6}" srcOrd="2" destOrd="0" parTransId="{3F3C17E5-2F90-4385-A32B-1D6D8D1F76EF}" sibTransId="{9B282022-718D-48AF-81EF-856790E4ECE7}"/>
    <dgm:cxn modelId="{1A0263A9-725D-40DC-84AE-F65B64712924}" srcId="{FA961EBD-F29B-45F9-970A-2FBB5CBF3B44}" destId="{032FB6C6-AC00-4997-AA0B-9ACC71E3E878}" srcOrd="0" destOrd="0" parTransId="{24AE0B7E-021C-4704-AEB5-A1026F4526C7}" sibTransId="{06BD8756-6B5A-4A53-AC3B-704F79D598D7}"/>
    <dgm:cxn modelId="{A2ED77BB-5F26-4A10-8B17-D7E1B9EA940E}" type="presOf" srcId="{032FB6C6-AC00-4997-AA0B-9ACC71E3E878}" destId="{B3EB4401-75D5-479E-AEB7-63B62D845D7D}" srcOrd="0" destOrd="0" presId="urn:microsoft.com/office/officeart/2018/2/layout/IconVerticalSolidList"/>
    <dgm:cxn modelId="{E98256C7-936B-48C7-A13F-9AA370013225}" srcId="{FA961EBD-F29B-45F9-970A-2FBB5CBF3B44}" destId="{4F163CDD-7235-4F82-8654-33DCD7F9228D}" srcOrd="1" destOrd="0" parTransId="{0EC77F83-EE1E-4CED-B673-815A6952B192}" sibTransId="{A054BE44-A4FB-4881-BBB2-EE6138142A37}"/>
    <dgm:cxn modelId="{0680A66B-3879-429B-97AF-9ED622CD5BAF}" type="presParOf" srcId="{C37D9173-E07D-49E0-8906-55E80EC75548}" destId="{11F59C4F-4EE9-4E49-A268-F3E90CC06ABE}" srcOrd="0" destOrd="0" presId="urn:microsoft.com/office/officeart/2018/2/layout/IconVerticalSolidList"/>
    <dgm:cxn modelId="{7660F1B1-9555-4F14-A92C-0AD24871D641}" type="presParOf" srcId="{11F59C4F-4EE9-4E49-A268-F3E90CC06ABE}" destId="{F82BC577-368C-44D2-A63D-137603B7E757}" srcOrd="0" destOrd="0" presId="urn:microsoft.com/office/officeart/2018/2/layout/IconVerticalSolidList"/>
    <dgm:cxn modelId="{2AB477FE-BF1D-46A3-A096-1EBB765147B6}" type="presParOf" srcId="{11F59C4F-4EE9-4E49-A268-F3E90CC06ABE}" destId="{F21944AA-FA2B-4581-9B48-C99167304704}" srcOrd="1" destOrd="0" presId="urn:microsoft.com/office/officeart/2018/2/layout/IconVerticalSolidList"/>
    <dgm:cxn modelId="{32084360-BD09-4B5F-BEEE-90DC0BEAF7D9}" type="presParOf" srcId="{11F59C4F-4EE9-4E49-A268-F3E90CC06ABE}" destId="{9472D6A6-BFC5-4FFF-B298-3107F57BF153}" srcOrd="2" destOrd="0" presId="urn:microsoft.com/office/officeart/2018/2/layout/IconVerticalSolidList"/>
    <dgm:cxn modelId="{789B038F-660E-4F63-B81D-7245E073489B}" type="presParOf" srcId="{11F59C4F-4EE9-4E49-A268-F3E90CC06ABE}" destId="{B3EB4401-75D5-479E-AEB7-63B62D845D7D}" srcOrd="3" destOrd="0" presId="urn:microsoft.com/office/officeart/2018/2/layout/IconVerticalSolidList"/>
    <dgm:cxn modelId="{5F8D02FD-DC52-4E01-8263-9A1F6ABCE66E}" type="presParOf" srcId="{C37D9173-E07D-49E0-8906-55E80EC75548}" destId="{B48C77A7-E5AA-403E-A408-9A17EBC7CADB}" srcOrd="1" destOrd="0" presId="urn:microsoft.com/office/officeart/2018/2/layout/IconVerticalSolidList"/>
    <dgm:cxn modelId="{4018574C-5737-47BB-BBB5-CCD05C442B2B}" type="presParOf" srcId="{C37D9173-E07D-49E0-8906-55E80EC75548}" destId="{ECA5436E-03D4-4CED-B331-75B16523E6D0}" srcOrd="2" destOrd="0" presId="urn:microsoft.com/office/officeart/2018/2/layout/IconVerticalSolidList"/>
    <dgm:cxn modelId="{3E0D0CD0-8243-45CC-A2FD-6E66259F7742}" type="presParOf" srcId="{ECA5436E-03D4-4CED-B331-75B16523E6D0}" destId="{59B2CE4F-C990-4CBA-B2A0-229940501842}" srcOrd="0" destOrd="0" presId="urn:microsoft.com/office/officeart/2018/2/layout/IconVerticalSolidList"/>
    <dgm:cxn modelId="{602E64B0-E7A4-45C7-B7AD-BFAA92EB4D88}" type="presParOf" srcId="{ECA5436E-03D4-4CED-B331-75B16523E6D0}" destId="{9A886416-E845-4B04-8C02-C29D38D1D154}" srcOrd="1" destOrd="0" presId="urn:microsoft.com/office/officeart/2018/2/layout/IconVerticalSolidList"/>
    <dgm:cxn modelId="{8718F736-B59C-4579-8C21-852D0B8499B4}" type="presParOf" srcId="{ECA5436E-03D4-4CED-B331-75B16523E6D0}" destId="{896C01A9-5116-475D-8414-9998F5A05129}" srcOrd="2" destOrd="0" presId="urn:microsoft.com/office/officeart/2018/2/layout/IconVerticalSolidList"/>
    <dgm:cxn modelId="{3016CE26-0C89-4179-A3D9-79F2535E08B0}" type="presParOf" srcId="{ECA5436E-03D4-4CED-B331-75B16523E6D0}" destId="{95E18B99-B974-438A-8290-CB3F439D8FFA}" srcOrd="3" destOrd="0" presId="urn:microsoft.com/office/officeart/2018/2/layout/IconVerticalSolidList"/>
    <dgm:cxn modelId="{0426D96E-D7C0-42B3-81B4-85EE5847AEEA}" type="presParOf" srcId="{C37D9173-E07D-49E0-8906-55E80EC75548}" destId="{F9468619-BDB4-490A-8124-E5F5B32E7F89}" srcOrd="3" destOrd="0" presId="urn:microsoft.com/office/officeart/2018/2/layout/IconVerticalSolidList"/>
    <dgm:cxn modelId="{26EB3005-BE62-400C-9067-3A87ABADE168}" type="presParOf" srcId="{C37D9173-E07D-49E0-8906-55E80EC75548}" destId="{F49570E5-B365-41A9-9F00-A2A8A966A17E}" srcOrd="4" destOrd="0" presId="urn:microsoft.com/office/officeart/2018/2/layout/IconVerticalSolidList"/>
    <dgm:cxn modelId="{86930A26-FA19-406E-9D05-DFF179B6FE1B}" type="presParOf" srcId="{F49570E5-B365-41A9-9F00-A2A8A966A17E}" destId="{545A2EC0-793B-4475-8381-4E30C87C312B}" srcOrd="0" destOrd="0" presId="urn:microsoft.com/office/officeart/2018/2/layout/IconVerticalSolidList"/>
    <dgm:cxn modelId="{74393E8C-B2FB-4081-9E51-73DEF40AC5E3}" type="presParOf" srcId="{F49570E5-B365-41A9-9F00-A2A8A966A17E}" destId="{FF88A62F-7028-48BA-B43F-092DB82851C5}" srcOrd="1" destOrd="0" presId="urn:microsoft.com/office/officeart/2018/2/layout/IconVerticalSolidList"/>
    <dgm:cxn modelId="{A271FEE2-ADA5-4218-BA26-88CD3CABBB2E}" type="presParOf" srcId="{F49570E5-B365-41A9-9F00-A2A8A966A17E}" destId="{034DEB10-A0CE-4D1B-AF31-3106F4FF9C77}" srcOrd="2" destOrd="0" presId="urn:microsoft.com/office/officeart/2018/2/layout/IconVerticalSolidList"/>
    <dgm:cxn modelId="{3CC968CA-7AD7-4638-9805-4584730ADA1D}" type="presParOf" srcId="{F49570E5-B365-41A9-9F00-A2A8A966A17E}" destId="{4B839683-E658-438B-A667-6781E08E89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A910C-41F2-41BE-BD9B-6265598E24F4}">
      <dsp:nvSpPr>
        <dsp:cNvPr id="0" name=""/>
        <dsp:cNvSpPr/>
      </dsp:nvSpPr>
      <dsp:spPr>
        <a:xfrm>
          <a:off x="0" y="21376"/>
          <a:ext cx="685441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Humans vs Machines</a:t>
          </a:r>
        </a:p>
      </dsp:txBody>
      <dsp:txXfrm>
        <a:off x="35125" y="56501"/>
        <a:ext cx="6784168" cy="649299"/>
      </dsp:txXfrm>
    </dsp:sp>
    <dsp:sp modelId="{DEBE7CF1-53DA-49FC-9BB3-5124B0037ABE}">
      <dsp:nvSpPr>
        <dsp:cNvPr id="0" name=""/>
        <dsp:cNvSpPr/>
      </dsp:nvSpPr>
      <dsp:spPr>
        <a:xfrm>
          <a:off x="0" y="827326"/>
          <a:ext cx="685441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How to make Machines Learn</a:t>
          </a:r>
        </a:p>
      </dsp:txBody>
      <dsp:txXfrm>
        <a:off x="35125" y="862451"/>
        <a:ext cx="6784168" cy="649299"/>
      </dsp:txXfrm>
    </dsp:sp>
    <dsp:sp modelId="{2BAA297D-896F-4ABD-BA26-E6222346C682}">
      <dsp:nvSpPr>
        <dsp:cNvPr id="0" name=""/>
        <dsp:cNvSpPr/>
      </dsp:nvSpPr>
      <dsp:spPr>
        <a:xfrm>
          <a:off x="0" y="1633275"/>
          <a:ext cx="685441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What is Machine Learning ?</a:t>
          </a:r>
        </a:p>
      </dsp:txBody>
      <dsp:txXfrm>
        <a:off x="35125" y="1668400"/>
        <a:ext cx="6784168" cy="649299"/>
      </dsp:txXfrm>
    </dsp:sp>
    <dsp:sp modelId="{DC09B31B-78DB-44F5-B7F7-BF0DBEC21747}">
      <dsp:nvSpPr>
        <dsp:cNvPr id="0" name=""/>
        <dsp:cNvSpPr/>
      </dsp:nvSpPr>
      <dsp:spPr>
        <a:xfrm>
          <a:off x="0" y="2439225"/>
          <a:ext cx="685441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Examples of Machine Learning</a:t>
          </a:r>
        </a:p>
      </dsp:txBody>
      <dsp:txXfrm>
        <a:off x="35125" y="2474350"/>
        <a:ext cx="6784168" cy="649299"/>
      </dsp:txXfrm>
    </dsp:sp>
    <dsp:sp modelId="{2E36EBBF-DEC3-4530-9416-2890C6E51EBB}">
      <dsp:nvSpPr>
        <dsp:cNvPr id="0" name=""/>
        <dsp:cNvSpPr/>
      </dsp:nvSpPr>
      <dsp:spPr>
        <a:xfrm>
          <a:off x="0" y="3245176"/>
          <a:ext cx="685441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Overview of Machine Learning</a:t>
          </a:r>
        </a:p>
      </dsp:txBody>
      <dsp:txXfrm>
        <a:off x="35125" y="3280301"/>
        <a:ext cx="6784168"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BC577-368C-44D2-A63D-137603B7E757}">
      <dsp:nvSpPr>
        <dsp:cNvPr id="0" name=""/>
        <dsp:cNvSpPr/>
      </dsp:nvSpPr>
      <dsp:spPr>
        <a:xfrm>
          <a:off x="0" y="1889"/>
          <a:ext cx="9742319" cy="9031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944AA-FA2B-4581-9B48-C99167304704}">
      <dsp:nvSpPr>
        <dsp:cNvPr id="0" name=""/>
        <dsp:cNvSpPr/>
      </dsp:nvSpPr>
      <dsp:spPr>
        <a:xfrm>
          <a:off x="273213" y="205105"/>
          <a:ext cx="497236" cy="496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EB4401-75D5-479E-AEB7-63B62D845D7D}">
      <dsp:nvSpPr>
        <dsp:cNvPr id="0" name=""/>
        <dsp:cNvSpPr/>
      </dsp:nvSpPr>
      <dsp:spPr>
        <a:xfrm>
          <a:off x="1043662" y="1889"/>
          <a:ext cx="8588076" cy="90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80" tIns="95680" rIns="95680" bIns="95680" numCol="1" spcCol="1270" anchor="ctr" anchorCtr="0">
          <a:noAutofit/>
        </a:bodyPr>
        <a:lstStyle/>
        <a:p>
          <a:pPr marL="0" lvl="0" indent="0" algn="l" defTabSz="622300">
            <a:lnSpc>
              <a:spcPct val="100000"/>
            </a:lnSpc>
            <a:spcBef>
              <a:spcPct val="0"/>
            </a:spcBef>
            <a:spcAft>
              <a:spcPct val="35000"/>
            </a:spcAft>
            <a:buNone/>
          </a:pPr>
          <a:r>
            <a:rPr lang="en-US" sz="1400" kern="1200" dirty="0"/>
            <a:t>Our history and our literature show us that for most of human history machines were seen as tools to help people do more than they were capable of on their own. </a:t>
          </a:r>
        </a:p>
      </dsp:txBody>
      <dsp:txXfrm>
        <a:off x="1043662" y="1889"/>
        <a:ext cx="8588076" cy="904066"/>
      </dsp:txXfrm>
    </dsp:sp>
    <dsp:sp modelId="{59B2CE4F-C990-4CBA-B2A0-229940501842}">
      <dsp:nvSpPr>
        <dsp:cNvPr id="0" name=""/>
        <dsp:cNvSpPr/>
      </dsp:nvSpPr>
      <dsp:spPr>
        <a:xfrm>
          <a:off x="0" y="1096285"/>
          <a:ext cx="9742319" cy="9031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86416-E845-4B04-8C02-C29D38D1D154}">
      <dsp:nvSpPr>
        <dsp:cNvPr id="0" name=""/>
        <dsp:cNvSpPr/>
      </dsp:nvSpPr>
      <dsp:spPr>
        <a:xfrm>
          <a:off x="273213" y="1299502"/>
          <a:ext cx="497236" cy="496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E18B99-B974-438A-8290-CB3F439D8FFA}">
      <dsp:nvSpPr>
        <dsp:cNvPr id="0" name=""/>
        <dsp:cNvSpPr/>
      </dsp:nvSpPr>
      <dsp:spPr>
        <a:xfrm>
          <a:off x="1043662" y="1096285"/>
          <a:ext cx="8588076" cy="90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80" tIns="95680" rIns="95680" bIns="95680" numCol="1" spcCol="1270" anchor="ctr" anchorCtr="0">
          <a:noAutofit/>
        </a:bodyPr>
        <a:lstStyle/>
        <a:p>
          <a:pPr marL="0" lvl="0" indent="0" algn="l" defTabSz="622300">
            <a:lnSpc>
              <a:spcPct val="100000"/>
            </a:lnSpc>
            <a:spcBef>
              <a:spcPct val="0"/>
            </a:spcBef>
            <a:spcAft>
              <a:spcPct val="35000"/>
            </a:spcAft>
            <a:buNone/>
          </a:pPr>
          <a:r>
            <a:rPr lang="en-US" sz="1400" kern="1200" dirty="0"/>
            <a:t>Machines followed orders of humans and performed tasks while humans are capable of performing tasks by themselves. Humans can do this because they learn from past experience and make a decision according to the experiences while the machine doesn’t learn from past experience. Thus, machines aren’t capable of making decisions by themselves.</a:t>
          </a:r>
        </a:p>
      </dsp:txBody>
      <dsp:txXfrm>
        <a:off x="1043662" y="1096285"/>
        <a:ext cx="8588076" cy="904066"/>
      </dsp:txXfrm>
    </dsp:sp>
    <dsp:sp modelId="{545A2EC0-793B-4475-8381-4E30C87C312B}">
      <dsp:nvSpPr>
        <dsp:cNvPr id="0" name=""/>
        <dsp:cNvSpPr/>
      </dsp:nvSpPr>
      <dsp:spPr>
        <a:xfrm>
          <a:off x="0" y="2190681"/>
          <a:ext cx="9742319" cy="90318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8A62F-7028-48BA-B43F-092DB82851C5}">
      <dsp:nvSpPr>
        <dsp:cNvPr id="0" name=""/>
        <dsp:cNvSpPr/>
      </dsp:nvSpPr>
      <dsp:spPr>
        <a:xfrm>
          <a:off x="273213" y="2393898"/>
          <a:ext cx="497236" cy="496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839683-E658-438B-A667-6781E08E8942}">
      <dsp:nvSpPr>
        <dsp:cNvPr id="0" name=""/>
        <dsp:cNvSpPr/>
      </dsp:nvSpPr>
      <dsp:spPr>
        <a:xfrm>
          <a:off x="1043662" y="2190681"/>
          <a:ext cx="8588076" cy="90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80" tIns="95680" rIns="95680" bIns="95680" numCol="1" spcCol="1270" anchor="ctr" anchorCtr="0">
          <a:noAutofit/>
        </a:bodyPr>
        <a:lstStyle/>
        <a:p>
          <a:pPr marL="0" lvl="0" indent="0" algn="l" defTabSz="622300">
            <a:lnSpc>
              <a:spcPct val="100000"/>
            </a:lnSpc>
            <a:spcBef>
              <a:spcPct val="0"/>
            </a:spcBef>
            <a:spcAft>
              <a:spcPct val="35000"/>
            </a:spcAft>
            <a:buNone/>
          </a:pPr>
          <a:r>
            <a:rPr lang="en-US" sz="1400" kern="1200" dirty="0"/>
            <a:t>Thus, a machine cannot learn by itself and requires to learn decision making. In ML we incorporate decision-making capabilities in machines so that they can mimic human behavior.</a:t>
          </a:r>
        </a:p>
      </dsp:txBody>
      <dsp:txXfrm>
        <a:off x="1043662" y="2190681"/>
        <a:ext cx="8588076" cy="9040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5/19/2021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Rectangle 13">
            <a:extLst>
              <a:ext uri="{FF2B5EF4-FFF2-40B4-BE49-F238E27FC236}">
                <a16:creationId xmlns:a16="http://schemas.microsoft.com/office/drawing/2014/main" id="{3B6CDADC-2894-4ED4-AD6B-3AF788E9386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B00B024C-8EC5-4EA8-8C79-8C365A7B4A17}"/>
              </a:ext>
            </a:extLst>
          </p:cNvPr>
          <p:cNvGrpSpPr/>
          <p:nvPr userDrawn="1"/>
        </p:nvGrpSpPr>
        <p:grpSpPr>
          <a:xfrm>
            <a:off x="-1604709" y="-3756"/>
            <a:ext cx="13796710" cy="6861756"/>
            <a:chOff x="-1604709" y="-3756"/>
            <a:chExt cx="13796710" cy="6861756"/>
          </a:xfrm>
        </p:grpSpPr>
        <p:grpSp>
          <p:nvGrpSpPr>
            <p:cNvPr id="16" name="Group 15">
              <a:extLst>
                <a:ext uri="{FF2B5EF4-FFF2-40B4-BE49-F238E27FC236}">
                  <a16:creationId xmlns:a16="http://schemas.microsoft.com/office/drawing/2014/main" id="{03D5A1F8-B917-4B93-85F6-8E5B2A5DBD02}"/>
                </a:ext>
              </a:extLst>
            </p:cNvPr>
            <p:cNvGrpSpPr/>
            <p:nvPr/>
          </p:nvGrpSpPr>
          <p:grpSpPr>
            <a:xfrm>
              <a:off x="-16298" y="0"/>
              <a:ext cx="12208299" cy="6858000"/>
              <a:chOff x="-16298" y="0"/>
              <a:chExt cx="12208299" cy="6858000"/>
            </a:xfrm>
          </p:grpSpPr>
          <p:sp>
            <p:nvSpPr>
              <p:cNvPr id="30" name="Freeform: Shape 29">
                <a:extLst>
                  <a:ext uri="{FF2B5EF4-FFF2-40B4-BE49-F238E27FC236}">
                    <a16:creationId xmlns:a16="http://schemas.microsoft.com/office/drawing/2014/main" id="{D41D79A8-A286-4CAF-B787-AA6B77D4A38D}"/>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4466599E-C25D-4A1A-B6F4-82221D6CAB13}"/>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ight Triangle 31">
                <a:extLst>
                  <a:ext uri="{FF2B5EF4-FFF2-40B4-BE49-F238E27FC236}">
                    <a16:creationId xmlns:a16="http://schemas.microsoft.com/office/drawing/2014/main" id="{49543AEA-2B27-4B1F-AEC7-20D6D581B1E1}"/>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ight Triangle 32">
                <a:extLst>
                  <a:ext uri="{FF2B5EF4-FFF2-40B4-BE49-F238E27FC236}">
                    <a16:creationId xmlns:a16="http://schemas.microsoft.com/office/drawing/2014/main" id="{2DF7BE1B-C11A-43CB-9524-827D4D29358A}"/>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ight Triangle 33">
                <a:extLst>
                  <a:ext uri="{FF2B5EF4-FFF2-40B4-BE49-F238E27FC236}">
                    <a16:creationId xmlns:a16="http://schemas.microsoft.com/office/drawing/2014/main" id="{0AD458BE-0D89-4A4D-8FF7-FD0228F2984F}"/>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1D3F7411-64B4-47E1-A6E8-5919C5F058DC}"/>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2">
              <a:extLst>
                <a:ext uri="{FF2B5EF4-FFF2-40B4-BE49-F238E27FC236}">
                  <a16:creationId xmlns:a16="http://schemas.microsoft.com/office/drawing/2014/main" id="{C19B5BD5-1B51-4F38-93E3-C6883D58007F}"/>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332E2A45-15B6-4263-AD8A-53A2EBD92129}"/>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2">
              <a:extLst>
                <a:ext uri="{FF2B5EF4-FFF2-40B4-BE49-F238E27FC236}">
                  <a16:creationId xmlns:a16="http://schemas.microsoft.com/office/drawing/2014/main" id="{95797C6E-71AC-4EAD-9E32-258F313BD44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1" name="Group 20">
              <a:extLst>
                <a:ext uri="{FF2B5EF4-FFF2-40B4-BE49-F238E27FC236}">
                  <a16:creationId xmlns:a16="http://schemas.microsoft.com/office/drawing/2014/main" id="{96C0FA8E-402A-4C5C-B58A-134CEE3464E9}"/>
                </a:ext>
              </a:extLst>
            </p:cNvPr>
            <p:cNvGrpSpPr/>
            <p:nvPr/>
          </p:nvGrpSpPr>
          <p:grpSpPr>
            <a:xfrm>
              <a:off x="-760406" y="4672937"/>
              <a:ext cx="1520812" cy="1520812"/>
              <a:chOff x="-1604709" y="3012880"/>
              <a:chExt cx="3211378" cy="3211378"/>
            </a:xfrm>
          </p:grpSpPr>
          <p:sp>
            <p:nvSpPr>
              <p:cNvPr id="28" name="Freeform: Shape 27">
                <a:extLst>
                  <a:ext uri="{FF2B5EF4-FFF2-40B4-BE49-F238E27FC236}">
                    <a16:creationId xmlns:a16="http://schemas.microsoft.com/office/drawing/2014/main" id="{4698EA65-A536-43B5-9E9D-887D8C2B0C98}"/>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2">
                <a:extLst>
                  <a:ext uri="{FF2B5EF4-FFF2-40B4-BE49-F238E27FC236}">
                    <a16:creationId xmlns:a16="http://schemas.microsoft.com/office/drawing/2014/main" id="{3DA3C08C-1ACD-4D9E-B45A-0DBE04D1592A}"/>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305747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8684428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5094236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7734410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04164931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6849808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12589544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38246514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2779858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750992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37271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DBC89387-B3C5-45C5-B899-1DA2ACB4F3F1}"/>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42A0E11D-978C-4C6C-8DF6-8B3852B2A77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8D8562A9-4E00-4E59-A610-EF00B352AE98}"/>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69DF2EFE-B9C3-4FB3-A0A5-2E8BE1A32DAF}"/>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BE5CD00-F3A4-42D4-8641-C0E3C5C1735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D460EB33-E65D-46F8-A0AE-D22FA5584097}"/>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CCFE59E5-A121-455B-ACA5-BE6ACE7A82F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DE1632D8-8D0E-483A-9B5E-D164B1FBC45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363459DE-CC33-4E20-943D-A2A0E7442935}"/>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99B664EB-D1DA-4882-8121-F9DA4DF9B37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B0018C42-005F-4E64-AE63-DBC837D1B3C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136FCA6A-A085-4A73-BE33-B02CE8F2815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94345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226567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900527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5B686AE7-5D56-45D2-B22A-E4E2F289368C}"/>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9BFD72CE-01F0-4500-B04E-8CF79919E579}"/>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BD00BE41-FE2A-41F8-BBF0-1A24E0DC0CED}"/>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5E522254-3D78-4C98-A282-9ABB088E4D9D}"/>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07D76B12-4E82-4FB9-9849-1E9B40FE5FA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34D6F68E-9931-4032-B5BF-C59C6DF533C2}"/>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89558A2D-CD0A-409A-8AB5-970EDEC744FC}"/>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A0170FE6-471C-451D-8612-BC7882B77DAC}"/>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C961266F-1A5D-483F-A4F7-699537F6BC39}"/>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594278F6-1809-4BBB-9B94-5F45049F1DB8}"/>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64EEEE88-427D-4A24-97D2-EE73B5EAA44A}"/>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4362777-1034-44CB-9172-450FFB6A02AE}"/>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4142D63F-0524-4A00-89B4-00FA1D33A9D5}"/>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F782A17C-EB92-48AE-A614-9C96E82FDE4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B3B046DA-B704-4C8B-A152-47CE77AB602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7520439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5/19/2021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405173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725836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71956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11723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32258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50430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1228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121F4A5E-EEDE-4704-B4C1-FA64B30673C9}"/>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D87AA6D1-53A6-41E1-BD31-E0C9C5028D0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3D3CAF13-31BB-485B-AB69-5B0C596DAAC9}"/>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119182BD-6B8C-4FC5-A916-B16CAD88D857}"/>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7E5E3C62-114B-4482-B54B-4AF01C20152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29B19D7-B191-4A66-9406-55B47FAC3261}"/>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8601C738-0C97-4C79-9A77-A595B09F5E5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8ABDDA05-A782-429A-BE89-B21E97C7832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10D2A342-B12E-44BB-B268-6BE2398A6B5F}"/>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ADBDBB76-5E41-40B2-9809-D403FF431A0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AC293923-9BBF-4E5E-A232-CE4617D446A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9A760BEE-E1D6-4C35-86CF-C324ED298063}"/>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11671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88476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9502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5/19/2021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38617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5/19/2021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170132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23B4-939C-4318-9FB7-C64451F9A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46D5E5-A557-4DF2-8477-D19219A01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3764A0-15D5-4F7B-9AA3-DE27C999F18D}"/>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5" name="Footer Placeholder 4">
            <a:extLst>
              <a:ext uri="{FF2B5EF4-FFF2-40B4-BE49-F238E27FC236}">
                <a16:creationId xmlns:a16="http://schemas.microsoft.com/office/drawing/2014/main" id="{087F6F16-31BB-4F84-AF43-FB63B1D99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58995-E4BC-40BC-9067-665A5210C2C1}"/>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27202324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B201-C478-488B-BF8C-A24C0C2859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A84382-F709-426B-8091-F17555369E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3AB4D-0D76-4577-89F3-841107576E0F}"/>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5" name="Footer Placeholder 4">
            <a:extLst>
              <a:ext uri="{FF2B5EF4-FFF2-40B4-BE49-F238E27FC236}">
                <a16:creationId xmlns:a16="http://schemas.microsoft.com/office/drawing/2014/main" id="{7ABCF8E6-4F92-40FB-8B47-46FA24779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B3FB02-C335-4A35-BCDB-D8B0328EC4CC}"/>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11076105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D5A7-91E3-442A-89F2-145298E293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9A9344-1EE1-4B9D-8E33-B13D7D0DE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0BA6F-E4D4-4028-A360-3BFA6EFB9864}"/>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5" name="Footer Placeholder 4">
            <a:extLst>
              <a:ext uri="{FF2B5EF4-FFF2-40B4-BE49-F238E27FC236}">
                <a16:creationId xmlns:a16="http://schemas.microsoft.com/office/drawing/2014/main" id="{2804F8D9-7689-4759-BF77-F8F9FA7EB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555DC-E9AE-4F1F-8F78-82C45EDA214A}"/>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19697558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F362-7CA2-420C-A193-D356F41886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1D34E8-3077-4B0C-9B79-F033041E7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434907-21F4-4A14-967B-47398FDC6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94DE76-D490-49DA-BD5F-6F1DA0FEFC79}"/>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6" name="Footer Placeholder 5">
            <a:extLst>
              <a:ext uri="{FF2B5EF4-FFF2-40B4-BE49-F238E27FC236}">
                <a16:creationId xmlns:a16="http://schemas.microsoft.com/office/drawing/2014/main" id="{51A70855-13E5-4AB1-B97C-C3642BB174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217D17-7481-4DB4-A8B9-47063AA031E5}"/>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4259775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1A1B-654C-42FA-85E6-B2CF1A729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BD765B-A2F4-442E-BAE8-37028F3B5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A5890E-DBFF-4314-AB32-981FB85F5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4E1094-D40C-473C-BE2B-16E0DB6F5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8DFA3-FF88-4927-BC11-24225D0E3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790A66-0784-4390-9E9C-B4542F1364C4}"/>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8" name="Footer Placeholder 7">
            <a:extLst>
              <a:ext uri="{FF2B5EF4-FFF2-40B4-BE49-F238E27FC236}">
                <a16:creationId xmlns:a16="http://schemas.microsoft.com/office/drawing/2014/main" id="{139F347C-A2E1-4C74-972A-58AF0215A3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D5B0AE-7D4F-4552-900E-6FB015D0FD21}"/>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4209008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91BC-86B1-4753-B6AA-2E232497FC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B48BC8-B153-4CAB-924F-EB18494D8C40}"/>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4" name="Footer Placeholder 3">
            <a:extLst>
              <a:ext uri="{FF2B5EF4-FFF2-40B4-BE49-F238E27FC236}">
                <a16:creationId xmlns:a16="http://schemas.microsoft.com/office/drawing/2014/main" id="{28C7B588-98BF-4D3D-8E95-2DAEB80567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8A8C23-F89E-444F-808C-BA3C89268AFB}"/>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150889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470BB667-25E0-44AB-98A1-5AA6FF1671C2}"/>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43660295-69F7-4671-A455-DC0307C0DE9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FBC4EFB7-B36B-4AC8-A62C-3D1A120AAD54}"/>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3749B4D5-0502-44AD-BCEB-10FD087F9DD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6AAF2A00-F838-4E4B-9B78-C93B7DEE4346}"/>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06958269-3FE0-4DA7-BBCE-F6599B2C8C83}"/>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DE01B905-9807-474E-B0F8-3BCC0A89C1C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93A8890-BC61-4289-A2BD-52432C4D338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E4E170DB-FAAA-42E2-9907-1EB9FB2261EA}"/>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2DA6225F-503E-4F0D-A514-262DBDED2D5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0BBE8790-91A8-4511-B343-E0CB7BA9900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EF3E5695-4433-497A-8FF9-2564360BE1F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0235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8E26F-D6E8-4D58-9885-9D1355B2A860}"/>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3" name="Footer Placeholder 2">
            <a:extLst>
              <a:ext uri="{FF2B5EF4-FFF2-40B4-BE49-F238E27FC236}">
                <a16:creationId xmlns:a16="http://schemas.microsoft.com/office/drawing/2014/main" id="{068EDB50-5151-4176-A4EE-A9092312FC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1C16B5-21C4-4D61-AE6A-1A1EE3E02A66}"/>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40890281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BA46-54E5-467F-9403-7841B09C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E3E35B-62CE-44AC-B0FD-E77372038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5DEA4B-B5C5-4887-B8DF-AAF56C59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BC4A6-5635-4D29-8F4B-D31C9D52F78C}"/>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6" name="Footer Placeholder 5">
            <a:extLst>
              <a:ext uri="{FF2B5EF4-FFF2-40B4-BE49-F238E27FC236}">
                <a16:creationId xmlns:a16="http://schemas.microsoft.com/office/drawing/2014/main" id="{837883C0-2DC7-436A-851E-439D6E470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C893-7624-4C4A-BC89-9C70D0939447}"/>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2842233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A67E-EA09-410E-95BD-5D64B51D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A1206A-0B5A-47D5-8AD8-2D6278C6D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95693E-729E-42EF-A4F0-6072550B9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495A2-271F-44D7-B9E4-75DD6CFAF602}"/>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6" name="Footer Placeholder 5">
            <a:extLst>
              <a:ext uri="{FF2B5EF4-FFF2-40B4-BE49-F238E27FC236}">
                <a16:creationId xmlns:a16="http://schemas.microsoft.com/office/drawing/2014/main" id="{24E278D2-D266-47CD-9415-F6F8B8203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9AD795-B4A0-4ABE-96C1-B2A2CF75B22D}"/>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12234822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1D1B-F3A6-44BF-87D7-55E27B4C19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559E9-3893-42DE-91E5-30E4F9D6E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EF423-B6FB-4F9B-82D2-570EA05DC9EB}"/>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5" name="Footer Placeholder 4">
            <a:extLst>
              <a:ext uri="{FF2B5EF4-FFF2-40B4-BE49-F238E27FC236}">
                <a16:creationId xmlns:a16="http://schemas.microsoft.com/office/drawing/2014/main" id="{4E74A2B8-8881-47F5-B83A-D32A8BB53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9167B-2A11-45AE-982C-0C910A8DAB5E}"/>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828311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2C6AA-354B-4760-A39D-3BC2DE212D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5F7BE-FCDD-4F1E-83F9-6A0F45C7C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0C478-73B4-4F3A-9DE0-FB7DE0B586FB}"/>
              </a:ext>
            </a:extLst>
          </p:cNvPr>
          <p:cNvSpPr>
            <a:spLocks noGrp="1"/>
          </p:cNvSpPr>
          <p:nvPr>
            <p:ph type="dt" sz="half" idx="10"/>
          </p:nvPr>
        </p:nvSpPr>
        <p:spPr/>
        <p:txBody>
          <a:bodyPr/>
          <a:lstStyle/>
          <a:p>
            <a:fld id="{D5BAB4EE-FC8C-44E0-A86F-85078585AC9B}" type="datetimeFigureOut">
              <a:rPr lang="en-IN" smtClean="0"/>
              <a:t>19-05-2021</a:t>
            </a:fld>
            <a:endParaRPr lang="en-IN"/>
          </a:p>
        </p:txBody>
      </p:sp>
      <p:sp>
        <p:nvSpPr>
          <p:cNvPr id="5" name="Footer Placeholder 4">
            <a:extLst>
              <a:ext uri="{FF2B5EF4-FFF2-40B4-BE49-F238E27FC236}">
                <a16:creationId xmlns:a16="http://schemas.microsoft.com/office/drawing/2014/main" id="{BAEC5564-5D0E-4775-A2C4-00A0E8C98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D699D-EED9-4457-9570-19E40B6A477F}"/>
              </a:ext>
            </a:extLst>
          </p:cNvPr>
          <p:cNvSpPr>
            <a:spLocks noGrp="1"/>
          </p:cNvSpPr>
          <p:nvPr>
            <p:ph type="sldNum" sz="quarter" idx="12"/>
          </p:nvPr>
        </p:nvSpPr>
        <p:spPr/>
        <p:txBody>
          <a:bodyPr/>
          <a:lstStyle/>
          <a:p>
            <a:fld id="{E5CC32F0-0BFB-4D62-9276-F5E3B906B2AD}" type="slidenum">
              <a:rPr lang="en-IN" smtClean="0"/>
              <a:t>‹#›</a:t>
            </a:fld>
            <a:endParaRPr lang="en-IN"/>
          </a:p>
        </p:txBody>
      </p:sp>
    </p:spTree>
    <p:extLst>
      <p:ext uri="{BB962C8B-B14F-4D97-AF65-F5344CB8AC3E}">
        <p14:creationId xmlns:p14="http://schemas.microsoft.com/office/powerpoint/2010/main" val="132044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76CEBEF5-46D8-409C-847C-B7019FA8762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4E6D7B17-1015-422C-95F8-8BBD41BDDF8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C31B88D5-63BD-42E1-80F5-A9201E77358A}"/>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C81F7D3A-A1FA-48F1-9730-6A67B29A583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A6C54BB-36EC-4D35-B720-5F0B598ACB1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E9079D3D-1CAF-4FA9-ABBE-2F4F6599BC98}"/>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E67BCA36-E50E-4CA9-ADB1-10421793873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E0C0A9E2-55A4-4E41-A9B6-B260E655E8D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0F41C93C-C069-46F2-8342-61BED275B754}"/>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91E7B9C2-86B9-40DB-AE0C-64ED56EF2ACC}"/>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6DA14F16-C1EA-42D5-B54E-2F013D77CF0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E678BB77-5BB2-4340-BAF3-E7A48B7F72D6}"/>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0892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3A09B355-512D-4373-AD2C-550CE14E01B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BF540323-EBC0-4981-A786-19AD335D6FC6}"/>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B9EC40F8-3E8A-4D4C-9FFC-CFF2D144F382}"/>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62B27DC4-8987-4047-818D-DC8F1613B273}"/>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DAD5AB8B-F785-4E58-B542-DAD972362866}"/>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0445C3E0-C53D-4273-9DE7-375F137003C8}"/>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6E65EC4F-75FF-4A81-B32B-4C6D2EF0229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B68721AC-8C8E-4FCC-A5F9-CF9BE437C21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E717B498-26B0-4AEF-96D8-5CC1387AFC4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206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F87C7EB7-B241-4D1F-BE72-9FE4033FC341}"/>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E8C905CE-5C44-408B-8A49-EF235F0AFCF2}"/>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688C9A20-2C8D-4BFB-A8A4-FEC7ED76F39F}"/>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F1AF8AAD-6307-463C-9DB2-E3BE64DD3CA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79FE9A9D-824F-4E08-99DC-FDF4EF20038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812C25F7-4BBB-478D-8434-821A1DB4F563}"/>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60B0FE26-91F4-48C4-BF1F-BA1819EFD83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81B30CE5-00D1-4A0F-89C0-39F7BF8B825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73655B95-6A32-46D9-A708-B8E60B21A0E7}"/>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E8CD1C77-3EEE-4C92-A976-00FD3111AFA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00923D24-40B2-4A7F-B356-FE5A0538322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F763688E-41EF-453D-8FC1-5AB1BA39E13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9639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4F4954AF-347A-46C6-AA34-D7AFCE2887BB}"/>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9C58402-A18C-4C90-A37E-980443889A3C}"/>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4D898714-93FC-4DB8-B034-8A49B02B081D}"/>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E7F2C136-AD19-4C66-93EB-1895D6CEB9E1}"/>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579C7D9-81FF-44BA-A6FA-600854ED5B14}"/>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2869D107-22CC-45C1-8B7B-87E047013C0A}"/>
              </a:ext>
            </a:extLst>
          </p:cNvPr>
          <p:cNvGrpSpPr/>
          <p:nvPr userDrawn="1"/>
        </p:nvGrpSpPr>
        <p:grpSpPr>
          <a:xfrm rot="16200000">
            <a:off x="499388" y="-322655"/>
            <a:ext cx="535531" cy="645309"/>
            <a:chOff x="10945855" y="7317026"/>
            <a:chExt cx="2483924" cy="2993104"/>
          </a:xfrm>
        </p:grpSpPr>
        <p:sp>
          <p:nvSpPr>
            <p:cNvPr id="15" name="Freeform: Shape 14">
              <a:extLst>
                <a:ext uri="{FF2B5EF4-FFF2-40B4-BE49-F238E27FC236}">
                  <a16:creationId xmlns:a16="http://schemas.microsoft.com/office/drawing/2014/main" id="{14FEE6B1-3AA7-4F02-926F-C5889E7CE0BB}"/>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F730744C-9EA1-4451-9442-8BC7AC07E66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0E71B190-507E-459C-8C60-E7B5DCF73000}"/>
              </a:ext>
            </a:extLst>
          </p:cNvPr>
          <p:cNvGrpSpPr/>
          <p:nvPr userDrawn="1"/>
        </p:nvGrpSpPr>
        <p:grpSpPr>
          <a:xfrm>
            <a:off x="-1" y="1357409"/>
            <a:ext cx="12192001" cy="4846320"/>
            <a:chOff x="-1" y="1357409"/>
            <a:chExt cx="12192001" cy="4917518"/>
          </a:xfrm>
        </p:grpSpPr>
        <p:sp>
          <p:nvSpPr>
            <p:cNvPr id="18" name="Rectangle: Single Corner Snipped 17">
              <a:extLst>
                <a:ext uri="{FF2B5EF4-FFF2-40B4-BE49-F238E27FC236}">
                  <a16:creationId xmlns:a16="http://schemas.microsoft.com/office/drawing/2014/main" id="{34A45765-4E37-4BD5-9B9E-C01FD18D76D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18">
              <a:extLst>
                <a:ext uri="{FF2B5EF4-FFF2-40B4-BE49-F238E27FC236}">
                  <a16:creationId xmlns:a16="http://schemas.microsoft.com/office/drawing/2014/main" id="{B50A78C0-46E9-448D-8DBF-233F07525E0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19">
            <a:extLst>
              <a:ext uri="{FF2B5EF4-FFF2-40B4-BE49-F238E27FC236}">
                <a16:creationId xmlns:a16="http://schemas.microsoft.com/office/drawing/2014/main" id="{CB18E781-08A3-460D-99C8-5D10794BCBAA}"/>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390406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3.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3D6C4-4840-40CC-AC84-17E24B3B7BDE}" type="slidenum">
              <a:rPr lang="en-US" noProof="0" smtClean="0"/>
              <a:t>‹#›</a:t>
            </a:fld>
            <a:endParaRPr lang="en-US" noProof="0" dirty="0"/>
          </a:p>
        </p:txBody>
      </p:sp>
      <p:sp>
        <p:nvSpPr>
          <p:cNvPr id="14" name="Rectangle 13">
            <a:extLst>
              <a:ext uri="{FF2B5EF4-FFF2-40B4-BE49-F238E27FC236}">
                <a16:creationId xmlns:a16="http://schemas.microsoft.com/office/drawing/2014/main" id="{1C265063-3E71-407C-AABA-D049BB7DB4D9}"/>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9">
            <a:extLst>
              <a:ext uri="{FF2B5EF4-FFF2-40B4-BE49-F238E27FC236}">
                <a16:creationId xmlns:a16="http://schemas.microsoft.com/office/drawing/2014/main" id="{646EA3EE-DFB4-4786-A9D1-F7C72449E414}"/>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7">
            <a:extLst>
              <a:ext uri="{FF2B5EF4-FFF2-40B4-BE49-F238E27FC236}">
                <a16:creationId xmlns:a16="http://schemas.microsoft.com/office/drawing/2014/main" id="{62C33CD9-FF5E-4ED8-8A2B-31371A76181B}"/>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1">
            <a:extLst>
              <a:ext uri="{FF2B5EF4-FFF2-40B4-BE49-F238E27FC236}">
                <a16:creationId xmlns:a16="http://schemas.microsoft.com/office/drawing/2014/main" id="{DF8DA050-CD93-49BE-8A82-91745122934B}"/>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7">
            <a:extLst>
              <a:ext uri="{FF2B5EF4-FFF2-40B4-BE49-F238E27FC236}">
                <a16:creationId xmlns:a16="http://schemas.microsoft.com/office/drawing/2014/main" id="{B5E41277-3B4E-458C-BA90-B22DD7CE21C7}"/>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66356FDF-640A-4EF2-B216-1ACA2375729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20" name="Group 19">
            <a:extLst>
              <a:ext uri="{FF2B5EF4-FFF2-40B4-BE49-F238E27FC236}">
                <a16:creationId xmlns:a16="http://schemas.microsoft.com/office/drawing/2014/main" id="{0143B12B-7869-449E-81B5-61A45D55BC48}"/>
              </a:ext>
            </a:extLst>
          </p:cNvPr>
          <p:cNvGrpSpPr/>
          <p:nvPr userDrawn="1"/>
        </p:nvGrpSpPr>
        <p:grpSpPr>
          <a:xfrm rot="16200000">
            <a:off x="499388" y="-322655"/>
            <a:ext cx="535531" cy="645309"/>
            <a:chOff x="10945855" y="7317026"/>
            <a:chExt cx="2483924" cy="2993104"/>
          </a:xfrm>
        </p:grpSpPr>
        <p:sp>
          <p:nvSpPr>
            <p:cNvPr id="21" name="Freeform: Shape 15">
              <a:extLst>
                <a:ext uri="{FF2B5EF4-FFF2-40B4-BE49-F238E27FC236}">
                  <a16:creationId xmlns:a16="http://schemas.microsoft.com/office/drawing/2014/main" id="{12E95EF3-FF1F-4F78-B709-EBD0E535929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6">
              <a:extLst>
                <a:ext uri="{FF2B5EF4-FFF2-40B4-BE49-F238E27FC236}">
                  <a16:creationId xmlns:a16="http://schemas.microsoft.com/office/drawing/2014/main" id="{7F8D01ED-5761-4292-87C3-8FA9972BCBC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3" name="Group 22">
            <a:extLst>
              <a:ext uri="{FF2B5EF4-FFF2-40B4-BE49-F238E27FC236}">
                <a16:creationId xmlns:a16="http://schemas.microsoft.com/office/drawing/2014/main" id="{7DA17CF7-7934-487B-88BE-9DDE30634A1D}"/>
              </a:ext>
            </a:extLst>
          </p:cNvPr>
          <p:cNvGrpSpPr/>
          <p:nvPr userDrawn="1"/>
        </p:nvGrpSpPr>
        <p:grpSpPr>
          <a:xfrm>
            <a:off x="-1" y="1357409"/>
            <a:ext cx="12192001" cy="4846320"/>
            <a:chOff x="-1" y="1357409"/>
            <a:chExt cx="12192001" cy="4917518"/>
          </a:xfrm>
        </p:grpSpPr>
        <p:sp>
          <p:nvSpPr>
            <p:cNvPr id="24" name="Rectangle: Single Corner Snipped 18">
              <a:extLst>
                <a:ext uri="{FF2B5EF4-FFF2-40B4-BE49-F238E27FC236}">
                  <a16:creationId xmlns:a16="http://schemas.microsoft.com/office/drawing/2014/main" id="{E2250EB3-A27E-48EE-B693-B41B9FBCB4B0}"/>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5" name="Rectangle: Single Corner Snipped 2">
              <a:extLst>
                <a:ext uri="{FF2B5EF4-FFF2-40B4-BE49-F238E27FC236}">
                  <a16:creationId xmlns:a16="http://schemas.microsoft.com/office/drawing/2014/main" id="{377EBCEC-2CC5-4CE3-BA42-250F303BDAC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3">
            <a:extLst>
              <a:ext uri="{FF2B5EF4-FFF2-40B4-BE49-F238E27FC236}">
                <a16:creationId xmlns:a16="http://schemas.microsoft.com/office/drawing/2014/main" id="{5723BB2E-2CC3-49E8-A63B-4DF9736802A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Slide Number Placeholder 4">
            <a:extLst>
              <a:ext uri="{FF2B5EF4-FFF2-40B4-BE49-F238E27FC236}">
                <a16:creationId xmlns:a16="http://schemas.microsoft.com/office/drawing/2014/main" id="{D7124904-C168-41BA-B0A1-AC234F6DBEF6}"/>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805762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7" r:id="rId18"/>
    <p:sldLayoutId id="2147483698" r:id="rId19"/>
    <p:sldLayoutId id="2147483699" r:id="rId20"/>
    <p:sldLayoutId id="2147483700" r:id="rId21"/>
    <p:sldLayoutId id="2147483651" r:id="rId22"/>
    <p:sldLayoutId id="2147483654" r:id="rId23"/>
    <p:sldLayoutId id="2147483661" r:id="rId24"/>
    <p:sldLayoutId id="2147483677" r:id="rId25"/>
    <p:sldLayoutId id="2147483674" r:id="rId26"/>
    <p:sldLayoutId id="2147483665" r:id="rId27"/>
    <p:sldLayoutId id="2147483673" r:id="rId28"/>
    <p:sldLayoutId id="2147483664" r:id="rId29"/>
    <p:sldLayoutId id="2147483675" r:id="rId30"/>
    <p:sldLayoutId id="2147483676" r:id="rId31"/>
    <p:sldLayoutId id="2147483672" r:id="rId32"/>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5/19/2021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2605533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A6BAD-4648-40A9-A6E8-BDBC17CD7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CDA28-D5E9-46B6-A0BA-622A1912D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DC7EB-6FC8-4FBA-8EF8-18CE25E40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AB4EE-FC8C-44E0-A86F-85078585AC9B}" type="datetimeFigureOut">
              <a:rPr lang="en-IN" smtClean="0"/>
              <a:t>19-05-2021</a:t>
            </a:fld>
            <a:endParaRPr lang="en-IN"/>
          </a:p>
        </p:txBody>
      </p:sp>
      <p:sp>
        <p:nvSpPr>
          <p:cNvPr id="5" name="Footer Placeholder 4">
            <a:extLst>
              <a:ext uri="{FF2B5EF4-FFF2-40B4-BE49-F238E27FC236}">
                <a16:creationId xmlns:a16="http://schemas.microsoft.com/office/drawing/2014/main" id="{FA28A15B-A013-4333-B703-F150EFFE3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4B1F5A-ECE9-44B2-B16B-E240EA7F0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C32F0-0BFB-4D62-9276-F5E3B906B2AD}" type="slidenum">
              <a:rPr lang="en-IN" smtClean="0"/>
              <a:t>‹#›</a:t>
            </a:fld>
            <a:endParaRPr lang="en-IN"/>
          </a:p>
        </p:txBody>
      </p:sp>
    </p:spTree>
    <p:extLst>
      <p:ext uri="{BB962C8B-B14F-4D97-AF65-F5344CB8AC3E}">
        <p14:creationId xmlns:p14="http://schemas.microsoft.com/office/powerpoint/2010/main" val="10674713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rohealthinsight.com/body-systems/cardiovascular-system-body-systems/blood-circulation-dynamics-a-dc-circuit-analogy/" TargetMode="External"/><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rohealthinsight.com/body-systems/cardiovascular-system-body-systems/blood-circulation-dynamics-a-dc-circuit-analogy/" TargetMode="External"/><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rohealthinsight.com/body-systems/cardiovascular-system-body-systems/blood-circulation-dynamics-a-dc-circuit-analogy/" TargetMode="External"/><Relationship Id="rId2" Type="http://schemas.openxmlformats.org/officeDocument/2006/relationships/image" Target="../media/image14.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Medium"/>
              <a:ea typeface="+mn-ea"/>
              <a:cs typeface="+mn-cs"/>
            </a:endParaRPr>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Medium"/>
              <a:ea typeface="+mn-ea"/>
              <a:cs typeface="+mn-cs"/>
            </a:endParaRPr>
          </a:p>
        </p:txBody>
      </p:sp>
      <p:sp>
        <p:nvSpPr>
          <p:cNvPr id="2" name="Title 1">
            <a:extLst>
              <a:ext uri="{FF2B5EF4-FFF2-40B4-BE49-F238E27FC236}">
                <a16:creationId xmlns:a16="http://schemas.microsoft.com/office/drawing/2014/main" id="{40C8378A-73C5-4F39-B93D-CE129F40A505}"/>
              </a:ext>
            </a:extLst>
          </p:cNvPr>
          <p:cNvSpPr>
            <a:spLocks noGrp="1"/>
          </p:cNvSpPr>
          <p:nvPr>
            <p:ph type="ctrTitle"/>
          </p:nvPr>
        </p:nvSpPr>
        <p:spPr>
          <a:xfrm>
            <a:off x="5460665" y="1752600"/>
            <a:ext cx="5928018" cy="3046798"/>
          </a:xfrm>
        </p:spPr>
        <p:txBody>
          <a:bodyPr>
            <a:noAutofit/>
          </a:bodyPr>
          <a:lstStyle/>
          <a:p>
            <a:pPr algn="l"/>
            <a:r>
              <a:rPr lang="en-US" sz="4800" dirty="0">
                <a:solidFill>
                  <a:schemeClr val="accent2"/>
                </a:solidFill>
              </a:rPr>
              <a:t>“Push yourself because, no one else is going to do it for you” </a:t>
            </a:r>
            <a:endParaRPr lang="en-IN" sz="4800" dirty="0">
              <a:solidFill>
                <a:schemeClr val="bg1"/>
              </a:solidFill>
            </a:endParaRPr>
          </a:p>
        </p:txBody>
      </p:sp>
      <p:pic>
        <p:nvPicPr>
          <p:cNvPr id="4" name="Picture 3" descr="Half face clock on a wall">
            <a:extLst>
              <a:ext uri="{FF2B5EF4-FFF2-40B4-BE49-F238E27FC236}">
                <a16:creationId xmlns:a16="http://schemas.microsoft.com/office/drawing/2014/main" id="{F65F3EB1-53E7-4C20-8512-BC0F9EB96E43}"/>
              </a:ext>
            </a:extLst>
          </p:cNvPr>
          <p:cNvPicPr>
            <a:picLocks noChangeAspect="1"/>
          </p:cNvPicPr>
          <p:nvPr/>
        </p:nvPicPr>
        <p:blipFill rotWithShape="1">
          <a:blip r:embed="rId2"/>
          <a:srcRect l="29289" r="8437" b="-1"/>
          <a:stretch/>
        </p:blipFill>
        <p:spPr>
          <a:xfrm>
            <a:off x="20" y="736600"/>
            <a:ext cx="4657328" cy="5384798"/>
          </a:xfrm>
          <a:prstGeom prst="rect">
            <a:avLst/>
          </a:prstGeom>
        </p:spPr>
      </p:pic>
    </p:spTree>
    <p:extLst>
      <p:ext uri="{BB962C8B-B14F-4D97-AF65-F5344CB8AC3E}">
        <p14:creationId xmlns:p14="http://schemas.microsoft.com/office/powerpoint/2010/main" val="393416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9CCB-D371-4399-95D4-4BC635731AEE}"/>
              </a:ext>
            </a:extLst>
          </p:cNvPr>
          <p:cNvSpPr>
            <a:spLocks noGrp="1"/>
          </p:cNvSpPr>
          <p:nvPr>
            <p:ph type="title"/>
          </p:nvPr>
        </p:nvSpPr>
        <p:spPr>
          <a:xfrm>
            <a:off x="38100" y="473256"/>
            <a:ext cx="6372127" cy="590931"/>
          </a:xfrm>
        </p:spPr>
        <p:txBody>
          <a:bodyPr>
            <a:normAutofit fontScale="90000"/>
          </a:bodyPr>
          <a:lstStyle/>
          <a:p>
            <a:r>
              <a:rPr lang="en-US" sz="3600" dirty="0">
                <a:solidFill>
                  <a:schemeClr val="accent2"/>
                </a:solidFill>
              </a:rPr>
              <a:t>Difference between AI, ML and DL</a:t>
            </a:r>
            <a:endParaRPr lang="en-IN" sz="3600" dirty="0">
              <a:solidFill>
                <a:schemeClr val="accent2"/>
              </a:solidFill>
            </a:endParaRPr>
          </a:p>
        </p:txBody>
      </p:sp>
      <p:sp>
        <p:nvSpPr>
          <p:cNvPr id="3" name="Slide Number Placeholder 2">
            <a:extLst>
              <a:ext uri="{FF2B5EF4-FFF2-40B4-BE49-F238E27FC236}">
                <a16:creationId xmlns:a16="http://schemas.microsoft.com/office/drawing/2014/main" id="{C5EAF266-37A6-42A0-BEB4-856AA5119E19}"/>
              </a:ext>
            </a:extLst>
          </p:cNvPr>
          <p:cNvSpPr>
            <a:spLocks noGrp="1"/>
          </p:cNvSpPr>
          <p:nvPr>
            <p:ph type="sldNum" sz="quarter" idx="12"/>
          </p:nvPr>
        </p:nvSpPr>
        <p:spPr/>
        <p:txBody>
          <a:bodyPr/>
          <a:lstStyle/>
          <a:p>
            <a:fld id="{C263D6C4-4840-40CC-AC84-17E24B3B7BDE}" type="slidenum">
              <a:rPr lang="en-US" noProof="0" smtClean="0">
                <a:solidFill>
                  <a:schemeClr val="bg1"/>
                </a:solidFill>
              </a:rPr>
              <a:pPr/>
              <a:t>10</a:t>
            </a:fld>
            <a:endParaRPr lang="en-US" noProof="0" dirty="0">
              <a:solidFill>
                <a:schemeClr val="bg1"/>
              </a:solidFill>
            </a:endParaRPr>
          </a:p>
        </p:txBody>
      </p:sp>
      <p:pic>
        <p:nvPicPr>
          <p:cNvPr id="7" name="Picture 6" descr="Diagram&#10;&#10;Description automatically generated">
            <a:extLst>
              <a:ext uri="{FF2B5EF4-FFF2-40B4-BE49-F238E27FC236}">
                <a16:creationId xmlns:a16="http://schemas.microsoft.com/office/drawing/2014/main" id="{1D19E8B6-77D1-4BE2-9261-2FE0FB7B04B1}"/>
              </a:ext>
            </a:extLst>
          </p:cNvPr>
          <p:cNvPicPr>
            <a:picLocks noChangeAspect="1"/>
          </p:cNvPicPr>
          <p:nvPr/>
        </p:nvPicPr>
        <p:blipFill rotWithShape="1">
          <a:blip r:embed="rId2"/>
          <a:srcRect l="4924" t="3672" r="5785" b="5005"/>
          <a:stretch/>
        </p:blipFill>
        <p:spPr>
          <a:xfrm>
            <a:off x="3693651" y="1955747"/>
            <a:ext cx="4572001" cy="4527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99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E1518395-75C9-4D41-9D06-C9644D168160}"/>
              </a:ext>
            </a:extLst>
          </p:cNvPr>
          <p:cNvGraphicFramePr>
            <a:graphicFrameLocks noGrp="1"/>
          </p:cNvGraphicFramePr>
          <p:nvPr>
            <p:ph sz="half" idx="1"/>
            <p:extLst>
              <p:ext uri="{D42A27DB-BD31-4B8C-83A1-F6EECF244321}">
                <p14:modId xmlns:p14="http://schemas.microsoft.com/office/powerpoint/2010/main" val="3229787319"/>
              </p:ext>
            </p:extLst>
          </p:nvPr>
        </p:nvGraphicFramePr>
        <p:xfrm>
          <a:off x="442912" y="1851947"/>
          <a:ext cx="11510790" cy="4074429"/>
        </p:xfrm>
        <a:graphic>
          <a:graphicData uri="http://schemas.openxmlformats.org/drawingml/2006/table">
            <a:tbl>
              <a:tblPr firstRow="1" bandRow="1">
                <a:tableStyleId>{5C22544A-7EE6-4342-B048-85BDC9FD1C3A}</a:tableStyleId>
              </a:tblPr>
              <a:tblGrid>
                <a:gridCol w="3836930">
                  <a:extLst>
                    <a:ext uri="{9D8B030D-6E8A-4147-A177-3AD203B41FA5}">
                      <a16:colId xmlns:a16="http://schemas.microsoft.com/office/drawing/2014/main" val="1829545103"/>
                    </a:ext>
                  </a:extLst>
                </a:gridCol>
                <a:gridCol w="3836930">
                  <a:extLst>
                    <a:ext uri="{9D8B030D-6E8A-4147-A177-3AD203B41FA5}">
                      <a16:colId xmlns:a16="http://schemas.microsoft.com/office/drawing/2014/main" val="3334856385"/>
                    </a:ext>
                  </a:extLst>
                </a:gridCol>
                <a:gridCol w="3836930">
                  <a:extLst>
                    <a:ext uri="{9D8B030D-6E8A-4147-A177-3AD203B41FA5}">
                      <a16:colId xmlns:a16="http://schemas.microsoft.com/office/drawing/2014/main" val="2253130132"/>
                    </a:ext>
                  </a:extLst>
                </a:gridCol>
              </a:tblGrid>
              <a:tr h="711744">
                <a:tc>
                  <a:txBody>
                    <a:bodyPr/>
                    <a:lstStyle/>
                    <a:p>
                      <a:pPr algn="ctr"/>
                      <a:r>
                        <a:rPr lang="en-US" sz="2800" dirty="0"/>
                        <a:t>Artificial Intelligence</a:t>
                      </a:r>
                      <a:endParaRPr lang="en-IN" sz="2800" dirty="0"/>
                    </a:p>
                  </a:txBody>
                  <a:tcPr/>
                </a:tc>
                <a:tc>
                  <a:txBody>
                    <a:bodyPr/>
                    <a:lstStyle/>
                    <a:p>
                      <a:pPr algn="ctr"/>
                      <a:r>
                        <a:rPr lang="en-US" sz="2800" dirty="0"/>
                        <a:t>Machine Learning</a:t>
                      </a:r>
                      <a:endParaRPr lang="en-IN"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Deep Learning</a:t>
                      </a:r>
                      <a:endParaRPr lang="en-IN" sz="1800" dirty="0"/>
                    </a:p>
                    <a:p>
                      <a:endParaRPr lang="en-IN" dirty="0"/>
                    </a:p>
                  </a:txBody>
                  <a:tcPr/>
                </a:tc>
                <a:extLst>
                  <a:ext uri="{0D108BD9-81ED-4DB2-BD59-A6C34878D82A}">
                    <a16:rowId xmlns:a16="http://schemas.microsoft.com/office/drawing/2014/main" val="3894037272"/>
                  </a:ext>
                </a:extLst>
              </a:tr>
              <a:tr h="1544589">
                <a:tc>
                  <a:txBody>
                    <a:bodyPr/>
                    <a:lstStyle/>
                    <a:p>
                      <a:pPr marL="285750" indent="-285750">
                        <a:buFont typeface="Arial" panose="020B0604020202020204" pitchFamily="34" charset="0"/>
                        <a:buChar char="•"/>
                      </a:pPr>
                      <a:r>
                        <a:rPr lang="en-US" dirty="0"/>
                        <a:t>AI means to replicate a human brain, the way a human brain thinks, works and functions. </a:t>
                      </a:r>
                      <a:endParaRPr lang="en-IN" dirty="0"/>
                    </a:p>
                  </a:txBody>
                  <a:tcPr/>
                </a:tc>
                <a:tc>
                  <a:txBody>
                    <a:bodyPr/>
                    <a:lstStyle/>
                    <a:p>
                      <a:pPr marL="285750" indent="-285750">
                        <a:buFont typeface="Arial" panose="020B0604020202020204" pitchFamily="34" charset="0"/>
                        <a:buChar char="•"/>
                      </a:pPr>
                      <a:r>
                        <a:rPr lang="en-US" dirty="0"/>
                        <a:t>Machine learning is one subfield of AI. The core principle here is that machines take data and “learn” for themselves. </a:t>
                      </a:r>
                      <a:endParaRPr lang="en-IN" dirty="0"/>
                    </a:p>
                  </a:txBody>
                  <a:tcPr/>
                </a:tc>
                <a:tc>
                  <a:txBody>
                    <a:bodyPr/>
                    <a:lstStyle/>
                    <a:p>
                      <a:pPr marL="285750" indent="-285750">
                        <a:buFont typeface="Arial" panose="020B0604020202020204" pitchFamily="34" charset="0"/>
                        <a:buChar char="•"/>
                      </a:pPr>
                      <a:r>
                        <a:rPr lang="en-US" dirty="0"/>
                        <a:t>Deep Learning is a subset of ML. The main difference between deep and machine learning is, machine learning models become better progressively but the model still needs some guidance</a:t>
                      </a:r>
                      <a:endParaRPr lang="en-IN" dirty="0"/>
                    </a:p>
                  </a:txBody>
                  <a:tcPr/>
                </a:tc>
                <a:extLst>
                  <a:ext uri="{0D108BD9-81ED-4DB2-BD59-A6C34878D82A}">
                    <a16:rowId xmlns:a16="http://schemas.microsoft.com/office/drawing/2014/main" val="2033068952"/>
                  </a:ext>
                </a:extLst>
              </a:tr>
              <a:tr h="1544589">
                <a:tc>
                  <a:txBody>
                    <a:bodyPr/>
                    <a:lstStyle/>
                    <a:p>
                      <a:pPr marL="285750" indent="-285750">
                        <a:buFont typeface="Arial" panose="020B0604020202020204" pitchFamily="34" charset="0"/>
                        <a:buChar char="•"/>
                      </a:pPr>
                      <a:r>
                        <a:rPr lang="en-US" dirty="0"/>
                        <a:t>The main goal here is to increase the success rate of an algorithm instead of increasing accuracy.</a:t>
                      </a:r>
                      <a:endParaRPr lang="en-IN" dirty="0"/>
                    </a:p>
                  </a:txBody>
                  <a:tcPr/>
                </a:tc>
                <a:tc>
                  <a:txBody>
                    <a:bodyPr/>
                    <a:lstStyle/>
                    <a:p>
                      <a:pPr marL="285750" indent="-285750">
                        <a:buFont typeface="Arial" panose="020B0604020202020204" pitchFamily="34" charset="0"/>
                        <a:buChar char="•"/>
                      </a:pPr>
                      <a:r>
                        <a:rPr lang="en-US" dirty="0"/>
                        <a:t>The main goal here is to increase the accuracy of an algorithm instead of its success rate.</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main goal here is to increase the accuracy of an algorithm without any explicit help from the programmer.</a:t>
                      </a:r>
                      <a:endParaRPr lang="en-IN" dirty="0"/>
                    </a:p>
                    <a:p>
                      <a:endParaRPr lang="en-IN" dirty="0"/>
                    </a:p>
                  </a:txBody>
                  <a:tcPr/>
                </a:tc>
                <a:extLst>
                  <a:ext uri="{0D108BD9-81ED-4DB2-BD59-A6C34878D82A}">
                    <a16:rowId xmlns:a16="http://schemas.microsoft.com/office/drawing/2014/main" val="1461080310"/>
                  </a:ext>
                </a:extLst>
              </a:tr>
            </a:tbl>
          </a:graphicData>
        </a:graphic>
      </p:graphicFrame>
      <p:sp>
        <p:nvSpPr>
          <p:cNvPr id="3" name="Slide Number Placeholder 2">
            <a:extLst>
              <a:ext uri="{FF2B5EF4-FFF2-40B4-BE49-F238E27FC236}">
                <a16:creationId xmlns:a16="http://schemas.microsoft.com/office/drawing/2014/main" id="{5564A126-4C03-487F-A39C-736732FC9069}"/>
              </a:ext>
            </a:extLst>
          </p:cNvPr>
          <p:cNvSpPr>
            <a:spLocks noGrp="1"/>
          </p:cNvSpPr>
          <p:nvPr>
            <p:ph type="sldNum" sz="quarter" idx="12"/>
          </p:nvPr>
        </p:nvSpPr>
        <p:spPr/>
        <p:txBody>
          <a:bodyPr/>
          <a:lstStyle/>
          <a:p>
            <a:fld id="{C263D6C4-4840-40CC-AC84-17E24B3B7BDE}" type="slidenum">
              <a:rPr lang="en-US" noProof="0" smtClean="0">
                <a:solidFill>
                  <a:schemeClr val="bg1"/>
                </a:solidFill>
              </a:rPr>
              <a:pPr/>
              <a:t>11</a:t>
            </a:fld>
            <a:endParaRPr lang="en-US" noProof="0" dirty="0">
              <a:solidFill>
                <a:schemeClr val="bg1"/>
              </a:solidFill>
            </a:endParaRPr>
          </a:p>
        </p:txBody>
      </p:sp>
      <p:sp>
        <p:nvSpPr>
          <p:cNvPr id="6" name="Title 1">
            <a:extLst>
              <a:ext uri="{FF2B5EF4-FFF2-40B4-BE49-F238E27FC236}">
                <a16:creationId xmlns:a16="http://schemas.microsoft.com/office/drawing/2014/main" id="{0F3A8B56-0737-4630-9E30-F64CF6EF95A0}"/>
              </a:ext>
            </a:extLst>
          </p:cNvPr>
          <p:cNvSpPr txBox="1">
            <a:spLocks/>
          </p:cNvSpPr>
          <p:nvPr/>
        </p:nvSpPr>
        <p:spPr>
          <a:xfrm>
            <a:off x="0" y="466130"/>
            <a:ext cx="11010899" cy="5909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600" b="0" dirty="0">
                <a:solidFill>
                  <a:schemeClr val="accent2"/>
                </a:solidFill>
              </a:rPr>
              <a:t>Difference between AI, ML and DL</a:t>
            </a:r>
            <a:endParaRPr lang="en-IN" sz="3600" b="0" dirty="0">
              <a:solidFill>
                <a:schemeClr val="accent2"/>
              </a:solidFill>
            </a:endParaRPr>
          </a:p>
        </p:txBody>
      </p:sp>
    </p:spTree>
    <p:extLst>
      <p:ext uri="{BB962C8B-B14F-4D97-AF65-F5344CB8AC3E}">
        <p14:creationId xmlns:p14="http://schemas.microsoft.com/office/powerpoint/2010/main" val="225338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C4457-31B7-4239-9240-5A7EC9A25EAC}"/>
              </a:ext>
            </a:extLst>
          </p:cNvPr>
          <p:cNvSpPr>
            <a:spLocks noGrp="1"/>
          </p:cNvSpPr>
          <p:nvPr>
            <p:ph type="ctrTitle"/>
          </p:nvPr>
        </p:nvSpPr>
        <p:spPr>
          <a:xfrm>
            <a:off x="838199" y="3563422"/>
            <a:ext cx="8183881" cy="1754376"/>
          </a:xfrm>
        </p:spPr>
        <p:txBody>
          <a:bodyPr>
            <a:normAutofit/>
          </a:bodyPr>
          <a:lstStyle/>
          <a:p>
            <a:pPr algn="l"/>
            <a:r>
              <a:rPr lang="en-US" sz="4400" b="0" dirty="0">
                <a:solidFill>
                  <a:schemeClr val="accent2"/>
                </a:solidFill>
              </a:rPr>
              <a:t>Examples of Machine learning</a:t>
            </a:r>
            <a:endParaRPr lang="en-IN" sz="4400" b="1" dirty="0">
              <a:solidFill>
                <a:schemeClr val="accent6"/>
              </a:solidFill>
            </a:endParaRPr>
          </a:p>
        </p:txBody>
      </p:sp>
      <p:pic>
        <p:nvPicPr>
          <p:cNvPr id="5" name="Picture 4">
            <a:extLst>
              <a:ext uri="{FF2B5EF4-FFF2-40B4-BE49-F238E27FC236}">
                <a16:creationId xmlns:a16="http://schemas.microsoft.com/office/drawing/2014/main" id="{4DDE947C-7CA4-42A4-87FC-79F067ACE1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316" y="571811"/>
            <a:ext cx="1969468" cy="2722768"/>
          </a:xfrm>
          <a:prstGeom prst="rect">
            <a:avLst/>
          </a:prstGeom>
        </p:spPr>
      </p:pic>
    </p:spTree>
    <p:extLst>
      <p:ext uri="{BB962C8B-B14F-4D97-AF65-F5344CB8AC3E}">
        <p14:creationId xmlns:p14="http://schemas.microsoft.com/office/powerpoint/2010/main" val="348510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0" y="394087"/>
            <a:ext cx="5938887" cy="646331"/>
          </a:xfrm>
        </p:spPr>
        <p:txBody>
          <a:bodyPr/>
          <a:lstStyle/>
          <a:p>
            <a:r>
              <a:rPr lang="en-US" sz="3600" b="0" dirty="0">
                <a:solidFill>
                  <a:schemeClr val="accent2"/>
                </a:solidFill>
              </a:rPr>
              <a:t>Examples of Machine learning</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p:pic>
      <p:pic>
        <p:nvPicPr>
          <p:cNvPr id="27" name="Picture Placeholder 26" descr="Brain with solid fill">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a:stretch/>
        </p:blipFill>
        <p:spPr>
          <a:xfrm>
            <a:off x="5419187" y="2039952"/>
            <a:ext cx="1259505" cy="1259505"/>
          </a:xfrm>
        </p:spPr>
      </p:pic>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a:xfrm>
            <a:off x="7748677" y="2039952"/>
            <a:ext cx="1259505" cy="1259505"/>
          </a:xfrm>
        </p:spPr>
      </p:pic>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3241436" y="2039952"/>
            <a:ext cx="1259505" cy="1259505"/>
          </a:xfrm>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a:xfrm>
            <a:off x="9992695" y="2044865"/>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b="1" u="sng" dirty="0"/>
              <a:t>PREDICTION</a:t>
            </a:r>
          </a:p>
          <a:p>
            <a:pPr marL="285750" indent="-285750" algn="l">
              <a:buFont typeface="Arial" panose="020B0604020202020204" pitchFamily="34" charset="0"/>
              <a:buChar char="•"/>
            </a:pPr>
            <a:r>
              <a:rPr lang="en-US" dirty="0"/>
              <a:t>Housing Price</a:t>
            </a:r>
          </a:p>
          <a:p>
            <a:pPr marL="285750" indent="-285750" algn="l">
              <a:buFont typeface="Arial" panose="020B0604020202020204" pitchFamily="34" charset="0"/>
              <a:buChar char="•"/>
            </a:pPr>
            <a:r>
              <a:rPr lang="en-US" dirty="0"/>
              <a:t>Probability of fault</a:t>
            </a:r>
          </a:p>
          <a:p>
            <a:pPr marL="285750" indent="-285750" algn="l">
              <a:buFont typeface="Arial" panose="020B0604020202020204" pitchFamily="34" charset="0"/>
              <a:buChar char="•"/>
            </a:pPr>
            <a:r>
              <a:rPr lang="en-US" dirty="0"/>
              <a:t>Stock Market</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2759825" y="4240093"/>
            <a:ext cx="1980227" cy="1463040"/>
          </a:xfrm>
        </p:spPr>
        <p:txBody>
          <a:bodyPr/>
          <a:lstStyle/>
          <a:p>
            <a:r>
              <a:rPr lang="en-US" b="1" u="sng" dirty="0"/>
              <a:t>IMAGE RECOGNITION</a:t>
            </a:r>
          </a:p>
          <a:p>
            <a:pPr marL="285750" indent="-285750" algn="l">
              <a:buFont typeface="Arial" panose="020B0604020202020204" pitchFamily="34" charset="0"/>
              <a:buChar char="•"/>
            </a:pPr>
            <a:r>
              <a:rPr lang="en-US" dirty="0"/>
              <a:t>Biometric Locks</a:t>
            </a:r>
          </a:p>
          <a:p>
            <a:pPr marL="285750" indent="-285750" algn="l">
              <a:buFont typeface="Arial" panose="020B0604020202020204" pitchFamily="34" charset="0"/>
              <a:buChar char="•"/>
            </a:pPr>
            <a:r>
              <a:rPr lang="en-US" dirty="0"/>
              <a:t>Face Detection</a:t>
            </a:r>
          </a:p>
          <a:p>
            <a:pPr marL="285750" indent="-285750" algn="l">
              <a:buFont typeface="Arial" panose="020B0604020202020204" pitchFamily="34" charset="0"/>
              <a:buChar char="•"/>
            </a:pPr>
            <a:r>
              <a:rPr lang="en-US" dirty="0"/>
              <a:t>Image classification</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5068389" y="4240093"/>
            <a:ext cx="2063931" cy="1463040"/>
          </a:xfrm>
        </p:spPr>
        <p:txBody>
          <a:bodyPr/>
          <a:lstStyle/>
          <a:p>
            <a:r>
              <a:rPr lang="en-US" b="1" u="sng" dirty="0"/>
              <a:t>SPEECH RECOGNITION</a:t>
            </a:r>
          </a:p>
          <a:p>
            <a:pPr marL="285750" indent="-285750" algn="l">
              <a:buFont typeface="Arial" panose="020B0604020202020204" pitchFamily="34" charset="0"/>
              <a:buChar char="•"/>
            </a:pPr>
            <a:r>
              <a:rPr lang="en-US" dirty="0"/>
              <a:t>Voice Dialing</a:t>
            </a:r>
          </a:p>
          <a:p>
            <a:pPr marL="285750" indent="-285750" algn="l">
              <a:buFont typeface="Arial" panose="020B0604020202020204" pitchFamily="34" charset="0"/>
              <a:buChar char="•"/>
            </a:pPr>
            <a:r>
              <a:rPr lang="en-US" dirty="0"/>
              <a:t>Call Routing</a:t>
            </a:r>
          </a:p>
          <a:p>
            <a:pPr marL="285750" indent="-285750" algn="l">
              <a:buFont typeface="Arial" panose="020B0604020202020204" pitchFamily="34" charset="0"/>
              <a:buChar char="•"/>
            </a:pPr>
            <a:r>
              <a:rPr lang="en-US" dirty="0"/>
              <a:t>Conversations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451948" y="4240093"/>
            <a:ext cx="1909766" cy="1463040"/>
          </a:xfrm>
        </p:spPr>
        <p:txBody>
          <a:bodyPr/>
          <a:lstStyle/>
          <a:p>
            <a:r>
              <a:rPr lang="en-US" u="sng" dirty="0"/>
              <a:t>MEDICAL DIAGNOSIS</a:t>
            </a:r>
          </a:p>
          <a:p>
            <a:pPr marL="285750" indent="-285750" algn="l">
              <a:buFont typeface="Arial" panose="020B0604020202020204" pitchFamily="34" charset="0"/>
              <a:buChar char="•"/>
            </a:pPr>
            <a:r>
              <a:rPr lang="en-US" dirty="0"/>
              <a:t>Cancer Recognition</a:t>
            </a:r>
          </a:p>
          <a:p>
            <a:pPr marL="285750" indent="-285750" algn="l">
              <a:buFont typeface="Arial" panose="020B0604020202020204" pitchFamily="34" charset="0"/>
              <a:buChar char="•"/>
            </a:pPr>
            <a:r>
              <a:rPr lang="en-US" dirty="0"/>
              <a:t>Predicting Diseases</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9695964" y="4240093"/>
            <a:ext cx="1962635" cy="1463040"/>
          </a:xfrm>
        </p:spPr>
        <p:txBody>
          <a:bodyPr/>
          <a:lstStyle/>
          <a:p>
            <a:r>
              <a:rPr lang="en-US" b="1" u="sng" dirty="0"/>
              <a:t>SMART ASSISTANTS</a:t>
            </a:r>
          </a:p>
          <a:p>
            <a:pPr marL="285750" indent="-285750" algn="l">
              <a:buFont typeface="Arial" panose="020B0604020202020204" pitchFamily="34" charset="0"/>
              <a:buChar char="•"/>
            </a:pPr>
            <a:r>
              <a:rPr lang="en-US" dirty="0"/>
              <a:t>Google Assistant</a:t>
            </a:r>
          </a:p>
          <a:p>
            <a:pPr marL="285750" indent="-285750" algn="l">
              <a:buFont typeface="Arial" panose="020B0604020202020204" pitchFamily="34" charset="0"/>
              <a:buChar char="•"/>
            </a:pPr>
            <a:r>
              <a:rPr lang="en-US" dirty="0"/>
              <a:t>Amazon Alexa</a:t>
            </a:r>
          </a:p>
          <a:p>
            <a:pPr marL="285750" indent="-285750" algn="l">
              <a:buFont typeface="Arial" panose="020B0604020202020204" pitchFamily="34" charset="0"/>
              <a:buChar char="•"/>
            </a:pPr>
            <a:r>
              <a:rPr lang="en-US" dirty="0"/>
              <a:t>Cortana</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6639" y="495442"/>
            <a:ext cx="6041137" cy="646331"/>
          </a:xfrm>
        </p:spPr>
        <p:txBody>
          <a:bodyPr/>
          <a:lstStyle/>
          <a:p>
            <a:r>
              <a:rPr lang="en-US" sz="3600" b="0" dirty="0">
                <a:solidFill>
                  <a:schemeClr val="accent2"/>
                </a:solidFill>
              </a:rPr>
              <a:t>Overview of Machine Learning</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15" name="Rectangle: Rounded Corners 14">
            <a:extLst>
              <a:ext uri="{FF2B5EF4-FFF2-40B4-BE49-F238E27FC236}">
                <a16:creationId xmlns:a16="http://schemas.microsoft.com/office/drawing/2014/main" id="{E1038212-3FB9-4FC6-9812-1599B36A60B2}"/>
              </a:ext>
            </a:extLst>
          </p:cNvPr>
          <p:cNvSpPr/>
          <p:nvPr/>
        </p:nvSpPr>
        <p:spPr>
          <a:xfrm>
            <a:off x="4302034" y="1419501"/>
            <a:ext cx="2960916" cy="4267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MACHINE LEARNING</a:t>
            </a:r>
            <a:endParaRPr lang="en-IN" b="1" dirty="0"/>
          </a:p>
        </p:txBody>
      </p:sp>
      <p:cxnSp>
        <p:nvCxnSpPr>
          <p:cNvPr id="17" name="Straight Connector 16">
            <a:extLst>
              <a:ext uri="{FF2B5EF4-FFF2-40B4-BE49-F238E27FC236}">
                <a16:creationId xmlns:a16="http://schemas.microsoft.com/office/drawing/2014/main" id="{D1C02AD6-EDF0-4D3D-91A2-07E29AC13ED4}"/>
              </a:ext>
            </a:extLst>
          </p:cNvPr>
          <p:cNvCxnSpPr>
            <a:cxnSpLocks/>
            <a:stCxn id="15" idx="2"/>
          </p:cNvCxnSpPr>
          <p:nvPr/>
        </p:nvCxnSpPr>
        <p:spPr>
          <a:xfrm>
            <a:off x="5782492" y="1846217"/>
            <a:ext cx="0" cy="452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11C0D21-F169-40EF-A637-1CFCD4F3BFBD}"/>
              </a:ext>
            </a:extLst>
          </p:cNvPr>
          <p:cNvCxnSpPr>
            <a:cxnSpLocks/>
          </p:cNvCxnSpPr>
          <p:nvPr/>
        </p:nvCxnSpPr>
        <p:spPr>
          <a:xfrm flipH="1">
            <a:off x="1863635" y="2299063"/>
            <a:ext cx="8978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BF05901-2B99-4186-BC6C-F85B6CFCB91E}"/>
              </a:ext>
            </a:extLst>
          </p:cNvPr>
          <p:cNvCxnSpPr/>
          <p:nvPr/>
        </p:nvCxnSpPr>
        <p:spPr>
          <a:xfrm>
            <a:off x="1863634" y="2299062"/>
            <a:ext cx="0"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736A35-DA3C-4E8E-98AB-F55C6BA36598}"/>
              </a:ext>
            </a:extLst>
          </p:cNvPr>
          <p:cNvCxnSpPr/>
          <p:nvPr/>
        </p:nvCxnSpPr>
        <p:spPr>
          <a:xfrm>
            <a:off x="10842171" y="2299062"/>
            <a:ext cx="0" cy="287383"/>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0E012E74-0F40-449B-8FA2-2383246193DC}"/>
              </a:ext>
            </a:extLst>
          </p:cNvPr>
          <p:cNvSpPr/>
          <p:nvPr/>
        </p:nvSpPr>
        <p:spPr>
          <a:xfrm>
            <a:off x="1058102" y="2614320"/>
            <a:ext cx="2290347" cy="424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Supervised ML</a:t>
            </a:r>
            <a:endParaRPr lang="en-IN" b="1" dirty="0"/>
          </a:p>
        </p:txBody>
      </p:sp>
      <p:sp>
        <p:nvSpPr>
          <p:cNvPr id="34" name="Rectangle: Rounded Corners 33">
            <a:extLst>
              <a:ext uri="{FF2B5EF4-FFF2-40B4-BE49-F238E27FC236}">
                <a16:creationId xmlns:a16="http://schemas.microsoft.com/office/drawing/2014/main" id="{B3029015-7090-4F19-9399-37D22C8ED211}"/>
              </a:ext>
            </a:extLst>
          </p:cNvPr>
          <p:cNvSpPr/>
          <p:nvPr/>
        </p:nvSpPr>
        <p:spPr>
          <a:xfrm>
            <a:off x="8887104" y="2586445"/>
            <a:ext cx="2891231" cy="424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Reinforcement Learning</a:t>
            </a:r>
            <a:endParaRPr lang="en-IN" b="1" dirty="0"/>
          </a:p>
        </p:txBody>
      </p:sp>
      <p:sp>
        <p:nvSpPr>
          <p:cNvPr id="38" name="Rectangle: Rounded Corners 37">
            <a:extLst>
              <a:ext uri="{FF2B5EF4-FFF2-40B4-BE49-F238E27FC236}">
                <a16:creationId xmlns:a16="http://schemas.microsoft.com/office/drawing/2014/main" id="{05C7351B-0C99-49FA-9AC8-C7D78F1DFD80}"/>
              </a:ext>
            </a:extLst>
          </p:cNvPr>
          <p:cNvSpPr/>
          <p:nvPr/>
        </p:nvSpPr>
        <p:spPr>
          <a:xfrm>
            <a:off x="4972603" y="2614320"/>
            <a:ext cx="2290347" cy="424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Unupervised</a:t>
            </a:r>
            <a:r>
              <a:rPr lang="en-US" b="1" dirty="0"/>
              <a:t> ML</a:t>
            </a:r>
            <a:endParaRPr lang="en-IN" b="1" dirty="0"/>
          </a:p>
        </p:txBody>
      </p:sp>
      <p:cxnSp>
        <p:nvCxnSpPr>
          <p:cNvPr id="40" name="Straight Connector 39">
            <a:extLst>
              <a:ext uri="{FF2B5EF4-FFF2-40B4-BE49-F238E27FC236}">
                <a16:creationId xmlns:a16="http://schemas.microsoft.com/office/drawing/2014/main" id="{036232FB-61F2-409A-B8BD-2712BAB99C63}"/>
              </a:ext>
            </a:extLst>
          </p:cNvPr>
          <p:cNvCxnSpPr>
            <a:cxnSpLocks/>
            <a:stCxn id="38" idx="0"/>
          </p:cNvCxnSpPr>
          <p:nvPr/>
        </p:nvCxnSpPr>
        <p:spPr>
          <a:xfrm flipV="1">
            <a:off x="6117777" y="2285126"/>
            <a:ext cx="0" cy="329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401B56-CCEA-4726-85EB-12116F0DF547}"/>
              </a:ext>
            </a:extLst>
          </p:cNvPr>
          <p:cNvCxnSpPr>
            <a:cxnSpLocks/>
            <a:stCxn id="32" idx="2"/>
          </p:cNvCxnSpPr>
          <p:nvPr/>
        </p:nvCxnSpPr>
        <p:spPr>
          <a:xfrm>
            <a:off x="2203276" y="3039291"/>
            <a:ext cx="0" cy="269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4620F1D-ACCC-4FE8-A3AC-5105CAAE5714}"/>
              </a:ext>
            </a:extLst>
          </p:cNvPr>
          <p:cNvCxnSpPr>
            <a:cxnSpLocks/>
          </p:cNvCxnSpPr>
          <p:nvPr/>
        </p:nvCxnSpPr>
        <p:spPr>
          <a:xfrm flipH="1">
            <a:off x="473531" y="3309257"/>
            <a:ext cx="3459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4CE799-5D78-4D09-AC4A-4C2C61B80BF6}"/>
              </a:ext>
            </a:extLst>
          </p:cNvPr>
          <p:cNvCxnSpPr>
            <a:cxnSpLocks/>
          </p:cNvCxnSpPr>
          <p:nvPr/>
        </p:nvCxnSpPr>
        <p:spPr>
          <a:xfrm>
            <a:off x="473894" y="3309257"/>
            <a:ext cx="0" cy="330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7CCB854-529E-4CD4-BCAE-28A39C1E7E82}"/>
              </a:ext>
            </a:extLst>
          </p:cNvPr>
          <p:cNvCxnSpPr>
            <a:cxnSpLocks/>
          </p:cNvCxnSpPr>
          <p:nvPr/>
        </p:nvCxnSpPr>
        <p:spPr>
          <a:xfrm>
            <a:off x="3933021" y="3309257"/>
            <a:ext cx="0" cy="330926"/>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C212814B-17E7-4D75-BFDD-A66475A572C1}"/>
              </a:ext>
            </a:extLst>
          </p:cNvPr>
          <p:cNvSpPr/>
          <p:nvPr/>
        </p:nvSpPr>
        <p:spPr>
          <a:xfrm>
            <a:off x="148060" y="3640183"/>
            <a:ext cx="1998602" cy="2037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Regression</a:t>
            </a:r>
          </a:p>
          <a:p>
            <a:pPr marL="285750" indent="-285750">
              <a:buFont typeface="Arial" panose="020B0604020202020204" pitchFamily="34" charset="0"/>
              <a:buChar char="•"/>
            </a:pPr>
            <a:r>
              <a:rPr lang="en-US" sz="1100" dirty="0"/>
              <a:t>Linear Regression</a:t>
            </a:r>
          </a:p>
          <a:p>
            <a:pPr marL="285750" indent="-285750">
              <a:buFont typeface="Arial" panose="020B0604020202020204" pitchFamily="34" charset="0"/>
              <a:buChar char="•"/>
            </a:pPr>
            <a:r>
              <a:rPr lang="en-US" sz="1100" dirty="0"/>
              <a:t>Decision Tree Regression</a:t>
            </a:r>
          </a:p>
          <a:p>
            <a:pPr marL="285750" indent="-285750">
              <a:buFont typeface="Arial" panose="020B0604020202020204" pitchFamily="34" charset="0"/>
              <a:buChar char="•"/>
            </a:pPr>
            <a:r>
              <a:rPr lang="en-US" sz="1100" dirty="0"/>
              <a:t>Random Forest Regression</a:t>
            </a:r>
            <a:endParaRPr lang="en-IN" sz="1100" dirty="0"/>
          </a:p>
        </p:txBody>
      </p:sp>
      <p:sp>
        <p:nvSpPr>
          <p:cNvPr id="63" name="Rectangle: Rounded Corners 62">
            <a:extLst>
              <a:ext uri="{FF2B5EF4-FFF2-40B4-BE49-F238E27FC236}">
                <a16:creationId xmlns:a16="http://schemas.microsoft.com/office/drawing/2014/main" id="{697E41FC-AFBF-427F-B120-34FFC4BBBC49}"/>
              </a:ext>
            </a:extLst>
          </p:cNvPr>
          <p:cNvSpPr/>
          <p:nvPr/>
        </p:nvSpPr>
        <p:spPr>
          <a:xfrm>
            <a:off x="2913032" y="3640183"/>
            <a:ext cx="1998602" cy="2037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Classification</a:t>
            </a:r>
          </a:p>
          <a:p>
            <a:pPr marL="285750" indent="-285750">
              <a:buFont typeface="Arial" panose="020B0604020202020204" pitchFamily="34" charset="0"/>
              <a:buChar char="•"/>
            </a:pPr>
            <a:r>
              <a:rPr lang="en-US" sz="1100" dirty="0"/>
              <a:t>Logistic Regression</a:t>
            </a:r>
          </a:p>
          <a:p>
            <a:pPr marL="285750" indent="-285750">
              <a:buFont typeface="Arial" panose="020B0604020202020204" pitchFamily="34" charset="0"/>
              <a:buChar char="•"/>
            </a:pPr>
            <a:r>
              <a:rPr lang="en-US" sz="1100" dirty="0"/>
              <a:t>K-Nearest Neighbor</a:t>
            </a:r>
          </a:p>
          <a:p>
            <a:pPr marL="285750" indent="-285750">
              <a:buFont typeface="Arial" panose="020B0604020202020204" pitchFamily="34" charset="0"/>
              <a:buChar char="•"/>
            </a:pPr>
            <a:r>
              <a:rPr lang="en-US" sz="1100" dirty="0"/>
              <a:t>Support Vector Machines</a:t>
            </a:r>
          </a:p>
          <a:p>
            <a:pPr marL="285750" indent="-285750">
              <a:buFont typeface="Arial" panose="020B0604020202020204" pitchFamily="34" charset="0"/>
              <a:buChar char="•"/>
            </a:pPr>
            <a:r>
              <a:rPr lang="en-US" sz="1100" dirty="0"/>
              <a:t>Naïve Bayes</a:t>
            </a:r>
          </a:p>
          <a:p>
            <a:pPr marL="285750" indent="-285750">
              <a:buFont typeface="Arial" panose="020B0604020202020204" pitchFamily="34" charset="0"/>
              <a:buChar char="•"/>
            </a:pPr>
            <a:r>
              <a:rPr lang="en-US" sz="1100" dirty="0"/>
              <a:t>Decision Tree </a:t>
            </a:r>
          </a:p>
          <a:p>
            <a:pPr marL="285750" indent="-285750">
              <a:buFont typeface="Arial" panose="020B0604020202020204" pitchFamily="34" charset="0"/>
              <a:buChar char="•"/>
            </a:pPr>
            <a:r>
              <a:rPr lang="en-US" sz="1100" dirty="0"/>
              <a:t>Random Forest </a:t>
            </a:r>
            <a:endParaRPr lang="en-IN" sz="1100" dirty="0"/>
          </a:p>
          <a:p>
            <a:pPr algn="ctr"/>
            <a:endParaRPr lang="en-IN" dirty="0"/>
          </a:p>
        </p:txBody>
      </p:sp>
      <p:cxnSp>
        <p:nvCxnSpPr>
          <p:cNvPr id="65" name="Straight Connector 64">
            <a:extLst>
              <a:ext uri="{FF2B5EF4-FFF2-40B4-BE49-F238E27FC236}">
                <a16:creationId xmlns:a16="http://schemas.microsoft.com/office/drawing/2014/main" id="{3FFD8ED9-26D7-46E9-B5E7-7A6AAD29D886}"/>
              </a:ext>
            </a:extLst>
          </p:cNvPr>
          <p:cNvCxnSpPr>
            <a:cxnSpLocks/>
          </p:cNvCxnSpPr>
          <p:nvPr/>
        </p:nvCxnSpPr>
        <p:spPr>
          <a:xfrm>
            <a:off x="6055910" y="3056708"/>
            <a:ext cx="0" cy="583475"/>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73C949D-2727-4F1C-8331-0C6407CD109E}"/>
              </a:ext>
            </a:extLst>
          </p:cNvPr>
          <p:cNvSpPr/>
          <p:nvPr/>
        </p:nvSpPr>
        <p:spPr>
          <a:xfrm>
            <a:off x="5304627" y="3640184"/>
            <a:ext cx="2087520" cy="918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Clustering</a:t>
            </a:r>
          </a:p>
          <a:p>
            <a:pPr marL="171450" indent="-171450">
              <a:buFont typeface="Arial" panose="020B0604020202020204" pitchFamily="34" charset="0"/>
              <a:buChar char="•"/>
            </a:pPr>
            <a:r>
              <a:rPr lang="en-US" sz="1100" dirty="0"/>
              <a:t>K Means Clustering</a:t>
            </a:r>
          </a:p>
          <a:p>
            <a:pPr marL="171450" indent="-171450">
              <a:buFont typeface="Arial" panose="020B0604020202020204" pitchFamily="34" charset="0"/>
              <a:buChar char="•"/>
            </a:pPr>
            <a:r>
              <a:rPr lang="en-US" sz="1100" dirty="0"/>
              <a:t>Hierarchal Clustering</a:t>
            </a:r>
          </a:p>
        </p:txBody>
      </p:sp>
      <p:sp>
        <p:nvSpPr>
          <p:cNvPr id="76" name="Rectangle: Rounded Corners 75">
            <a:extLst>
              <a:ext uri="{FF2B5EF4-FFF2-40B4-BE49-F238E27FC236}">
                <a16:creationId xmlns:a16="http://schemas.microsoft.com/office/drawing/2014/main" id="{8E7F2A60-DF40-4F3D-B073-FE6C7EDD2435}"/>
              </a:ext>
            </a:extLst>
          </p:cNvPr>
          <p:cNvSpPr/>
          <p:nvPr/>
        </p:nvSpPr>
        <p:spPr>
          <a:xfrm>
            <a:off x="8887104" y="3640184"/>
            <a:ext cx="2610409" cy="918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Environment / Decision based learning</a:t>
            </a:r>
            <a:endParaRPr lang="en-US" sz="1100" dirty="0"/>
          </a:p>
        </p:txBody>
      </p:sp>
      <p:cxnSp>
        <p:nvCxnSpPr>
          <p:cNvPr id="77" name="Straight Connector 76">
            <a:extLst>
              <a:ext uri="{FF2B5EF4-FFF2-40B4-BE49-F238E27FC236}">
                <a16:creationId xmlns:a16="http://schemas.microsoft.com/office/drawing/2014/main" id="{3835F1D8-E248-4797-A6CB-121220F95209}"/>
              </a:ext>
            </a:extLst>
          </p:cNvPr>
          <p:cNvCxnSpPr>
            <a:cxnSpLocks/>
          </p:cNvCxnSpPr>
          <p:nvPr/>
        </p:nvCxnSpPr>
        <p:spPr>
          <a:xfrm>
            <a:off x="10331817" y="3017519"/>
            <a:ext cx="0" cy="6226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2807208"/>
            <a:ext cx="4945598" cy="1243584"/>
          </a:xfrm>
        </p:spPr>
        <p:txBody>
          <a:bodyPr/>
          <a:lstStyle/>
          <a:p>
            <a:r>
              <a:rPr lang="en-US" sz="7200" dirty="0">
                <a:solidFill>
                  <a:schemeClr val="accent2"/>
                </a:solidFill>
              </a:rPr>
              <a:t>Thank You</a:t>
            </a:r>
            <a:endParaRPr lang="en-GB" sz="7200" dirty="0">
              <a:solidFill>
                <a:schemeClr val="accent2"/>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9" name="Rectangle 12">
            <a:extLst>
              <a:ext uri="{FF2B5EF4-FFF2-40B4-BE49-F238E27FC236}">
                <a16:creationId xmlns:a16="http://schemas.microsoft.com/office/drawing/2014/main" id="{76251779-8D21-420C-81E6-564E6B8D1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map&#10;&#10;Description automatically generated">
            <a:extLst>
              <a:ext uri="{FF2B5EF4-FFF2-40B4-BE49-F238E27FC236}">
                <a16:creationId xmlns:a16="http://schemas.microsoft.com/office/drawing/2014/main" id="{156AB275-0F3B-45DB-B8F3-7B3D9309705B}"/>
              </a:ext>
            </a:extLst>
          </p:cNvPr>
          <p:cNvPicPr>
            <a:picLocks noChangeAspect="1"/>
          </p:cNvPicPr>
          <p:nvPr/>
        </p:nvPicPr>
        <p:blipFill rotWithShape="1">
          <a:blip r:embed="rId3"/>
          <a:srcRect l="13342" r="12120" b="1"/>
          <a:stretch/>
        </p:blipFill>
        <p:spPr>
          <a:xfrm>
            <a:off x="4357656" y="10"/>
            <a:ext cx="7834344" cy="6857990"/>
          </a:xfrm>
          <a:prstGeom prst="rect">
            <a:avLst/>
          </a:prstGeom>
          <a:ln>
            <a:noFill/>
          </a:ln>
          <a:effectLst>
            <a:outerShdw blurRad="292100" dist="139700" dir="2700000" algn="tl" rotWithShape="0">
              <a:srgbClr val="333333">
                <a:alpha val="65000"/>
              </a:srgbClr>
            </a:outerShdw>
          </a:effectLst>
        </p:spPr>
      </p:pic>
      <p:pic>
        <p:nvPicPr>
          <p:cNvPr id="8" name="Picture 7" descr="A screenshot of a video game&#10;&#10;Description automatically generated with medium confidence">
            <a:extLst>
              <a:ext uri="{FF2B5EF4-FFF2-40B4-BE49-F238E27FC236}">
                <a16:creationId xmlns:a16="http://schemas.microsoft.com/office/drawing/2014/main" id="{C300681C-8400-4751-956B-6535198E588E}"/>
              </a:ext>
            </a:extLst>
          </p:cNvPr>
          <p:cNvPicPr>
            <a:picLocks noChangeAspect="1"/>
          </p:cNvPicPr>
          <p:nvPr/>
        </p:nvPicPr>
        <p:blipFill rotWithShape="1">
          <a:blip r:embed="rId4"/>
          <a:srcRect/>
          <a:stretch/>
        </p:blipFill>
        <p:spPr>
          <a:xfrm>
            <a:off x="20" y="-7734"/>
            <a:ext cx="12191980" cy="6858000"/>
          </a:xfrm>
          <a:custGeom>
            <a:avLst/>
            <a:gdLst/>
            <a:ahLst/>
            <a:cxnLst/>
            <a:rect l="l" t="t" r="r" b="b"/>
            <a:pathLst>
              <a:path w="12192000" h="6858000">
                <a:moveTo>
                  <a:pt x="5111408" y="0"/>
                </a:moveTo>
                <a:lnTo>
                  <a:pt x="7126786" y="0"/>
                </a:lnTo>
                <a:lnTo>
                  <a:pt x="6378123" y="2963246"/>
                </a:lnTo>
                <a:lnTo>
                  <a:pt x="6395369" y="2967603"/>
                </a:lnTo>
                <a:lnTo>
                  <a:pt x="6393117" y="2971278"/>
                </a:lnTo>
                <a:lnTo>
                  <a:pt x="12192000" y="6526670"/>
                </a:lnTo>
                <a:lnTo>
                  <a:pt x="12192000" y="6858000"/>
                </a:lnTo>
                <a:lnTo>
                  <a:pt x="6964863" y="6858000"/>
                </a:lnTo>
                <a:lnTo>
                  <a:pt x="4477559" y="2481946"/>
                </a:lnTo>
                <a:lnTo>
                  <a:pt x="4483938" y="2483558"/>
                </a:lnTo>
                <a:close/>
                <a:moveTo>
                  <a:pt x="0" y="0"/>
                </a:moveTo>
                <a:lnTo>
                  <a:pt x="4977063" y="0"/>
                </a:lnTo>
                <a:lnTo>
                  <a:pt x="4357655" y="2451652"/>
                </a:lnTo>
                <a:lnTo>
                  <a:pt x="4396589" y="2461489"/>
                </a:lnTo>
                <a:lnTo>
                  <a:pt x="4357655" y="2456241"/>
                </a:lnTo>
                <a:lnTo>
                  <a:pt x="6391351" y="6858000"/>
                </a:lnTo>
                <a:lnTo>
                  <a:pt x="0" y="6858000"/>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
        <p:nvSpPr>
          <p:cNvPr id="30" name="Freeform 8">
            <a:extLst>
              <a:ext uri="{FF2B5EF4-FFF2-40B4-BE49-F238E27FC236}">
                <a16:creationId xmlns:a16="http://schemas.microsoft.com/office/drawing/2014/main" id="{DE3E18B9-EA65-4F38-8226-6336FE2E4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4"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62F653E-EB96-4AC9-A91B-CEB1C4B2A3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099" y="-4763"/>
            <a:ext cx="5014912" cy="6862763"/>
            <a:chOff x="2928938" y="-4763"/>
            <a:chExt cx="5014912" cy="6862763"/>
          </a:xfrm>
        </p:grpSpPr>
        <p:sp>
          <p:nvSpPr>
            <p:cNvPr id="18" name="Freeform 6">
              <a:extLst>
                <a:ext uri="{FF2B5EF4-FFF2-40B4-BE49-F238E27FC236}">
                  <a16:creationId xmlns:a16="http://schemas.microsoft.com/office/drawing/2014/main" id="{ECC00D43-8E81-4392-AF2E-244C34688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1A5EC80B-BFF4-4CEF-99FA-21CF1E781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12">
              <a:extLst>
                <a:ext uri="{FF2B5EF4-FFF2-40B4-BE49-F238E27FC236}">
                  <a16:creationId xmlns:a16="http://schemas.microsoft.com/office/drawing/2014/main" id="{ABC4E041-C450-4FD3-AEAF-9954ABAD4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3">
              <a:extLst>
                <a:ext uri="{FF2B5EF4-FFF2-40B4-BE49-F238E27FC236}">
                  <a16:creationId xmlns:a16="http://schemas.microsoft.com/office/drawing/2014/main" id="{93EF5410-7F55-4F3A-8E76-155C54C80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a16="http://schemas.microsoft.com/office/drawing/2014/main" id="{CFF91E03-4334-4F5F-B289-E985A47A0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5">
              <a:extLst>
                <a:ext uri="{FF2B5EF4-FFF2-40B4-BE49-F238E27FC236}">
                  <a16:creationId xmlns:a16="http://schemas.microsoft.com/office/drawing/2014/main" id="{7E860698-61AE-4DE0-B1D1-9CECA6A0E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85800" y="1634067"/>
            <a:ext cx="4062942" cy="2489200"/>
          </a:xfrm>
          <a:effectLst/>
        </p:spPr>
        <p:txBody>
          <a:bodyPr anchor="b">
            <a:normAutofit/>
          </a:bodyPr>
          <a:lstStyle/>
          <a:p>
            <a:pPr algn="l"/>
            <a:r>
              <a:rPr lang="en-US" sz="5400" dirty="0">
                <a:solidFill>
                  <a:schemeClr val="bg1"/>
                </a:solidFill>
              </a:rPr>
              <a:t>Machine Learning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85801" y="4123267"/>
            <a:ext cx="4062942" cy="1261534"/>
          </a:xfrm>
        </p:spPr>
        <p:txBody>
          <a:bodyPr anchor="t">
            <a:normAutofit/>
          </a:bodyPr>
          <a:lstStyle/>
          <a:p>
            <a:pPr marL="0" indent="0" algn="l">
              <a:buNone/>
            </a:pPr>
            <a:r>
              <a:rPr lang="en-US" dirty="0">
                <a:solidFill>
                  <a:schemeClr val="bg1"/>
                </a:solidFill>
              </a:rPr>
              <a:t>Introduction</a:t>
            </a:r>
          </a:p>
        </p:txBody>
      </p:sp>
    </p:spTree>
    <p:extLst>
      <p:ext uri="{BB962C8B-B14F-4D97-AF65-F5344CB8AC3E}">
        <p14:creationId xmlns:p14="http://schemas.microsoft.com/office/powerpoint/2010/main" val="394693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FAB20A-1CAD-4E7F-B71D-45E288AC0998}"/>
              </a:ext>
            </a:extLst>
          </p:cNvPr>
          <p:cNvPicPr>
            <a:picLocks noChangeAspect="1"/>
          </p:cNvPicPr>
          <p:nvPr/>
        </p:nvPicPr>
        <p:blipFill rotWithShape="1">
          <a:blip r:embed="rId2"/>
          <a:srcRect l="33367" t="22306" r="32662" b="31743"/>
          <a:stretch/>
        </p:blipFill>
        <p:spPr>
          <a:xfrm>
            <a:off x="452283" y="442452"/>
            <a:ext cx="2437767" cy="20254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1" name="Text Placeholder 9">
            <a:extLst>
              <a:ext uri="{FF2B5EF4-FFF2-40B4-BE49-F238E27FC236}">
                <a16:creationId xmlns:a16="http://schemas.microsoft.com/office/drawing/2014/main" id="{B84AD104-C3AD-47B8-BF4B-2BA3C728D3FF}"/>
              </a:ext>
            </a:extLst>
          </p:cNvPr>
          <p:cNvGraphicFramePr/>
          <p:nvPr>
            <p:extLst>
              <p:ext uri="{D42A27DB-BD31-4B8C-83A1-F6EECF244321}">
                <p14:modId xmlns:p14="http://schemas.microsoft.com/office/powerpoint/2010/main" val="3146826285"/>
              </p:ext>
            </p:extLst>
          </p:nvPr>
        </p:nvGraphicFramePr>
        <p:xfrm>
          <a:off x="5224370" y="1961853"/>
          <a:ext cx="6854418" cy="3986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8" name="Group 2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49" name="Rectangle 3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24BDD735-83BC-48EE-8C89-B4C7E0BBA9E9}"/>
              </a:ext>
            </a:extLst>
          </p:cNvPr>
          <p:cNvPicPr>
            <a:picLocks noChangeAspect="1"/>
          </p:cNvPicPr>
          <p:nvPr/>
        </p:nvPicPr>
        <p:blipFill rotWithShape="1">
          <a:blip r:embed="rId2">
            <a:alphaModFix amt="25000"/>
          </a:blip>
          <a:srcRect b="1316"/>
          <a:stretch/>
        </p:blipFill>
        <p:spPr>
          <a:xfrm>
            <a:off x="20" y="10"/>
            <a:ext cx="12191980" cy="6857990"/>
          </a:xfrm>
          <a:prstGeom prst="rect">
            <a:avLst/>
          </a:prstGeom>
          <a:ln>
            <a:noFill/>
          </a:ln>
          <a:effectLst>
            <a:softEdge rad="112500"/>
          </a:effectLst>
        </p:spPr>
      </p:pic>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257744" y="1583702"/>
            <a:ext cx="6277322" cy="1752599"/>
          </a:xfrm>
        </p:spPr>
        <p:txBody>
          <a:bodyPr vert="horz" lIns="91440" tIns="45720" rIns="91440" bIns="45720" rtlCol="0" anchor="b">
            <a:normAutofit/>
          </a:bodyPr>
          <a:lstStyle/>
          <a:p>
            <a:pPr algn="l"/>
            <a:r>
              <a:rPr lang="en-US" sz="5400" dirty="0"/>
              <a:t>Humans Vs Machines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sz="half" idx="1"/>
          </p:nvPr>
        </p:nvSpPr>
        <p:spPr>
          <a:xfrm>
            <a:off x="3463383" y="3336301"/>
            <a:ext cx="6071683" cy="3124201"/>
          </a:xfrm>
        </p:spPr>
        <p:txBody>
          <a:bodyPr vert="horz" lIns="91440" tIns="45720" rIns="91440" bIns="45720" rtlCol="0" anchor="t">
            <a:normAutofit/>
          </a:bodyPr>
          <a:lstStyle/>
          <a:p>
            <a:pPr marL="342900" indent="-342900"/>
            <a:r>
              <a:rPr lang="en-US" sz="2400" dirty="0"/>
              <a:t>How is a machine different from humans?</a:t>
            </a:r>
          </a:p>
          <a:p>
            <a:pPr marL="342900" indent="-342900"/>
            <a:r>
              <a:rPr lang="en-US" sz="2400" dirty="0"/>
              <a:t>Why can’t a machine learn by itself?</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0951856" y="5867131"/>
            <a:ext cx="551167" cy="365125"/>
          </a:xfrm>
        </p:spPr>
        <p:txBody>
          <a:bodyPr vert="horz" lIns="91440" tIns="45720" rIns="91440" bIns="45720" rtlCol="0" anchor="ctr">
            <a:normAutofit/>
          </a:bodyPr>
          <a:lstStyle/>
          <a:p>
            <a:pPr defTabSz="914400">
              <a:spcAft>
                <a:spcPts val="600"/>
              </a:spcAft>
            </a:pPr>
            <a:fld id="{C263D6C4-4840-40CC-AC84-17E24B3B7BDE}" type="slidenum">
              <a:rPr lang="en-US" smtClean="0"/>
              <a:pPr defTabSz="914400">
                <a:spcAft>
                  <a:spcPts val="600"/>
                </a:spcAft>
              </a:pPr>
              <a:t>4</a:t>
            </a:fld>
            <a:endParaRPr lang="en-US"/>
          </a:p>
        </p:txBody>
      </p:sp>
    </p:spTree>
    <p:extLst>
      <p:ext uri="{BB962C8B-B14F-4D97-AF65-F5344CB8AC3E}">
        <p14:creationId xmlns:p14="http://schemas.microsoft.com/office/powerpoint/2010/main" val="2902794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6C6D01B3-6752-44F1-82B7-612BF4D642EE}"/>
              </a:ext>
            </a:extLst>
          </p:cNvPr>
          <p:cNvSpPr>
            <a:spLocks noGrp="1"/>
          </p:cNvSpPr>
          <p:nvPr>
            <p:ph type="title"/>
          </p:nvPr>
        </p:nvSpPr>
        <p:spPr>
          <a:xfrm>
            <a:off x="0" y="0"/>
            <a:ext cx="5130504" cy="1752599"/>
          </a:xfrm>
        </p:spPr>
        <p:txBody>
          <a:bodyPr>
            <a:normAutofit/>
          </a:bodyPr>
          <a:lstStyle/>
          <a:p>
            <a:r>
              <a:rPr lang="en-US" dirty="0">
                <a:solidFill>
                  <a:schemeClr val="accent2"/>
                </a:solidFill>
              </a:rPr>
              <a:t>Humans Vs Machines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0951856" y="5867131"/>
            <a:ext cx="551167" cy="365125"/>
          </a:xfrm>
        </p:spPr>
        <p:txBody>
          <a:bodyPr>
            <a:normAutofit/>
          </a:bodyPr>
          <a:lstStyle/>
          <a:p>
            <a:pPr>
              <a:spcAft>
                <a:spcPts val="600"/>
              </a:spcAft>
            </a:pPr>
            <a:fld id="{C263D6C4-4840-40CC-AC84-17E24B3B7BDE}" type="slidenum">
              <a:rPr lang="en-US" smtClean="0">
                <a:solidFill>
                  <a:schemeClr val="bg1"/>
                </a:solidFill>
              </a:rPr>
              <a:pPr>
                <a:spcAft>
                  <a:spcPts val="600"/>
                </a:spcAft>
              </a:pPr>
              <a:t>5</a:t>
            </a:fld>
            <a:endParaRPr lang="en-US" dirty="0">
              <a:solidFill>
                <a:schemeClr val="bg1"/>
              </a:solidFill>
            </a:endParaRPr>
          </a:p>
        </p:txBody>
      </p:sp>
      <p:graphicFrame>
        <p:nvGraphicFramePr>
          <p:cNvPr id="9" name="Text Placeholder 4">
            <a:extLst>
              <a:ext uri="{FF2B5EF4-FFF2-40B4-BE49-F238E27FC236}">
                <a16:creationId xmlns:a16="http://schemas.microsoft.com/office/drawing/2014/main" id="{4753A934-6421-43D1-9FA3-577016D84469}"/>
              </a:ext>
            </a:extLst>
          </p:cNvPr>
          <p:cNvGraphicFramePr/>
          <p:nvPr>
            <p:extLst>
              <p:ext uri="{D42A27DB-BD31-4B8C-83A1-F6EECF244321}">
                <p14:modId xmlns:p14="http://schemas.microsoft.com/office/powerpoint/2010/main" val="26604966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6389933" cy="641441"/>
          </a:xfrm>
        </p:spPr>
        <p:txBody>
          <a:bodyPr wrap="square" anchor="t">
            <a:normAutofit/>
          </a:bodyPr>
          <a:lstStyle/>
          <a:p>
            <a:r>
              <a:rPr lang="en-US" sz="3600" b="1" dirty="0">
                <a:solidFill>
                  <a:schemeClr val="accent2"/>
                </a:solidFill>
              </a:rPr>
              <a:t>How to make a Machine Learn?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7192346" cy="4659248"/>
          </a:xfrm>
        </p:spPr>
        <p:txBody>
          <a:bodyPr>
            <a:normAutofit/>
          </a:bodyPr>
          <a:lstStyle/>
          <a:p>
            <a:r>
              <a:rPr lang="en-US" sz="1900" dirty="0">
                <a:solidFill>
                  <a:schemeClr val="bg1"/>
                </a:solidFill>
              </a:rPr>
              <a:t>According to Tom Mitchell</a:t>
            </a:r>
            <a:r>
              <a:rPr lang="en-US" sz="1900" i="1" dirty="0">
                <a:solidFill>
                  <a:schemeClr val="bg1"/>
                </a:solidFill>
              </a:rPr>
              <a:t>, a machine is said to learn from experience E with resect to some task T and some performance measure P, if its performance on T, as measured by P, improves with experience E.</a:t>
            </a:r>
          </a:p>
          <a:p>
            <a:r>
              <a:rPr lang="en-US" sz="1900" dirty="0">
                <a:solidFill>
                  <a:schemeClr val="bg1"/>
                </a:solidFill>
              </a:rPr>
              <a:t>In general, the following are the steps to make machines learn –</a:t>
            </a:r>
          </a:p>
          <a:p>
            <a:pPr lvl="1"/>
            <a:r>
              <a:rPr lang="en-US" sz="1900" dirty="0">
                <a:solidFill>
                  <a:schemeClr val="bg1"/>
                </a:solidFill>
              </a:rPr>
              <a:t>Gathering raw data or experience [ BIG DATA HADOOP ]</a:t>
            </a:r>
          </a:p>
          <a:p>
            <a:pPr lvl="1"/>
            <a:r>
              <a:rPr lang="en-US" sz="1900" dirty="0">
                <a:solidFill>
                  <a:schemeClr val="bg1"/>
                </a:solidFill>
              </a:rPr>
              <a:t>Converting data into information [ DATA MINING ]</a:t>
            </a:r>
          </a:p>
          <a:p>
            <a:pPr lvl="1"/>
            <a:r>
              <a:rPr lang="en-US" sz="1900" dirty="0">
                <a:solidFill>
                  <a:schemeClr val="bg1"/>
                </a:solidFill>
              </a:rPr>
              <a:t> Gathering knowledge from information [ MACHINE LEARNING ]</a:t>
            </a:r>
          </a:p>
          <a:p>
            <a:pPr lvl="1"/>
            <a:r>
              <a:rPr lang="en-US" sz="1900" dirty="0">
                <a:solidFill>
                  <a:schemeClr val="bg1"/>
                </a:solidFill>
              </a:rPr>
              <a:t>Becoming intelligent to make decisions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nchor="ctr">
            <a:normAutofit/>
          </a:bodyPr>
          <a:lstStyle/>
          <a:p>
            <a:pPr>
              <a:spcAft>
                <a:spcPts val="600"/>
              </a:spcAft>
            </a:pPr>
            <a:fld id="{C263D6C4-4840-40CC-AC84-17E24B3B7BDE}" type="slidenum">
              <a:rPr lang="en-US" smtClean="0">
                <a:solidFill>
                  <a:schemeClr val="bg1"/>
                </a:solidFill>
              </a:rPr>
              <a:pPr>
                <a:spcAft>
                  <a:spcPts val="600"/>
                </a:spcAft>
              </a:pPr>
              <a:t>6</a:t>
            </a:fld>
            <a:endParaRPr lang="en-US" dirty="0">
              <a:solidFill>
                <a:schemeClr val="bg1"/>
              </a:solidFill>
            </a:endParaRPr>
          </a:p>
        </p:txBody>
      </p:sp>
      <p:pic>
        <p:nvPicPr>
          <p:cNvPr id="9" name="Picture 8" descr="Diagram&#10;&#10;Description automatically generated">
            <a:extLst>
              <a:ext uri="{FF2B5EF4-FFF2-40B4-BE49-F238E27FC236}">
                <a16:creationId xmlns:a16="http://schemas.microsoft.com/office/drawing/2014/main" id="{B1C713AD-DC3F-4FB3-9D6F-1237CF8DC709}"/>
              </a:ext>
            </a:extLst>
          </p:cNvPr>
          <p:cNvPicPr>
            <a:picLocks noChangeAspect="1"/>
          </p:cNvPicPr>
          <p:nvPr/>
        </p:nvPicPr>
        <p:blipFill>
          <a:blip r:embed="rId2"/>
          <a:stretch>
            <a:fillRect/>
          </a:stretch>
        </p:blipFill>
        <p:spPr>
          <a:xfrm>
            <a:off x="8276636" y="1838667"/>
            <a:ext cx="3381964" cy="3535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7C4457-31B7-4239-9240-5A7EC9A25EAC}"/>
              </a:ext>
            </a:extLst>
          </p:cNvPr>
          <p:cNvSpPr>
            <a:spLocks noGrp="1"/>
          </p:cNvSpPr>
          <p:nvPr>
            <p:ph type="ctrTitle"/>
          </p:nvPr>
        </p:nvSpPr>
        <p:spPr>
          <a:xfrm>
            <a:off x="838199" y="3563422"/>
            <a:ext cx="7268147" cy="1754376"/>
          </a:xfrm>
        </p:spPr>
        <p:txBody>
          <a:bodyPr>
            <a:normAutofit/>
          </a:bodyPr>
          <a:lstStyle/>
          <a:p>
            <a:pPr algn="l"/>
            <a:r>
              <a:rPr lang="en-US" sz="4400" dirty="0">
                <a:solidFill>
                  <a:schemeClr val="accent2"/>
                </a:solidFill>
              </a:rPr>
              <a:t> What is Machine Learning ?</a:t>
            </a:r>
            <a:endParaRPr lang="en-IN" sz="4400" dirty="0">
              <a:solidFill>
                <a:schemeClr val="accent2"/>
              </a:solidFill>
            </a:endParaRPr>
          </a:p>
        </p:txBody>
      </p:sp>
      <p:pic>
        <p:nvPicPr>
          <p:cNvPr id="5" name="Picture 4">
            <a:extLst>
              <a:ext uri="{FF2B5EF4-FFF2-40B4-BE49-F238E27FC236}">
                <a16:creationId xmlns:a16="http://schemas.microsoft.com/office/drawing/2014/main" id="{4DDE947C-7CA4-42A4-87FC-79F067ACE1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316" y="571811"/>
            <a:ext cx="1969468" cy="2722768"/>
          </a:xfrm>
          <a:prstGeom prst="rect">
            <a:avLst/>
          </a:prstGeom>
        </p:spPr>
      </p:pic>
    </p:spTree>
    <p:extLst>
      <p:ext uri="{BB962C8B-B14F-4D97-AF65-F5344CB8AC3E}">
        <p14:creationId xmlns:p14="http://schemas.microsoft.com/office/powerpoint/2010/main" val="164892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29086" y="470931"/>
            <a:ext cx="6264522" cy="1029878"/>
          </a:xfrm>
        </p:spPr>
        <p:txBody>
          <a:bodyPr wrap="square" anchor="t">
            <a:normAutofit/>
          </a:bodyPr>
          <a:lstStyle/>
          <a:p>
            <a:r>
              <a:rPr lang="en-US" dirty="0">
                <a:solidFill>
                  <a:schemeClr val="accent2"/>
                </a:solidFill>
              </a:rPr>
              <a:t>What is Machine Learning ?</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533400" y="2124002"/>
            <a:ext cx="5920365" cy="3233189"/>
          </a:xfrm>
        </p:spPr>
        <p:txBody>
          <a:bodyPr>
            <a:normAutofit/>
          </a:bodyPr>
          <a:lstStyle/>
          <a:p>
            <a:r>
              <a:rPr lang="en-US" dirty="0">
                <a:solidFill>
                  <a:schemeClr val="bg1"/>
                </a:solidFill>
              </a:rPr>
              <a:t>Machine Learning (ML) is a branch of computer science where we develop algorithms that make a machine learn to do something without actually making computations about it.</a:t>
            </a:r>
          </a:p>
          <a:p>
            <a:r>
              <a:rPr lang="en-US" dirty="0">
                <a:solidFill>
                  <a:schemeClr val="bg1"/>
                </a:solidFill>
              </a:rPr>
              <a:t>The basic premise of machine learning is to build algorithms that can receive input data and use statistical analysis to predict an output while updating outputs as new data becomes available.</a:t>
            </a:r>
          </a:p>
          <a:p>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nchor="ctr">
            <a:normAutofit/>
          </a:bodyPr>
          <a:lstStyle/>
          <a:p>
            <a:pPr>
              <a:spcAft>
                <a:spcPts val="600"/>
              </a:spcAft>
            </a:pPr>
            <a:fld id="{C263D6C4-4840-40CC-AC84-17E24B3B7BDE}" type="slidenum">
              <a:rPr lang="en-US" smtClean="0">
                <a:solidFill>
                  <a:schemeClr val="bg1"/>
                </a:solidFill>
              </a:rPr>
              <a:pPr>
                <a:spcAft>
                  <a:spcPts val="600"/>
                </a:spcAft>
              </a:pPr>
              <a:t>8</a:t>
            </a:fld>
            <a:endParaRPr lang="en-US" dirty="0">
              <a:solidFill>
                <a:schemeClr val="bg1"/>
              </a:solidFill>
            </a:endParaRPr>
          </a:p>
        </p:txBody>
      </p:sp>
      <p:pic>
        <p:nvPicPr>
          <p:cNvPr id="14" name="Picture 13">
            <a:extLst>
              <a:ext uri="{FF2B5EF4-FFF2-40B4-BE49-F238E27FC236}">
                <a16:creationId xmlns:a16="http://schemas.microsoft.com/office/drawing/2014/main" id="{87CB3C60-CFDC-4947-90A9-8B85AB20D754}"/>
              </a:ext>
            </a:extLst>
          </p:cNvPr>
          <p:cNvPicPr>
            <a:picLocks noChangeAspect="1"/>
          </p:cNvPicPr>
          <p:nvPr/>
        </p:nvPicPr>
        <p:blipFill rotWithShape="1">
          <a:blip r:embed="rId2"/>
          <a:srcRect l="7311" t="15071" r="7928" b="13879"/>
          <a:stretch/>
        </p:blipFill>
        <p:spPr>
          <a:xfrm>
            <a:off x="7313827" y="2218037"/>
            <a:ext cx="4344773" cy="2421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C4457-31B7-4239-9240-5A7EC9A25EAC}"/>
              </a:ext>
            </a:extLst>
          </p:cNvPr>
          <p:cNvSpPr>
            <a:spLocks noGrp="1"/>
          </p:cNvSpPr>
          <p:nvPr>
            <p:ph type="ctrTitle"/>
          </p:nvPr>
        </p:nvSpPr>
        <p:spPr>
          <a:xfrm>
            <a:off x="838199" y="3563422"/>
            <a:ext cx="8183881" cy="1754376"/>
          </a:xfrm>
        </p:spPr>
        <p:txBody>
          <a:bodyPr>
            <a:normAutofit/>
          </a:bodyPr>
          <a:lstStyle/>
          <a:p>
            <a:pPr algn="l"/>
            <a:r>
              <a:rPr lang="en-US" sz="4400" dirty="0">
                <a:solidFill>
                  <a:schemeClr val="accent2"/>
                </a:solidFill>
              </a:rPr>
              <a:t>Difference between AI, ML and DL</a:t>
            </a:r>
            <a:endParaRPr lang="en-IN" sz="4400" dirty="0">
              <a:solidFill>
                <a:schemeClr val="accent2"/>
              </a:solidFill>
            </a:endParaRPr>
          </a:p>
        </p:txBody>
      </p:sp>
      <p:pic>
        <p:nvPicPr>
          <p:cNvPr id="5" name="Picture 4">
            <a:extLst>
              <a:ext uri="{FF2B5EF4-FFF2-40B4-BE49-F238E27FC236}">
                <a16:creationId xmlns:a16="http://schemas.microsoft.com/office/drawing/2014/main" id="{4DDE947C-7CA4-42A4-87FC-79F067ACE1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316" y="571811"/>
            <a:ext cx="1969468" cy="2722768"/>
          </a:xfrm>
          <a:prstGeom prst="rect">
            <a:avLst/>
          </a:prstGeom>
        </p:spPr>
      </p:pic>
    </p:spTree>
    <p:extLst>
      <p:ext uri="{BB962C8B-B14F-4D97-AF65-F5344CB8AC3E}">
        <p14:creationId xmlns:p14="http://schemas.microsoft.com/office/powerpoint/2010/main" val="3935410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JuxtaposeVTI">
  <a:themeElements>
    <a:clrScheme name="AnalogousFromRegularSeedRightStep">
      <a:dk1>
        <a:srgbClr val="000000"/>
      </a:dk1>
      <a:lt1>
        <a:srgbClr val="FFFFFF"/>
      </a:lt1>
      <a:dk2>
        <a:srgbClr val="412436"/>
      </a:dk2>
      <a:lt2>
        <a:srgbClr val="E2E8E7"/>
      </a:lt2>
      <a:accent1>
        <a:srgbClr val="E7293B"/>
      </a:accent1>
      <a:accent2>
        <a:srgbClr val="D55517"/>
      </a:accent2>
      <a:accent3>
        <a:srgbClr val="C89D24"/>
      </a:accent3>
      <a:accent4>
        <a:srgbClr val="96AE13"/>
      </a:accent4>
      <a:accent5>
        <a:srgbClr val="62B821"/>
      </a:accent5>
      <a:accent6>
        <a:srgbClr val="16BE15"/>
      </a:accent6>
      <a:hlink>
        <a:srgbClr val="309289"/>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71af3243-3dd4-4a8d-8c0d-dd76da1f02a5"/>
    <ds:schemaRef ds:uri="http://purl.org/dc/terms/"/>
    <ds:schemaRef ds:uri="http://schemas.microsoft.com/office/2006/metadata/properties"/>
    <ds:schemaRef ds:uri="16c05727-aa75-4e4a-9b5f-8a80a116589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582</TotalTime>
  <Words>605</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Calibri</vt:lpstr>
      <vt:lpstr>Calibri Light</vt:lpstr>
      <vt:lpstr>Corbel</vt:lpstr>
      <vt:lpstr>Franklin Gothic Demi Cond</vt:lpstr>
      <vt:lpstr>Franklin Gothic Medium</vt:lpstr>
      <vt:lpstr>Trade Gothic LT Pro</vt:lpstr>
      <vt:lpstr>Wingdings</vt:lpstr>
      <vt:lpstr>Parallax</vt:lpstr>
      <vt:lpstr>JuxtaposeVTI</vt:lpstr>
      <vt:lpstr>Office Theme</vt:lpstr>
      <vt:lpstr>“Push yourself because, no one else is going to do it for you” </vt:lpstr>
      <vt:lpstr>Machine Learning</vt:lpstr>
      <vt:lpstr>PowerPoint Presentation</vt:lpstr>
      <vt:lpstr>Humans Vs Machines</vt:lpstr>
      <vt:lpstr>Humans Vs Machines</vt:lpstr>
      <vt:lpstr>How to make a Machine Learn?</vt:lpstr>
      <vt:lpstr> What is Machine Learning ?</vt:lpstr>
      <vt:lpstr>What is Machine Learning ?</vt:lpstr>
      <vt:lpstr>Difference between AI, ML and DL</vt:lpstr>
      <vt:lpstr>Difference between AI, ML and DL</vt:lpstr>
      <vt:lpstr>PowerPoint Presentation</vt:lpstr>
      <vt:lpstr>Examples of Machine learning</vt:lpstr>
      <vt:lpstr>Examples of Machine learning</vt:lpstr>
      <vt:lpstr>Overview of 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anmol behl</dc:creator>
  <cp:lastModifiedBy>anmol behl</cp:lastModifiedBy>
  <cp:revision>34</cp:revision>
  <dcterms:created xsi:type="dcterms:W3CDTF">2021-04-08T03:39:47Z</dcterms:created>
  <dcterms:modified xsi:type="dcterms:W3CDTF">2021-05-19T08:53:20Z</dcterms:modified>
</cp:coreProperties>
</file>