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349" r:id="rId3"/>
    <p:sldId id="352" r:id="rId4"/>
    <p:sldId id="354" r:id="rId5"/>
    <p:sldId id="350" r:id="rId6"/>
    <p:sldId id="351" r:id="rId7"/>
    <p:sldId id="356" r:id="rId8"/>
    <p:sldId id="357" r:id="rId9"/>
    <p:sldId id="358" r:id="rId10"/>
    <p:sldId id="359" r:id="rId11"/>
    <p:sldId id="361" r:id="rId12"/>
    <p:sldId id="363" r:id="rId13"/>
    <p:sldId id="365" r:id="rId14"/>
    <p:sldId id="362" r:id="rId15"/>
    <p:sldId id="364" r:id="rId16"/>
  </p:sldIdLst>
  <p:sldSz cx="9144000" cy="5143500" type="screen16x9"/>
  <p:notesSz cx="6858000" cy="9144000"/>
  <p:embeddedFontLst>
    <p:embeddedFont>
      <p:font typeface="Glass Antiqua" panose="020B0604020202020204" charset="0"/>
      <p:regular r:id="rId18"/>
    </p:embeddedFont>
    <p:embeddedFont>
      <p:font typeface="Hammersmith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E1E"/>
    <a:srgbClr val="C8A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5ED117-6A34-4CD6-9E92-32F131AEB7BA}">
  <a:tblStyle styleId="{B15ED117-6A34-4CD6-9E92-32F131AEB7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5CACEE-F3A5-4A5D-9E6F-C250B98710D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8ED2ED-48C5-4D66-9DD3-EFBD870653A3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4CE723-AA87-4ED0-AD5D-E91601580F6F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728FEA0-D99D-49A0-BBAE-7C80CDFC13B7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FF9A8F-15A3-4510-AF59-99CC5C0D35F0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HM0002@e.ntu.edu.sg" userId="c327f638-7452-4059-88e3-516cf826ef26" providerId="ADAL" clId="{F58522D3-6CFD-4FDD-8E81-B0F6E5E3A5D5}"/>
    <pc:docChg chg="modSld">
      <pc:chgData name="BEHM0002@e.ntu.edu.sg" userId="c327f638-7452-4059-88e3-516cf826ef26" providerId="ADAL" clId="{F58522D3-6CFD-4FDD-8E81-B0F6E5E3A5D5}" dt="2022-04-27T08:03:39.560" v="75" actId="20577"/>
      <pc:docMkLst>
        <pc:docMk/>
      </pc:docMkLst>
      <pc:sldChg chg="modSp mod">
        <pc:chgData name="BEHM0002@e.ntu.edu.sg" userId="c327f638-7452-4059-88e3-516cf826ef26" providerId="ADAL" clId="{F58522D3-6CFD-4FDD-8E81-B0F6E5E3A5D5}" dt="2022-04-27T08:03:39.560" v="75" actId="20577"/>
        <pc:sldMkLst>
          <pc:docMk/>
          <pc:sldMk cId="1046474874" sldId="349"/>
        </pc:sldMkLst>
        <pc:spChg chg="mod">
          <ac:chgData name="BEHM0002@e.ntu.edu.sg" userId="c327f638-7452-4059-88e3-516cf826ef26" providerId="ADAL" clId="{F58522D3-6CFD-4FDD-8E81-B0F6E5E3A5D5}" dt="2022-04-27T08:03:39.560" v="75" actId="20577"/>
          <ac:spMkLst>
            <pc:docMk/>
            <pc:sldMk cId="1046474874" sldId="349"/>
            <ac:spMk id="1864" creationId="{00000000-0000-0000-0000-000000000000}"/>
          </ac:spMkLst>
        </pc:spChg>
      </pc:sldChg>
      <pc:sldChg chg="modSp mod">
        <pc:chgData name="BEHM0002@e.ntu.edu.sg" userId="c327f638-7452-4059-88e3-516cf826ef26" providerId="ADAL" clId="{F58522D3-6CFD-4FDD-8E81-B0F6E5E3A5D5}" dt="2022-04-27T08:02:06.454" v="53" actId="20577"/>
        <pc:sldMkLst>
          <pc:docMk/>
          <pc:sldMk cId="815864523" sldId="359"/>
        </pc:sldMkLst>
        <pc:graphicFrameChg chg="modGraphic">
          <ac:chgData name="BEHM0002@e.ntu.edu.sg" userId="c327f638-7452-4059-88e3-516cf826ef26" providerId="ADAL" clId="{F58522D3-6CFD-4FDD-8E81-B0F6E5E3A5D5}" dt="2022-04-27T08:02:06.454" v="53" actId="20577"/>
          <ac:graphicFrameMkLst>
            <pc:docMk/>
            <pc:sldMk cId="815864523" sldId="359"/>
            <ac:graphicFrameMk id="5" creationId="{CC710618-1300-4700-A7ED-3DAAD0E185BC}"/>
          </ac:graphicFrameMkLst>
        </pc:graphicFrameChg>
      </pc:sldChg>
      <pc:sldChg chg="modSp mod">
        <pc:chgData name="BEHM0002@e.ntu.edu.sg" userId="c327f638-7452-4059-88e3-516cf826ef26" providerId="ADAL" clId="{F58522D3-6CFD-4FDD-8E81-B0F6E5E3A5D5}" dt="2022-04-27T08:02:23.901" v="60" actId="20577"/>
        <pc:sldMkLst>
          <pc:docMk/>
          <pc:sldMk cId="1623206448" sldId="362"/>
        </pc:sldMkLst>
        <pc:spChg chg="mod">
          <ac:chgData name="BEHM0002@e.ntu.edu.sg" userId="c327f638-7452-4059-88e3-516cf826ef26" providerId="ADAL" clId="{F58522D3-6CFD-4FDD-8E81-B0F6E5E3A5D5}" dt="2022-04-27T08:02:23.901" v="60" actId="20577"/>
          <ac:spMkLst>
            <pc:docMk/>
            <pc:sldMk cId="1623206448" sldId="362"/>
            <ac:spMk id="1811" creationId="{00000000-0000-0000-0000-000000000000}"/>
          </ac:spMkLst>
        </pc:spChg>
      </pc:sldChg>
    </pc:docChg>
  </pc:docChgLst>
  <pc:docChgLst>
    <pc:chgData name="#BEH MING JUN#" userId="c327f638-7452-4059-88e3-516cf826ef26" providerId="ADAL" clId="{671CE3C8-3E34-48AD-AD55-3D3AB545F615}"/>
    <pc:docChg chg="undo redo custSel addSld delSld modSld sldOrd delMainMaster">
      <pc:chgData name="#BEH MING JUN#" userId="c327f638-7452-4059-88e3-516cf826ef26" providerId="ADAL" clId="{671CE3C8-3E34-48AD-AD55-3D3AB545F615}" dt="2022-04-25T11:28:54.810" v="4879" actId="20577"/>
      <pc:docMkLst>
        <pc:docMk/>
      </pc:docMkLst>
      <pc:sldChg chg="addSp modSp mod">
        <pc:chgData name="#BEH MING JUN#" userId="c327f638-7452-4059-88e3-516cf826ef26" providerId="ADAL" clId="{671CE3C8-3E34-48AD-AD55-3D3AB545F615}" dt="2022-04-25T06:11:25.842" v="375" actId="1036"/>
        <pc:sldMkLst>
          <pc:docMk/>
          <pc:sldMk cId="0" sldId="256"/>
        </pc:sldMkLst>
        <pc:spChg chg="mod">
          <ac:chgData name="#BEH MING JUN#" userId="c327f638-7452-4059-88e3-516cf826ef26" providerId="ADAL" clId="{671CE3C8-3E34-48AD-AD55-3D3AB545F615}" dt="2022-04-25T06:11:25.842" v="375" actId="1036"/>
          <ac:spMkLst>
            <pc:docMk/>
            <pc:sldMk cId="0" sldId="256"/>
            <ac:spMk id="1320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11:25.842" v="375" actId="1036"/>
          <ac:spMkLst>
            <pc:docMk/>
            <pc:sldMk cId="0" sldId="256"/>
            <ac:spMk id="1321" creationId="{00000000-0000-0000-0000-000000000000}"/>
          </ac:spMkLst>
        </pc:spChg>
        <pc:grpChg chg="add mod">
          <ac:chgData name="#BEH MING JUN#" userId="c327f638-7452-4059-88e3-516cf826ef26" providerId="ADAL" clId="{671CE3C8-3E34-48AD-AD55-3D3AB545F615}" dt="2022-04-25T06:11:25.842" v="375" actId="1036"/>
          <ac:grpSpMkLst>
            <pc:docMk/>
            <pc:sldMk cId="0" sldId="256"/>
            <ac:grpSpMk id="2" creationId="{CEA35005-2564-4EB0-B128-346522561F85}"/>
          </ac:grpSpMkLst>
        </pc:grpChg>
        <pc:picChg chg="mod">
          <ac:chgData name="#BEH MING JUN#" userId="c327f638-7452-4059-88e3-516cf826ef26" providerId="ADAL" clId="{671CE3C8-3E34-48AD-AD55-3D3AB545F615}" dt="2022-04-25T06:10:36.467" v="299" actId="164"/>
          <ac:picMkLst>
            <pc:docMk/>
            <pc:sldMk cId="0" sldId="256"/>
            <ac:picMk id="3" creationId="{B7502D19-6AA1-4DDE-B289-A60D42DFE4D9}"/>
          </ac:picMkLst>
        </pc:picChg>
        <pc:picChg chg="add mod ord">
          <ac:chgData name="#BEH MING JUN#" userId="c327f638-7452-4059-88e3-516cf826ef26" providerId="ADAL" clId="{671CE3C8-3E34-48AD-AD55-3D3AB545F615}" dt="2022-04-25T06:10:36.467" v="299" actId="164"/>
          <ac:picMkLst>
            <pc:docMk/>
            <pc:sldMk cId="0" sldId="256"/>
            <ac:picMk id="5" creationId="{78742845-2BF1-422A-8C24-838549801666}"/>
          </ac:picMkLst>
        </pc:picChg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58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59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60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61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62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63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64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65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66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67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68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69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70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71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72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73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74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75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76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77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78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79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80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81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82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83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84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85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86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87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88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89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90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91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92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93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94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95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96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97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98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299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00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01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02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03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04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05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06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07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08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09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10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11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12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13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14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15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16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17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18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19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20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21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22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23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24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25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26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27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28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29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30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31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32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33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34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35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36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37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38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39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40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41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42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43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44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45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46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47"/>
        </pc:sldMkLst>
      </pc:sldChg>
      <pc:sldChg chg="del">
        <pc:chgData name="#BEH MING JUN#" userId="c327f638-7452-4059-88e3-516cf826ef26" providerId="ADAL" clId="{671CE3C8-3E34-48AD-AD55-3D3AB545F615}" dt="2022-04-25T07:04:00.697" v="4027" actId="47"/>
        <pc:sldMkLst>
          <pc:docMk/>
          <pc:sldMk cId="0" sldId="348"/>
        </pc:sldMkLst>
      </pc:sldChg>
      <pc:sldChg chg="addSp modSp mod">
        <pc:chgData name="#BEH MING JUN#" userId="c327f638-7452-4059-88e3-516cf826ef26" providerId="ADAL" clId="{671CE3C8-3E34-48AD-AD55-3D3AB545F615}" dt="2022-04-25T11:28:54.810" v="4879" actId="20577"/>
        <pc:sldMkLst>
          <pc:docMk/>
          <pc:sldMk cId="1046474874" sldId="349"/>
        </pc:sldMkLst>
        <pc:spChg chg="mod">
          <ac:chgData name="#BEH MING JUN#" userId="c327f638-7452-4059-88e3-516cf826ef26" providerId="ADAL" clId="{671CE3C8-3E34-48AD-AD55-3D3AB545F615}" dt="2022-04-25T06:49:17.847" v="3329" actId="14100"/>
          <ac:spMkLst>
            <pc:docMk/>
            <pc:sldMk cId="1046474874" sldId="349"/>
            <ac:spMk id="1861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49:17.847" v="3329" actId="14100"/>
          <ac:spMkLst>
            <pc:docMk/>
            <pc:sldMk cId="1046474874" sldId="349"/>
            <ac:spMk id="1862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49:17.847" v="3329" actId="14100"/>
          <ac:spMkLst>
            <pc:docMk/>
            <pc:sldMk cId="1046474874" sldId="349"/>
            <ac:spMk id="1863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11:28:54.810" v="4879" actId="20577"/>
          <ac:spMkLst>
            <pc:docMk/>
            <pc:sldMk cId="1046474874" sldId="349"/>
            <ac:spMk id="1864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49:17.847" v="3329" actId="14100"/>
          <ac:spMkLst>
            <pc:docMk/>
            <pc:sldMk cId="1046474874" sldId="349"/>
            <ac:spMk id="1890" creationId="{00000000-0000-0000-0000-000000000000}"/>
          </ac:spMkLst>
        </pc:spChg>
        <pc:grpChg chg="mod">
          <ac:chgData name="#BEH MING JUN#" userId="c327f638-7452-4059-88e3-516cf826ef26" providerId="ADAL" clId="{671CE3C8-3E34-48AD-AD55-3D3AB545F615}" dt="2022-04-25T06:49:17.847" v="3329" actId="14100"/>
          <ac:grpSpMkLst>
            <pc:docMk/>
            <pc:sldMk cId="1046474874" sldId="349"/>
            <ac:grpSpMk id="1891" creationId="{00000000-0000-0000-0000-000000000000}"/>
          </ac:grpSpMkLst>
        </pc:grpChg>
        <pc:picChg chg="mod">
          <ac:chgData name="#BEH MING JUN#" userId="c327f638-7452-4059-88e3-516cf826ef26" providerId="ADAL" clId="{671CE3C8-3E34-48AD-AD55-3D3AB545F615}" dt="2022-04-25T06:49:17.847" v="3329" actId="14100"/>
          <ac:picMkLst>
            <pc:docMk/>
            <pc:sldMk cId="1046474874" sldId="349"/>
            <ac:picMk id="4" creationId="{FCBCF93D-5A88-4E12-BC60-48217CC36333}"/>
          </ac:picMkLst>
        </pc:picChg>
        <pc:picChg chg="add mod">
          <ac:chgData name="#BEH MING JUN#" userId="c327f638-7452-4059-88e3-516cf826ef26" providerId="ADAL" clId="{671CE3C8-3E34-48AD-AD55-3D3AB545F615}" dt="2022-04-25T06:49:31.513" v="3333" actId="1076"/>
          <ac:picMkLst>
            <pc:docMk/>
            <pc:sldMk cId="1046474874" sldId="349"/>
            <ac:picMk id="68" creationId="{070D9FA2-B815-45A0-8CD1-32D2D3A2E26E}"/>
          </ac:picMkLst>
        </pc:picChg>
      </pc:sldChg>
      <pc:sldChg chg="addSp delSp modSp mod">
        <pc:chgData name="#BEH MING JUN#" userId="c327f638-7452-4059-88e3-516cf826ef26" providerId="ADAL" clId="{671CE3C8-3E34-48AD-AD55-3D3AB545F615}" dt="2022-04-25T07:03:33.634" v="4026" actId="478"/>
        <pc:sldMkLst>
          <pc:docMk/>
          <pc:sldMk cId="2293735687" sldId="350"/>
        </pc:sldMkLst>
        <pc:picChg chg="add del mod">
          <ac:chgData name="#BEH MING JUN#" userId="c327f638-7452-4059-88e3-516cf826ef26" providerId="ADAL" clId="{671CE3C8-3E34-48AD-AD55-3D3AB545F615}" dt="2022-04-25T06:48:26.658" v="3314" actId="478"/>
          <ac:picMkLst>
            <pc:docMk/>
            <pc:sldMk cId="2293735687" sldId="350"/>
            <ac:picMk id="7" creationId="{BB3BE82F-8DA0-47DB-A840-E71783BA11D6}"/>
          </ac:picMkLst>
        </pc:picChg>
        <pc:picChg chg="add del mod">
          <ac:chgData name="#BEH MING JUN#" userId="c327f638-7452-4059-88e3-516cf826ef26" providerId="ADAL" clId="{671CE3C8-3E34-48AD-AD55-3D3AB545F615}" dt="2022-04-25T07:03:33.634" v="4026" actId="478"/>
          <ac:picMkLst>
            <pc:docMk/>
            <pc:sldMk cId="2293735687" sldId="350"/>
            <ac:picMk id="8" creationId="{0EF875B2-B982-420B-B046-158D050022F5}"/>
          </ac:picMkLst>
        </pc:picChg>
      </pc:sldChg>
      <pc:sldChg chg="addSp delSp modSp mod">
        <pc:chgData name="#BEH MING JUN#" userId="c327f638-7452-4059-88e3-516cf826ef26" providerId="ADAL" clId="{671CE3C8-3E34-48AD-AD55-3D3AB545F615}" dt="2022-04-25T06:49:56.044" v="3344"/>
        <pc:sldMkLst>
          <pc:docMk/>
          <pc:sldMk cId="663784154" sldId="351"/>
        </pc:sldMkLst>
        <pc:spChg chg="mod">
          <ac:chgData name="#BEH MING JUN#" userId="c327f638-7452-4059-88e3-516cf826ef26" providerId="ADAL" clId="{671CE3C8-3E34-48AD-AD55-3D3AB545F615}" dt="2022-04-25T06:06:52.109" v="6" actId="20577"/>
          <ac:spMkLst>
            <pc:docMk/>
            <pc:sldMk cId="663784154" sldId="351"/>
            <ac:spMk id="1332" creationId="{00000000-0000-0000-0000-000000000000}"/>
          </ac:spMkLst>
        </pc:spChg>
        <pc:picChg chg="add del mod">
          <ac:chgData name="#BEH MING JUN#" userId="c327f638-7452-4059-88e3-516cf826ef26" providerId="ADAL" clId="{671CE3C8-3E34-48AD-AD55-3D3AB545F615}" dt="2022-04-25T06:49:39.856" v="3336" actId="478"/>
          <ac:picMkLst>
            <pc:docMk/>
            <pc:sldMk cId="663784154" sldId="351"/>
            <ac:picMk id="19" creationId="{2CF43B0A-2FE1-485F-A956-03DAB6D13FB6}"/>
          </ac:picMkLst>
        </pc:picChg>
        <pc:picChg chg="add mod">
          <ac:chgData name="#BEH MING JUN#" userId="c327f638-7452-4059-88e3-516cf826ef26" providerId="ADAL" clId="{671CE3C8-3E34-48AD-AD55-3D3AB545F615}" dt="2022-04-25T06:49:56.044" v="3344"/>
          <ac:picMkLst>
            <pc:docMk/>
            <pc:sldMk cId="663784154" sldId="351"/>
            <ac:picMk id="20" creationId="{A9A68222-817C-4B11-9262-A7220AD78518}"/>
          </ac:picMkLst>
        </pc:picChg>
      </pc:sldChg>
      <pc:sldChg chg="addSp delSp modSp add mod">
        <pc:chgData name="#BEH MING JUN#" userId="c327f638-7452-4059-88e3-516cf826ef26" providerId="ADAL" clId="{671CE3C8-3E34-48AD-AD55-3D3AB545F615}" dt="2022-04-25T06:49:51.659" v="3341"/>
        <pc:sldMkLst>
          <pc:docMk/>
          <pc:sldMk cId="1400913400" sldId="352"/>
        </pc:sldMkLst>
        <pc:spChg chg="add del mod">
          <ac:chgData name="#BEH MING JUN#" userId="c327f638-7452-4059-88e3-516cf826ef26" providerId="ADAL" clId="{671CE3C8-3E34-48AD-AD55-3D3AB545F615}" dt="2022-04-25T06:13:08.359" v="405" actId="478"/>
          <ac:spMkLst>
            <pc:docMk/>
            <pc:sldMk cId="1400913400" sldId="352"/>
            <ac:spMk id="5" creationId="{AF215A9C-7E80-4DEB-8014-48EA8AB9D1A3}"/>
          </ac:spMkLst>
        </pc:spChg>
        <pc:spChg chg="add del mod">
          <ac:chgData name="#BEH MING JUN#" userId="c327f638-7452-4059-88e3-516cf826ef26" providerId="ADAL" clId="{671CE3C8-3E34-48AD-AD55-3D3AB545F615}" dt="2022-04-25T06:13:21.408" v="411" actId="478"/>
          <ac:spMkLst>
            <pc:docMk/>
            <pc:sldMk cId="1400913400" sldId="352"/>
            <ac:spMk id="7" creationId="{C6FD9936-5747-4738-8960-F9E14D7302B5}"/>
          </ac:spMkLst>
        </pc:spChg>
        <pc:spChg chg="add del mod">
          <ac:chgData name="#BEH MING JUN#" userId="c327f638-7452-4059-88e3-516cf826ef26" providerId="ADAL" clId="{671CE3C8-3E34-48AD-AD55-3D3AB545F615}" dt="2022-04-25T06:13:14.068" v="408" actId="478"/>
          <ac:spMkLst>
            <pc:docMk/>
            <pc:sldMk cId="1400913400" sldId="352"/>
            <ac:spMk id="9" creationId="{8C6D3C42-0964-49E3-93BB-39F816911759}"/>
          </ac:spMkLst>
        </pc:spChg>
        <pc:spChg chg="add del mod">
          <ac:chgData name="#BEH MING JUN#" userId="c327f638-7452-4059-88e3-516cf826ef26" providerId="ADAL" clId="{671CE3C8-3E34-48AD-AD55-3D3AB545F615}" dt="2022-04-25T06:13:17.053" v="409" actId="478"/>
          <ac:spMkLst>
            <pc:docMk/>
            <pc:sldMk cId="1400913400" sldId="352"/>
            <ac:spMk id="11" creationId="{2129EBEA-3AC1-45A4-9079-7144C917173C}"/>
          </ac:spMkLst>
        </pc:spChg>
        <pc:spChg chg="add del mod">
          <ac:chgData name="#BEH MING JUN#" userId="c327f638-7452-4059-88e3-516cf826ef26" providerId="ADAL" clId="{671CE3C8-3E34-48AD-AD55-3D3AB545F615}" dt="2022-04-25T06:13:17.846" v="410" actId="478"/>
          <ac:spMkLst>
            <pc:docMk/>
            <pc:sldMk cId="1400913400" sldId="352"/>
            <ac:spMk id="13" creationId="{70EAB40C-32B8-46B2-98C3-AD7E656CB04C}"/>
          </ac:spMkLst>
        </pc:spChg>
        <pc:spChg chg="mod">
          <ac:chgData name="#BEH MING JUN#" userId="c327f638-7452-4059-88e3-516cf826ef26" providerId="ADAL" clId="{671CE3C8-3E34-48AD-AD55-3D3AB545F615}" dt="2022-04-25T06:16:39.704" v="616" actId="1076"/>
          <ac:spMkLst>
            <pc:docMk/>
            <pc:sldMk cId="1400913400" sldId="352"/>
            <ac:spMk id="2363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16:48.981" v="617" actId="1076"/>
          <ac:spMkLst>
            <pc:docMk/>
            <pc:sldMk cId="1400913400" sldId="352"/>
            <ac:spMk id="2364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18:20.542" v="672" actId="20577"/>
          <ac:spMkLst>
            <pc:docMk/>
            <pc:sldMk cId="1400913400" sldId="352"/>
            <ac:spMk id="2365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18:28.414" v="698" actId="20577"/>
          <ac:spMkLst>
            <pc:docMk/>
            <pc:sldMk cId="1400913400" sldId="352"/>
            <ac:spMk id="2366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6:13:05.760" v="404" actId="478"/>
          <ac:spMkLst>
            <pc:docMk/>
            <pc:sldMk cId="1400913400" sldId="352"/>
            <ac:spMk id="2367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6:13:05.760" v="404" actId="478"/>
          <ac:spMkLst>
            <pc:docMk/>
            <pc:sldMk cId="1400913400" sldId="352"/>
            <ac:spMk id="2368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6:13:14.068" v="408" actId="478"/>
          <ac:spMkLst>
            <pc:docMk/>
            <pc:sldMk cId="1400913400" sldId="352"/>
            <ac:spMk id="2369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6:13:14.068" v="408" actId="478"/>
          <ac:spMkLst>
            <pc:docMk/>
            <pc:sldMk cId="1400913400" sldId="352"/>
            <ac:spMk id="2370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6:13:05.760" v="404" actId="478"/>
          <ac:spMkLst>
            <pc:docMk/>
            <pc:sldMk cId="1400913400" sldId="352"/>
            <ac:spMk id="2371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45:22.886" v="3078" actId="20577"/>
          <ac:spMkLst>
            <pc:docMk/>
            <pc:sldMk cId="1400913400" sldId="352"/>
            <ac:spMk id="2372" creationId="{00000000-0000-0000-0000-000000000000}"/>
          </ac:spMkLst>
        </pc:spChg>
        <pc:spChg chg="del mod">
          <ac:chgData name="#BEH MING JUN#" userId="c327f638-7452-4059-88e3-516cf826ef26" providerId="ADAL" clId="{671CE3C8-3E34-48AD-AD55-3D3AB545F615}" dt="2022-04-25T06:13:31.969" v="413" actId="478"/>
          <ac:spMkLst>
            <pc:docMk/>
            <pc:sldMk cId="1400913400" sldId="352"/>
            <ac:spMk id="2373" creationId="{00000000-0000-0000-0000-000000000000}"/>
          </ac:spMkLst>
        </pc:spChg>
        <pc:spChg chg="del mod">
          <ac:chgData name="#BEH MING JUN#" userId="c327f638-7452-4059-88e3-516cf826ef26" providerId="ADAL" clId="{671CE3C8-3E34-48AD-AD55-3D3AB545F615}" dt="2022-04-25T06:13:32.533" v="414" actId="478"/>
          <ac:spMkLst>
            <pc:docMk/>
            <pc:sldMk cId="1400913400" sldId="352"/>
            <ac:spMk id="2374" creationId="{00000000-0000-0000-0000-000000000000}"/>
          </ac:spMkLst>
        </pc:spChg>
        <pc:spChg chg="add del mod">
          <ac:chgData name="#BEH MING JUN#" userId="c327f638-7452-4059-88e3-516cf826ef26" providerId="ADAL" clId="{671CE3C8-3E34-48AD-AD55-3D3AB545F615}" dt="2022-04-25T06:15:26.697" v="463" actId="478"/>
          <ac:spMkLst>
            <pc:docMk/>
            <pc:sldMk cId="1400913400" sldId="352"/>
            <ac:spMk id="2375" creationId="{00000000-0000-0000-0000-000000000000}"/>
          </ac:spMkLst>
        </pc:spChg>
        <pc:spChg chg="add del mod">
          <ac:chgData name="#BEH MING JUN#" userId="c327f638-7452-4059-88e3-516cf826ef26" providerId="ADAL" clId="{671CE3C8-3E34-48AD-AD55-3D3AB545F615}" dt="2022-04-25T06:15:26.211" v="462" actId="478"/>
          <ac:spMkLst>
            <pc:docMk/>
            <pc:sldMk cId="1400913400" sldId="352"/>
            <ac:spMk id="2376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6:13:14.068" v="408" actId="478"/>
          <ac:spMkLst>
            <pc:docMk/>
            <pc:sldMk cId="1400913400" sldId="352"/>
            <ac:spMk id="2377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6:13:14.068" v="408" actId="478"/>
          <ac:spMkLst>
            <pc:docMk/>
            <pc:sldMk cId="1400913400" sldId="352"/>
            <ac:spMk id="2378" creationId="{00000000-0000-0000-0000-000000000000}"/>
          </ac:spMkLst>
        </pc:spChg>
        <pc:picChg chg="add mod">
          <ac:chgData name="#BEH MING JUN#" userId="c327f638-7452-4059-88e3-516cf826ef26" providerId="ADAL" clId="{671CE3C8-3E34-48AD-AD55-3D3AB545F615}" dt="2022-04-25T06:16:39.704" v="616" actId="1076"/>
          <ac:picMkLst>
            <pc:docMk/>
            <pc:sldMk cId="1400913400" sldId="352"/>
            <ac:picMk id="3" creationId="{4AAC954C-8E2A-43B6-87DE-44747B06F91A}"/>
          </ac:picMkLst>
        </pc:picChg>
        <pc:picChg chg="add mod">
          <ac:chgData name="#BEH MING JUN#" userId="c327f638-7452-4059-88e3-516cf826ef26" providerId="ADAL" clId="{671CE3C8-3E34-48AD-AD55-3D3AB545F615}" dt="2022-04-25T06:17:00.719" v="640" actId="1076"/>
          <ac:picMkLst>
            <pc:docMk/>
            <pc:sldMk cId="1400913400" sldId="352"/>
            <ac:picMk id="15" creationId="{1FFBDE9D-BBDA-4A35-B6EC-A83D8B279EAA}"/>
          </ac:picMkLst>
        </pc:picChg>
        <pc:picChg chg="add del mod">
          <ac:chgData name="#BEH MING JUN#" userId="c327f638-7452-4059-88e3-516cf826ef26" providerId="ADAL" clId="{671CE3C8-3E34-48AD-AD55-3D3AB545F615}" dt="2022-04-25T06:49:35.831" v="3334" actId="478"/>
          <ac:picMkLst>
            <pc:docMk/>
            <pc:sldMk cId="1400913400" sldId="352"/>
            <ac:picMk id="32" creationId="{92F5D26B-A286-43FF-A5CA-CED2C6146D9F}"/>
          </ac:picMkLst>
        </pc:picChg>
        <pc:picChg chg="add mod">
          <ac:chgData name="#BEH MING JUN#" userId="c327f638-7452-4059-88e3-516cf826ef26" providerId="ADAL" clId="{671CE3C8-3E34-48AD-AD55-3D3AB545F615}" dt="2022-04-25T06:49:51.659" v="3341"/>
          <ac:picMkLst>
            <pc:docMk/>
            <pc:sldMk cId="1400913400" sldId="352"/>
            <ac:picMk id="33" creationId="{08F69835-0DAA-4EE5-8E73-57C7AC5973B6}"/>
          </ac:picMkLst>
        </pc:picChg>
      </pc:sldChg>
      <pc:sldChg chg="modSp add del mod">
        <pc:chgData name="#BEH MING JUN#" userId="c327f638-7452-4059-88e3-516cf826ef26" providerId="ADAL" clId="{671CE3C8-3E34-48AD-AD55-3D3AB545F615}" dt="2022-04-25T06:18:38.286" v="699" actId="47"/>
        <pc:sldMkLst>
          <pc:docMk/>
          <pc:sldMk cId="82844773" sldId="353"/>
        </pc:sldMkLst>
        <pc:spChg chg="mod">
          <ac:chgData name="#BEH MING JUN#" userId="c327f638-7452-4059-88e3-516cf826ef26" providerId="ADAL" clId="{671CE3C8-3E34-48AD-AD55-3D3AB545F615}" dt="2022-04-25T06:17:20.491" v="647" actId="20577"/>
          <ac:spMkLst>
            <pc:docMk/>
            <pc:sldMk cId="82844773" sldId="353"/>
            <ac:spMk id="2372" creationId="{00000000-0000-0000-0000-000000000000}"/>
          </ac:spMkLst>
        </pc:spChg>
      </pc:sldChg>
      <pc:sldChg chg="addSp delSp modSp add mod">
        <pc:chgData name="#BEH MING JUN#" userId="c327f638-7452-4059-88e3-516cf826ef26" providerId="ADAL" clId="{671CE3C8-3E34-48AD-AD55-3D3AB545F615}" dt="2022-04-25T06:49:52.938" v="3342"/>
        <pc:sldMkLst>
          <pc:docMk/>
          <pc:sldMk cId="2597844060" sldId="354"/>
        </pc:sldMkLst>
        <pc:spChg chg="add del mod">
          <ac:chgData name="#BEH MING JUN#" userId="c327f638-7452-4059-88e3-516cf826ef26" providerId="ADAL" clId="{671CE3C8-3E34-48AD-AD55-3D3AB545F615}" dt="2022-04-25T06:21:11.336" v="705" actId="478"/>
          <ac:spMkLst>
            <pc:docMk/>
            <pc:sldMk cId="2597844060" sldId="354"/>
            <ac:spMk id="5" creationId="{C3A2F9F9-5895-449B-9805-81D427E9CD7C}"/>
          </ac:spMkLst>
        </pc:spChg>
        <pc:spChg chg="add del mod">
          <ac:chgData name="#BEH MING JUN#" userId="c327f638-7452-4059-88e3-516cf826ef26" providerId="ADAL" clId="{671CE3C8-3E34-48AD-AD55-3D3AB545F615}" dt="2022-04-25T06:21:11.981" v="706" actId="478"/>
          <ac:spMkLst>
            <pc:docMk/>
            <pc:sldMk cId="2597844060" sldId="354"/>
            <ac:spMk id="7" creationId="{FBAD3FB7-E213-4ED4-96C4-943338E2B2DB}"/>
          </ac:spMkLst>
        </pc:spChg>
        <pc:spChg chg="add del">
          <ac:chgData name="#BEH MING JUN#" userId="c327f638-7452-4059-88e3-516cf826ef26" providerId="ADAL" clId="{671CE3C8-3E34-48AD-AD55-3D3AB545F615}" dt="2022-04-25T06:20:48.096" v="701" actId="22"/>
          <ac:spMkLst>
            <pc:docMk/>
            <pc:sldMk cId="2597844060" sldId="354"/>
            <ac:spMk id="10" creationId="{7037F160-3CC2-4746-902B-A81433065661}"/>
          </ac:spMkLst>
        </pc:spChg>
        <pc:spChg chg="mod">
          <ac:chgData name="#BEH MING JUN#" userId="c327f638-7452-4059-88e3-516cf826ef26" providerId="ADAL" clId="{671CE3C8-3E34-48AD-AD55-3D3AB545F615}" dt="2022-04-25T06:26:07.330" v="1039" actId="1035"/>
          <ac:spMkLst>
            <pc:docMk/>
            <pc:sldMk cId="2597844060" sldId="354"/>
            <ac:spMk id="2363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6:21:09.008" v="703" actId="478"/>
          <ac:spMkLst>
            <pc:docMk/>
            <pc:sldMk cId="2597844060" sldId="354"/>
            <ac:spMk id="2364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26:07.330" v="1039" actId="1035"/>
          <ac:spMkLst>
            <pc:docMk/>
            <pc:sldMk cId="2597844060" sldId="354"/>
            <ac:spMk id="2365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6:21:10.093" v="704" actId="478"/>
          <ac:spMkLst>
            <pc:docMk/>
            <pc:sldMk cId="2597844060" sldId="354"/>
            <ac:spMk id="2366" creationId="{00000000-0000-0000-0000-000000000000}"/>
          </ac:spMkLst>
        </pc:spChg>
        <pc:picChg chg="del">
          <ac:chgData name="#BEH MING JUN#" userId="c327f638-7452-4059-88e3-516cf826ef26" providerId="ADAL" clId="{671CE3C8-3E34-48AD-AD55-3D3AB545F615}" dt="2022-04-25T06:21:13.704" v="707" actId="478"/>
          <ac:picMkLst>
            <pc:docMk/>
            <pc:sldMk cId="2597844060" sldId="354"/>
            <ac:picMk id="3" creationId="{4AAC954C-8E2A-43B6-87DE-44747B06F91A}"/>
          </ac:picMkLst>
        </pc:picChg>
        <pc:picChg chg="add mod">
          <ac:chgData name="#BEH MING JUN#" userId="c327f638-7452-4059-88e3-516cf826ef26" providerId="ADAL" clId="{671CE3C8-3E34-48AD-AD55-3D3AB545F615}" dt="2022-04-25T06:26:02.160" v="1019" actId="1036"/>
          <ac:picMkLst>
            <pc:docMk/>
            <pc:sldMk cId="2597844060" sldId="354"/>
            <ac:picMk id="9" creationId="{C5E66F39-E3B5-45D4-AFED-E918FEB05565}"/>
          </ac:picMkLst>
        </pc:picChg>
        <pc:picChg chg="del">
          <ac:chgData name="#BEH MING JUN#" userId="c327f638-7452-4059-88e3-516cf826ef26" providerId="ADAL" clId="{671CE3C8-3E34-48AD-AD55-3D3AB545F615}" dt="2022-04-25T06:21:07.304" v="702" actId="478"/>
          <ac:picMkLst>
            <pc:docMk/>
            <pc:sldMk cId="2597844060" sldId="354"/>
            <ac:picMk id="15" creationId="{1FFBDE9D-BBDA-4A35-B6EC-A83D8B279EAA}"/>
          </ac:picMkLst>
        </pc:picChg>
        <pc:picChg chg="add del mod">
          <ac:chgData name="#BEH MING JUN#" userId="c327f638-7452-4059-88e3-516cf826ef26" providerId="ADAL" clId="{671CE3C8-3E34-48AD-AD55-3D3AB545F615}" dt="2022-04-25T06:49:37.566" v="3335" actId="478"/>
          <ac:picMkLst>
            <pc:docMk/>
            <pc:sldMk cId="2597844060" sldId="354"/>
            <ac:picMk id="17" creationId="{D3FA71E6-60C7-4027-BC24-B4F9C02C4772}"/>
          </ac:picMkLst>
        </pc:picChg>
        <pc:picChg chg="add mod">
          <ac:chgData name="#BEH MING JUN#" userId="c327f638-7452-4059-88e3-516cf826ef26" providerId="ADAL" clId="{671CE3C8-3E34-48AD-AD55-3D3AB545F615}" dt="2022-04-25T06:49:52.938" v="3342"/>
          <ac:picMkLst>
            <pc:docMk/>
            <pc:sldMk cId="2597844060" sldId="354"/>
            <ac:picMk id="18" creationId="{986AF12D-D58D-493A-A82F-B4E699DF8F55}"/>
          </ac:picMkLst>
        </pc:picChg>
      </pc:sldChg>
      <pc:sldChg chg="addSp delSp modSp add del mod">
        <pc:chgData name="#BEH MING JUN#" userId="c327f638-7452-4059-88e3-516cf826ef26" providerId="ADAL" clId="{671CE3C8-3E34-48AD-AD55-3D3AB545F615}" dt="2022-04-25T06:44:22.019" v="3075" actId="47"/>
        <pc:sldMkLst>
          <pc:docMk/>
          <pc:sldMk cId="566685447" sldId="355"/>
        </pc:sldMkLst>
        <pc:spChg chg="mod">
          <ac:chgData name="#BEH MING JUN#" userId="c327f638-7452-4059-88e3-516cf826ef26" providerId="ADAL" clId="{671CE3C8-3E34-48AD-AD55-3D3AB545F615}" dt="2022-04-25T06:28:50.559" v="1180" actId="20577"/>
          <ac:spMkLst>
            <pc:docMk/>
            <pc:sldMk cId="566685447" sldId="355"/>
            <ac:spMk id="1788" creationId="{00000000-0000-0000-0000-000000000000}"/>
          </ac:spMkLst>
        </pc:spChg>
        <pc:graphicFrameChg chg="add mod modGraphic">
          <ac:chgData name="#BEH MING JUN#" userId="c327f638-7452-4059-88e3-516cf826ef26" providerId="ADAL" clId="{671CE3C8-3E34-48AD-AD55-3D3AB545F615}" dt="2022-04-25T06:32:54.572" v="1397" actId="1076"/>
          <ac:graphicFrameMkLst>
            <pc:docMk/>
            <pc:sldMk cId="566685447" sldId="355"/>
            <ac:graphicFrameMk id="5" creationId="{CC710618-1300-4700-A7ED-3DAAD0E185BC}"/>
          </ac:graphicFrameMkLst>
        </pc:graphicFrameChg>
        <pc:graphicFrameChg chg="del mod modGraphic">
          <ac:chgData name="#BEH MING JUN#" userId="c327f638-7452-4059-88e3-516cf826ef26" providerId="ADAL" clId="{671CE3C8-3E34-48AD-AD55-3D3AB545F615}" dt="2022-04-25T06:32:26.452" v="1391" actId="478"/>
          <ac:graphicFrameMkLst>
            <pc:docMk/>
            <pc:sldMk cId="566685447" sldId="355"/>
            <ac:graphicFrameMk id="1789" creationId="{00000000-0000-0000-0000-000000000000}"/>
          </ac:graphicFrameMkLst>
        </pc:graphicFrameChg>
      </pc:sldChg>
      <pc:sldChg chg="addSp delSp modSp add mod ord">
        <pc:chgData name="#BEH MING JUN#" userId="c327f638-7452-4059-88e3-516cf826ef26" providerId="ADAL" clId="{671CE3C8-3E34-48AD-AD55-3D3AB545F615}" dt="2022-04-25T06:49:57.568" v="3345"/>
        <pc:sldMkLst>
          <pc:docMk/>
          <pc:sldMk cId="4282406847" sldId="356"/>
        </pc:sldMkLst>
        <pc:spChg chg="mod">
          <ac:chgData name="#BEH MING JUN#" userId="c327f638-7452-4059-88e3-516cf826ef26" providerId="ADAL" clId="{671CE3C8-3E34-48AD-AD55-3D3AB545F615}" dt="2022-04-25T06:33:39.256" v="1414" actId="20577"/>
          <ac:spMkLst>
            <pc:docMk/>
            <pc:sldMk cId="4282406847" sldId="356"/>
            <ac:spMk id="1788" creationId="{00000000-0000-0000-0000-000000000000}"/>
          </ac:spMkLst>
        </pc:spChg>
        <pc:graphicFrameChg chg="mod modGraphic">
          <ac:chgData name="#BEH MING JUN#" userId="c327f638-7452-4059-88e3-516cf826ef26" providerId="ADAL" clId="{671CE3C8-3E34-48AD-AD55-3D3AB545F615}" dt="2022-04-25T06:37:31.438" v="2173" actId="1076"/>
          <ac:graphicFrameMkLst>
            <pc:docMk/>
            <pc:sldMk cId="4282406847" sldId="356"/>
            <ac:graphicFrameMk id="5" creationId="{CC710618-1300-4700-A7ED-3DAAD0E185BC}"/>
          </ac:graphicFrameMkLst>
        </pc:graphicFrameChg>
        <pc:picChg chg="add del mod">
          <ac:chgData name="#BEH MING JUN#" userId="c327f638-7452-4059-88e3-516cf826ef26" providerId="ADAL" clId="{671CE3C8-3E34-48AD-AD55-3D3AB545F615}" dt="2022-04-25T06:49:41.757" v="3337" actId="478"/>
          <ac:picMkLst>
            <pc:docMk/>
            <pc:sldMk cId="4282406847" sldId="356"/>
            <ac:picMk id="6" creationId="{66E7EAB2-08E4-4205-A872-9206C97896D4}"/>
          </ac:picMkLst>
        </pc:picChg>
        <pc:picChg chg="add mod">
          <ac:chgData name="#BEH MING JUN#" userId="c327f638-7452-4059-88e3-516cf826ef26" providerId="ADAL" clId="{671CE3C8-3E34-48AD-AD55-3D3AB545F615}" dt="2022-04-25T06:49:57.568" v="3345"/>
          <ac:picMkLst>
            <pc:docMk/>
            <pc:sldMk cId="4282406847" sldId="356"/>
            <ac:picMk id="7" creationId="{CEA2C7FF-A508-4CAE-A570-9820C853E013}"/>
          </ac:picMkLst>
        </pc:picChg>
      </pc:sldChg>
      <pc:sldChg chg="addSp delSp modSp add mod">
        <pc:chgData name="#BEH MING JUN#" userId="c327f638-7452-4059-88e3-516cf826ef26" providerId="ADAL" clId="{671CE3C8-3E34-48AD-AD55-3D3AB545F615}" dt="2022-04-25T06:50:00.429" v="3346"/>
        <pc:sldMkLst>
          <pc:docMk/>
          <pc:sldMk cId="5335812" sldId="357"/>
        </pc:sldMkLst>
        <pc:graphicFrameChg chg="mod modGraphic">
          <ac:chgData name="#BEH MING JUN#" userId="c327f638-7452-4059-88e3-516cf826ef26" providerId="ADAL" clId="{671CE3C8-3E34-48AD-AD55-3D3AB545F615}" dt="2022-04-25T06:42:15.078" v="2877" actId="20577"/>
          <ac:graphicFrameMkLst>
            <pc:docMk/>
            <pc:sldMk cId="5335812" sldId="357"/>
            <ac:graphicFrameMk id="5" creationId="{CC710618-1300-4700-A7ED-3DAAD0E185BC}"/>
          </ac:graphicFrameMkLst>
        </pc:graphicFrameChg>
        <pc:picChg chg="add del mod">
          <ac:chgData name="#BEH MING JUN#" userId="c327f638-7452-4059-88e3-516cf826ef26" providerId="ADAL" clId="{671CE3C8-3E34-48AD-AD55-3D3AB545F615}" dt="2022-04-25T06:49:43.346" v="3338" actId="478"/>
          <ac:picMkLst>
            <pc:docMk/>
            <pc:sldMk cId="5335812" sldId="357"/>
            <ac:picMk id="6" creationId="{BD9DBF56-B33C-4F30-9EF9-D4274CBB8D20}"/>
          </ac:picMkLst>
        </pc:picChg>
        <pc:picChg chg="add mod">
          <ac:chgData name="#BEH MING JUN#" userId="c327f638-7452-4059-88e3-516cf826ef26" providerId="ADAL" clId="{671CE3C8-3E34-48AD-AD55-3D3AB545F615}" dt="2022-04-25T06:50:00.429" v="3346"/>
          <ac:picMkLst>
            <pc:docMk/>
            <pc:sldMk cId="5335812" sldId="357"/>
            <ac:picMk id="7" creationId="{260BFAA2-A692-4E25-AE7E-92AFB1B174A8}"/>
          </ac:picMkLst>
        </pc:picChg>
      </pc:sldChg>
      <pc:sldChg chg="addSp delSp modSp add mod">
        <pc:chgData name="#BEH MING JUN#" userId="c327f638-7452-4059-88e3-516cf826ef26" providerId="ADAL" clId="{671CE3C8-3E34-48AD-AD55-3D3AB545F615}" dt="2022-04-25T06:50:01.062" v="3347"/>
        <pc:sldMkLst>
          <pc:docMk/>
          <pc:sldMk cId="2999504102" sldId="358"/>
        </pc:sldMkLst>
        <pc:graphicFrameChg chg="mod modGraphic">
          <ac:chgData name="#BEH MING JUN#" userId="c327f638-7452-4059-88e3-516cf826ef26" providerId="ADAL" clId="{671CE3C8-3E34-48AD-AD55-3D3AB545F615}" dt="2022-04-25T06:47:07.720" v="3302" actId="1076"/>
          <ac:graphicFrameMkLst>
            <pc:docMk/>
            <pc:sldMk cId="2999504102" sldId="358"/>
            <ac:graphicFrameMk id="5" creationId="{CC710618-1300-4700-A7ED-3DAAD0E185BC}"/>
          </ac:graphicFrameMkLst>
        </pc:graphicFrameChg>
        <pc:picChg chg="add del mod">
          <ac:chgData name="#BEH MING JUN#" userId="c327f638-7452-4059-88e3-516cf826ef26" providerId="ADAL" clId="{671CE3C8-3E34-48AD-AD55-3D3AB545F615}" dt="2022-04-25T06:49:45.211" v="3339" actId="478"/>
          <ac:picMkLst>
            <pc:docMk/>
            <pc:sldMk cId="2999504102" sldId="358"/>
            <ac:picMk id="6" creationId="{B13A662C-7991-4962-9D4C-09CBACDC60D3}"/>
          </ac:picMkLst>
        </pc:picChg>
        <pc:picChg chg="add mod">
          <ac:chgData name="#BEH MING JUN#" userId="c327f638-7452-4059-88e3-516cf826ef26" providerId="ADAL" clId="{671CE3C8-3E34-48AD-AD55-3D3AB545F615}" dt="2022-04-25T06:50:01.062" v="3347"/>
          <ac:picMkLst>
            <pc:docMk/>
            <pc:sldMk cId="2999504102" sldId="358"/>
            <ac:picMk id="7" creationId="{15C92228-ABE8-4382-ACF1-8474255D784C}"/>
          </ac:picMkLst>
        </pc:picChg>
      </pc:sldChg>
      <pc:sldChg chg="addSp delSp modSp add mod">
        <pc:chgData name="#BEH MING JUN#" userId="c327f638-7452-4059-88e3-516cf826ef26" providerId="ADAL" clId="{671CE3C8-3E34-48AD-AD55-3D3AB545F615}" dt="2022-04-25T06:50:01.686" v="3348"/>
        <pc:sldMkLst>
          <pc:docMk/>
          <pc:sldMk cId="815864523" sldId="359"/>
        </pc:sldMkLst>
        <pc:spChg chg="mod">
          <ac:chgData name="#BEH MING JUN#" userId="c327f638-7452-4059-88e3-516cf826ef26" providerId="ADAL" clId="{671CE3C8-3E34-48AD-AD55-3D3AB545F615}" dt="2022-04-25T06:45:43.293" v="3101" actId="20577"/>
          <ac:spMkLst>
            <pc:docMk/>
            <pc:sldMk cId="815864523" sldId="359"/>
            <ac:spMk id="1788" creationId="{00000000-0000-0000-0000-000000000000}"/>
          </ac:spMkLst>
        </pc:spChg>
        <pc:graphicFrameChg chg="mod modGraphic">
          <ac:chgData name="#BEH MING JUN#" userId="c327f638-7452-4059-88e3-516cf826ef26" providerId="ADAL" clId="{671CE3C8-3E34-48AD-AD55-3D3AB545F615}" dt="2022-04-25T06:46:53.252" v="3301" actId="1076"/>
          <ac:graphicFrameMkLst>
            <pc:docMk/>
            <pc:sldMk cId="815864523" sldId="359"/>
            <ac:graphicFrameMk id="5" creationId="{CC710618-1300-4700-A7ED-3DAAD0E185BC}"/>
          </ac:graphicFrameMkLst>
        </pc:graphicFrameChg>
        <pc:picChg chg="add del mod">
          <ac:chgData name="#BEH MING JUN#" userId="c327f638-7452-4059-88e3-516cf826ef26" providerId="ADAL" clId="{671CE3C8-3E34-48AD-AD55-3D3AB545F615}" dt="2022-04-25T06:49:46.852" v="3340" actId="478"/>
          <ac:picMkLst>
            <pc:docMk/>
            <pc:sldMk cId="815864523" sldId="359"/>
            <ac:picMk id="6" creationId="{0557A77B-7676-4791-9A3A-F0B4F1CA9A1E}"/>
          </ac:picMkLst>
        </pc:picChg>
        <pc:picChg chg="add mod">
          <ac:chgData name="#BEH MING JUN#" userId="c327f638-7452-4059-88e3-516cf826ef26" providerId="ADAL" clId="{671CE3C8-3E34-48AD-AD55-3D3AB545F615}" dt="2022-04-25T06:50:01.686" v="3348"/>
          <ac:picMkLst>
            <pc:docMk/>
            <pc:sldMk cId="815864523" sldId="359"/>
            <ac:picMk id="7" creationId="{9E60106B-AFA1-4FE3-838C-F9427086208D}"/>
          </ac:picMkLst>
        </pc:picChg>
      </pc:sldChg>
      <pc:sldChg chg="addSp delSp modSp add del mod">
        <pc:chgData name="#BEH MING JUN#" userId="c327f638-7452-4059-88e3-516cf826ef26" providerId="ADAL" clId="{671CE3C8-3E34-48AD-AD55-3D3AB545F615}" dt="2022-04-25T06:56:39.515" v="3580" actId="47"/>
        <pc:sldMkLst>
          <pc:docMk/>
          <pc:sldMk cId="1433268735" sldId="360"/>
        </pc:sldMkLst>
        <pc:spChg chg="add del mod">
          <ac:chgData name="#BEH MING JUN#" userId="c327f638-7452-4059-88e3-516cf826ef26" providerId="ADAL" clId="{671CE3C8-3E34-48AD-AD55-3D3AB545F615}" dt="2022-04-25T06:55:11.434" v="3545"/>
          <ac:spMkLst>
            <pc:docMk/>
            <pc:sldMk cId="1433268735" sldId="360"/>
            <ac:spMk id="11" creationId="{58D8F3DD-92E0-48C2-8098-CB5A41BE4E12}"/>
          </ac:spMkLst>
        </pc:spChg>
        <pc:spChg chg="mod">
          <ac:chgData name="#BEH MING JUN#" userId="c327f638-7452-4059-88e3-516cf826ef26" providerId="ADAL" clId="{671CE3C8-3E34-48AD-AD55-3D3AB545F615}" dt="2022-04-25T06:53:23.471" v="3390" actId="20577"/>
          <ac:spMkLst>
            <pc:docMk/>
            <pc:sldMk cId="1433268735" sldId="360"/>
            <ac:spMk id="1807" creationId="{00000000-0000-0000-0000-000000000000}"/>
          </ac:spMkLst>
        </pc:spChg>
        <pc:spChg chg="add del mod">
          <ac:chgData name="#BEH MING JUN#" userId="c327f638-7452-4059-88e3-516cf826ef26" providerId="ADAL" clId="{671CE3C8-3E34-48AD-AD55-3D3AB545F615}" dt="2022-04-25T06:55:45.052" v="3577" actId="1076"/>
          <ac:spMkLst>
            <pc:docMk/>
            <pc:sldMk cId="1433268735" sldId="360"/>
            <ac:spMk id="1808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54:57.192" v="3542" actId="1038"/>
          <ac:spMkLst>
            <pc:docMk/>
            <pc:sldMk cId="1433268735" sldId="360"/>
            <ac:spMk id="1809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54:57.192" v="3542" actId="1038"/>
          <ac:spMkLst>
            <pc:docMk/>
            <pc:sldMk cId="1433268735" sldId="360"/>
            <ac:spMk id="1810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55:39.440" v="3576" actId="1076"/>
          <ac:spMkLst>
            <pc:docMk/>
            <pc:sldMk cId="1433268735" sldId="360"/>
            <ac:spMk id="1811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55:48.659" v="3578" actId="1076"/>
          <ac:spMkLst>
            <pc:docMk/>
            <pc:sldMk cId="1433268735" sldId="360"/>
            <ac:spMk id="1812" creationId="{00000000-0000-0000-0000-000000000000}"/>
          </ac:spMkLst>
        </pc:spChg>
        <pc:spChg chg="add del mod">
          <ac:chgData name="#BEH MING JUN#" userId="c327f638-7452-4059-88e3-516cf826ef26" providerId="ADAL" clId="{671CE3C8-3E34-48AD-AD55-3D3AB545F615}" dt="2022-04-25T06:55:33.814" v="3574" actId="1076"/>
          <ac:spMkLst>
            <pc:docMk/>
            <pc:sldMk cId="1433268735" sldId="360"/>
            <ac:spMk id="1813" creationId="{00000000-0000-0000-0000-000000000000}"/>
          </ac:spMkLst>
        </pc:spChg>
        <pc:spChg chg="add del">
          <ac:chgData name="#BEH MING JUN#" userId="c327f638-7452-4059-88e3-516cf826ef26" providerId="ADAL" clId="{671CE3C8-3E34-48AD-AD55-3D3AB545F615}" dt="2022-04-25T06:55:25.949" v="3570" actId="478"/>
          <ac:spMkLst>
            <pc:docMk/>
            <pc:sldMk cId="1433268735" sldId="360"/>
            <ac:spMk id="1814" creationId="{00000000-0000-0000-0000-000000000000}"/>
          </ac:spMkLst>
        </pc:spChg>
        <pc:spChg chg="add del">
          <ac:chgData name="#BEH MING JUN#" userId="c327f638-7452-4059-88e3-516cf826ef26" providerId="ADAL" clId="{671CE3C8-3E34-48AD-AD55-3D3AB545F615}" dt="2022-04-25T06:55:30.575" v="3573" actId="478"/>
          <ac:spMkLst>
            <pc:docMk/>
            <pc:sldMk cId="1433268735" sldId="360"/>
            <ac:spMk id="1815" creationId="{00000000-0000-0000-0000-000000000000}"/>
          </ac:spMkLst>
        </pc:spChg>
      </pc:sldChg>
      <pc:sldChg chg="add del">
        <pc:chgData name="#BEH MING JUN#" userId="c327f638-7452-4059-88e3-516cf826ef26" providerId="ADAL" clId="{671CE3C8-3E34-48AD-AD55-3D3AB545F615}" dt="2022-04-25T06:51:45.329" v="3351" actId="47"/>
        <pc:sldMkLst>
          <pc:docMk/>
          <pc:sldMk cId="3779190253" sldId="361"/>
        </pc:sldMkLst>
      </pc:sldChg>
      <pc:sldChg chg="addSp delSp modSp add mod">
        <pc:chgData name="#BEH MING JUN#" userId="c327f638-7452-4059-88e3-516cf826ef26" providerId="ADAL" clId="{671CE3C8-3E34-48AD-AD55-3D3AB545F615}" dt="2022-04-25T06:59:47.075" v="3946"/>
        <pc:sldMkLst>
          <pc:docMk/>
          <pc:sldMk cId="4155172123" sldId="361"/>
        </pc:sldMkLst>
        <pc:spChg chg="add del mod">
          <ac:chgData name="#BEH MING JUN#" userId="c327f638-7452-4059-88e3-516cf826ef26" providerId="ADAL" clId="{671CE3C8-3E34-48AD-AD55-3D3AB545F615}" dt="2022-04-25T06:51:56.431" v="3355" actId="478"/>
          <ac:spMkLst>
            <pc:docMk/>
            <pc:sldMk cId="4155172123" sldId="361"/>
            <ac:spMk id="3" creationId="{F61DAEE8-DBEF-4513-A448-95504F4FD08F}"/>
          </ac:spMkLst>
        </pc:spChg>
        <pc:spChg chg="mod">
          <ac:chgData name="#BEH MING JUN#" userId="c327f638-7452-4059-88e3-516cf826ef26" providerId="ADAL" clId="{671CE3C8-3E34-48AD-AD55-3D3AB545F615}" dt="2022-04-25T06:51:59.256" v="3364" actId="20577"/>
          <ac:spMkLst>
            <pc:docMk/>
            <pc:sldMk cId="4155172123" sldId="361"/>
            <ac:spMk id="2033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6:51:54.173" v="3354" actId="478"/>
          <ac:spMkLst>
            <pc:docMk/>
            <pc:sldMk cId="4155172123" sldId="361"/>
            <ac:spMk id="2034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6:51:49.780" v="3353" actId="478"/>
          <ac:spMkLst>
            <pc:docMk/>
            <pc:sldMk cId="4155172123" sldId="361"/>
            <ac:spMk id="2036" creationId="{00000000-0000-0000-0000-000000000000}"/>
          </ac:spMkLst>
        </pc:spChg>
        <pc:picChg chg="add mod">
          <ac:chgData name="#BEH MING JUN#" userId="c327f638-7452-4059-88e3-516cf826ef26" providerId="ADAL" clId="{671CE3C8-3E34-48AD-AD55-3D3AB545F615}" dt="2022-04-25T06:59:47.075" v="3946"/>
          <ac:picMkLst>
            <pc:docMk/>
            <pc:sldMk cId="4155172123" sldId="361"/>
            <ac:picMk id="8" creationId="{5A1E6BDB-F87E-4FF6-95CA-C30BFB3CDDA9}"/>
          </ac:picMkLst>
        </pc:picChg>
      </pc:sldChg>
      <pc:sldChg chg="addSp modSp add mod">
        <pc:chgData name="#BEH MING JUN#" userId="c327f638-7452-4059-88e3-516cf826ef26" providerId="ADAL" clId="{671CE3C8-3E34-48AD-AD55-3D3AB545F615}" dt="2022-04-25T11:16:03.079" v="4438" actId="20577"/>
        <pc:sldMkLst>
          <pc:docMk/>
          <pc:sldMk cId="1623206448" sldId="362"/>
        </pc:sldMkLst>
        <pc:spChg chg="add mod">
          <ac:chgData name="#BEH MING JUN#" userId="c327f638-7452-4059-88e3-516cf826ef26" providerId="ADAL" clId="{671CE3C8-3E34-48AD-AD55-3D3AB545F615}" dt="2022-04-25T11:16:03.079" v="4438" actId="20577"/>
          <ac:spMkLst>
            <pc:docMk/>
            <pc:sldMk cId="1623206448" sldId="362"/>
            <ac:spMk id="10" creationId="{26414147-8B2B-4552-BE1A-16119A4AE9FD}"/>
          </ac:spMkLst>
        </pc:spChg>
        <pc:spChg chg="mod">
          <ac:chgData name="#BEH MING JUN#" userId="c327f638-7452-4059-88e3-516cf826ef26" providerId="ADAL" clId="{671CE3C8-3E34-48AD-AD55-3D3AB545F615}" dt="2022-04-25T11:15:54.144" v="4432" actId="20577"/>
          <ac:spMkLst>
            <pc:docMk/>
            <pc:sldMk cId="1623206448" sldId="362"/>
            <ac:spMk id="1811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11:15:59.062" v="4434" actId="20577"/>
          <ac:spMkLst>
            <pc:docMk/>
            <pc:sldMk cId="1623206448" sldId="362"/>
            <ac:spMk id="1812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11:16:00.966" v="4436" actId="20577"/>
          <ac:spMkLst>
            <pc:docMk/>
            <pc:sldMk cId="1623206448" sldId="362"/>
            <ac:spMk id="1813" creationId="{00000000-0000-0000-0000-000000000000}"/>
          </ac:spMkLst>
        </pc:spChg>
        <pc:picChg chg="add mod">
          <ac:chgData name="#BEH MING JUN#" userId="c327f638-7452-4059-88e3-516cf826ef26" providerId="ADAL" clId="{671CE3C8-3E34-48AD-AD55-3D3AB545F615}" dt="2022-04-25T06:59:49.012" v="3948"/>
          <ac:picMkLst>
            <pc:docMk/>
            <pc:sldMk cId="1623206448" sldId="362"/>
            <ac:picMk id="9" creationId="{CEFD04F7-4E9E-4FB5-92E5-ACBA693CDA95}"/>
          </ac:picMkLst>
        </pc:picChg>
      </pc:sldChg>
      <pc:sldChg chg="addSp modSp add mod setBg">
        <pc:chgData name="#BEH MING JUN#" userId="c327f638-7452-4059-88e3-516cf826ef26" providerId="ADAL" clId="{671CE3C8-3E34-48AD-AD55-3D3AB545F615}" dt="2022-04-25T06:59:48.215" v="3947"/>
        <pc:sldMkLst>
          <pc:docMk/>
          <pc:sldMk cId="36428337" sldId="363"/>
        </pc:sldMkLst>
        <pc:spChg chg="mod">
          <ac:chgData name="#BEH MING JUN#" userId="c327f638-7452-4059-88e3-516cf826ef26" providerId="ADAL" clId="{671CE3C8-3E34-48AD-AD55-3D3AB545F615}" dt="2022-04-25T06:56:50.126" v="3600" actId="20577"/>
          <ac:spMkLst>
            <pc:docMk/>
            <pc:sldMk cId="36428337" sldId="363"/>
            <ac:spMk id="1988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06:58:44.180" v="3942" actId="14100"/>
          <ac:spMkLst>
            <pc:docMk/>
            <pc:sldMk cId="36428337" sldId="363"/>
            <ac:spMk id="1989" creationId="{00000000-0000-0000-0000-000000000000}"/>
          </ac:spMkLst>
        </pc:spChg>
        <pc:picChg chg="add mod">
          <ac:chgData name="#BEH MING JUN#" userId="c327f638-7452-4059-88e3-516cf826ef26" providerId="ADAL" clId="{671CE3C8-3E34-48AD-AD55-3D3AB545F615}" dt="2022-04-25T06:59:48.215" v="3947"/>
          <ac:picMkLst>
            <pc:docMk/>
            <pc:sldMk cId="36428337" sldId="363"/>
            <ac:picMk id="8" creationId="{94BB1406-6E20-4903-A55E-AFB2B330888A}"/>
          </ac:picMkLst>
        </pc:picChg>
      </pc:sldChg>
      <pc:sldChg chg="addSp delSp modSp add mod">
        <pc:chgData name="#BEH MING JUN#" userId="c327f638-7452-4059-88e3-516cf826ef26" providerId="ADAL" clId="{671CE3C8-3E34-48AD-AD55-3D3AB545F615}" dt="2022-04-25T07:03:23.105" v="4025" actId="478"/>
        <pc:sldMkLst>
          <pc:docMk/>
          <pc:sldMk cId="2141300045" sldId="364"/>
        </pc:sldMkLst>
        <pc:spChg chg="add del mod">
          <ac:chgData name="#BEH MING JUN#" userId="c327f638-7452-4059-88e3-516cf826ef26" providerId="ADAL" clId="{671CE3C8-3E34-48AD-AD55-3D3AB545F615}" dt="2022-04-25T06:59:35.216" v="3945" actId="478"/>
          <ac:spMkLst>
            <pc:docMk/>
            <pc:sldMk cId="2141300045" sldId="364"/>
            <ac:spMk id="3" creationId="{C7EE556E-9749-4D7A-8E1F-58BCC923A6DE}"/>
          </ac:spMkLst>
        </pc:spChg>
        <pc:spChg chg="add mod">
          <ac:chgData name="#BEH MING JUN#" userId="c327f638-7452-4059-88e3-516cf826ef26" providerId="ADAL" clId="{671CE3C8-3E34-48AD-AD55-3D3AB545F615}" dt="2022-04-25T07:01:22.002" v="3995" actId="14100"/>
          <ac:spMkLst>
            <pc:docMk/>
            <pc:sldMk cId="2141300045" sldId="364"/>
            <ac:spMk id="4" creationId="{6BD115BA-1FEB-4543-8E78-BBB19DDEEFCE}"/>
          </ac:spMkLst>
        </pc:spChg>
        <pc:spChg chg="add del mod">
          <ac:chgData name="#BEH MING JUN#" userId="c327f638-7452-4059-88e3-516cf826ef26" providerId="ADAL" clId="{671CE3C8-3E34-48AD-AD55-3D3AB545F615}" dt="2022-04-25T07:00:17.800" v="3952" actId="478"/>
          <ac:spMkLst>
            <pc:docMk/>
            <pc:sldMk cId="2141300045" sldId="364"/>
            <ac:spMk id="6" creationId="{784ED45B-5169-4E5C-B285-8D3F80C80097}"/>
          </ac:spMkLst>
        </pc:spChg>
        <pc:spChg chg="add del">
          <ac:chgData name="#BEH MING JUN#" userId="c327f638-7452-4059-88e3-516cf826ef26" providerId="ADAL" clId="{671CE3C8-3E34-48AD-AD55-3D3AB545F615}" dt="2022-04-25T07:01:43.867" v="3997" actId="478"/>
          <ac:spMkLst>
            <pc:docMk/>
            <pc:sldMk cId="2141300045" sldId="364"/>
            <ac:spMk id="7" creationId="{0A273C37-4C76-4437-BD6E-AF1C3E5A35A1}"/>
          </ac:spMkLst>
        </pc:spChg>
        <pc:spChg chg="add del mod">
          <ac:chgData name="#BEH MING JUN#" userId="c327f638-7452-4059-88e3-516cf826ef26" providerId="ADAL" clId="{671CE3C8-3E34-48AD-AD55-3D3AB545F615}" dt="2022-04-25T07:03:16.118" v="4024" actId="478"/>
          <ac:spMkLst>
            <pc:docMk/>
            <pc:sldMk cId="2141300045" sldId="364"/>
            <ac:spMk id="8" creationId="{F910B97C-D44A-449B-8BCF-D8136FB4E976}"/>
          </ac:spMkLst>
        </pc:spChg>
        <pc:spChg chg="del mod">
          <ac:chgData name="#BEH MING JUN#" userId="c327f638-7452-4059-88e3-516cf826ef26" providerId="ADAL" clId="{671CE3C8-3E34-48AD-AD55-3D3AB545F615}" dt="2022-04-25T07:00:15.071" v="3951" actId="478"/>
          <ac:spMkLst>
            <pc:docMk/>
            <pc:sldMk cId="2141300045" sldId="364"/>
            <ac:spMk id="2558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6:59:20.614" v="3944" actId="478"/>
          <ac:spMkLst>
            <pc:docMk/>
            <pc:sldMk cId="2141300045" sldId="364"/>
            <ac:spMk id="2559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6:59:20.614" v="3944" actId="478"/>
          <ac:spMkLst>
            <pc:docMk/>
            <pc:sldMk cId="2141300045" sldId="364"/>
            <ac:spMk id="2560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07:03:23.105" v="4025" actId="478"/>
          <ac:spMkLst>
            <pc:docMk/>
            <pc:sldMk cId="2141300045" sldId="364"/>
            <ac:spMk id="2572" creationId="{00000000-0000-0000-0000-000000000000}"/>
          </ac:spMkLst>
        </pc:spChg>
        <pc:grpChg chg="del">
          <ac:chgData name="#BEH MING JUN#" userId="c327f638-7452-4059-88e3-516cf826ef26" providerId="ADAL" clId="{671CE3C8-3E34-48AD-AD55-3D3AB545F615}" dt="2022-04-25T06:59:20.614" v="3944" actId="478"/>
          <ac:grpSpMkLst>
            <pc:docMk/>
            <pc:sldMk cId="2141300045" sldId="364"/>
            <ac:grpSpMk id="2561" creationId="{00000000-0000-0000-0000-000000000000}"/>
          </ac:grpSpMkLst>
        </pc:grpChg>
        <pc:grpChg chg="del">
          <ac:chgData name="#BEH MING JUN#" userId="c327f638-7452-4059-88e3-516cf826ef26" providerId="ADAL" clId="{671CE3C8-3E34-48AD-AD55-3D3AB545F615}" dt="2022-04-25T06:59:20.614" v="3944" actId="478"/>
          <ac:grpSpMkLst>
            <pc:docMk/>
            <pc:sldMk cId="2141300045" sldId="364"/>
            <ac:grpSpMk id="2566" creationId="{00000000-0000-0000-0000-000000000000}"/>
          </ac:grpSpMkLst>
        </pc:grpChg>
        <pc:picChg chg="add mod">
          <ac:chgData name="#BEH MING JUN#" userId="c327f638-7452-4059-88e3-516cf826ef26" providerId="ADAL" clId="{671CE3C8-3E34-48AD-AD55-3D3AB545F615}" dt="2022-04-25T07:01:16.204" v="3994" actId="12788"/>
          <ac:picMkLst>
            <pc:docMk/>
            <pc:sldMk cId="2141300045" sldId="364"/>
            <ac:picMk id="22" creationId="{8CA6A8B4-00A1-476E-9D91-17C2FDBFD27B}"/>
          </ac:picMkLst>
        </pc:picChg>
      </pc:sldChg>
      <pc:sldChg chg="addSp delSp modSp add mod">
        <pc:chgData name="#BEH MING JUN#" userId="c327f638-7452-4059-88e3-516cf826ef26" providerId="ADAL" clId="{671CE3C8-3E34-48AD-AD55-3D3AB545F615}" dt="2022-04-25T11:20:00.410" v="4872" actId="12788"/>
        <pc:sldMkLst>
          <pc:docMk/>
          <pc:sldMk cId="2135004184" sldId="365"/>
        </pc:sldMkLst>
        <pc:spChg chg="mod">
          <ac:chgData name="#BEH MING JUN#" userId="c327f638-7452-4059-88e3-516cf826ef26" providerId="ADAL" clId="{671CE3C8-3E34-48AD-AD55-3D3AB545F615}" dt="2022-04-25T11:13:04.706" v="4124" actId="20577"/>
          <ac:spMkLst>
            <pc:docMk/>
            <pc:sldMk cId="2135004184" sldId="365"/>
            <ac:spMk id="1807" creationId="{00000000-0000-0000-0000-000000000000}"/>
          </ac:spMkLst>
        </pc:spChg>
        <pc:spChg chg="add del">
          <ac:chgData name="#BEH MING JUN#" userId="c327f638-7452-4059-88e3-516cf826ef26" providerId="ADAL" clId="{671CE3C8-3E34-48AD-AD55-3D3AB545F615}" dt="2022-04-25T11:17:44.593" v="4741" actId="478"/>
          <ac:spMkLst>
            <pc:docMk/>
            <pc:sldMk cId="2135004184" sldId="365"/>
            <ac:spMk id="1808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11:17:20.369" v="4738" actId="20577"/>
          <ac:spMkLst>
            <pc:docMk/>
            <pc:sldMk cId="2135004184" sldId="365"/>
            <ac:spMk id="1809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11:20:00.410" v="4872" actId="12788"/>
          <ac:spMkLst>
            <pc:docMk/>
            <pc:sldMk cId="2135004184" sldId="365"/>
            <ac:spMk id="1810" creationId="{00000000-0000-0000-0000-000000000000}"/>
          </ac:spMkLst>
        </pc:spChg>
        <pc:spChg chg="mod">
          <ac:chgData name="#BEH MING JUN#" userId="c327f638-7452-4059-88e3-516cf826ef26" providerId="ADAL" clId="{671CE3C8-3E34-48AD-AD55-3D3AB545F615}" dt="2022-04-25T11:20:00.410" v="4872" actId="12788"/>
          <ac:spMkLst>
            <pc:docMk/>
            <pc:sldMk cId="2135004184" sldId="365"/>
            <ac:spMk id="1811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11:17:42.011" v="4739" actId="478"/>
          <ac:spMkLst>
            <pc:docMk/>
            <pc:sldMk cId="2135004184" sldId="365"/>
            <ac:spMk id="1812" creationId="{00000000-0000-0000-0000-000000000000}"/>
          </ac:spMkLst>
        </pc:spChg>
        <pc:spChg chg="del">
          <ac:chgData name="#BEH MING JUN#" userId="c327f638-7452-4059-88e3-516cf826ef26" providerId="ADAL" clId="{671CE3C8-3E34-48AD-AD55-3D3AB545F615}" dt="2022-04-25T11:17:49.334" v="4742" actId="478"/>
          <ac:spMkLst>
            <pc:docMk/>
            <pc:sldMk cId="2135004184" sldId="365"/>
            <ac:spMk id="1813" creationId="{00000000-0000-0000-0000-000000000000}"/>
          </ac:spMkLst>
        </pc:spChg>
      </pc:sldChg>
      <pc:sldMasterChg chg="delSldLayout">
        <pc:chgData name="#BEH MING JUN#" userId="c327f638-7452-4059-88e3-516cf826ef26" providerId="ADAL" clId="{671CE3C8-3E34-48AD-AD55-3D3AB545F615}" dt="2022-04-25T07:04:00.697" v="4027" actId="47"/>
        <pc:sldMasterMkLst>
          <pc:docMk/>
          <pc:sldMasterMk cId="0" sldId="2147483699"/>
        </pc:sldMasterMkLst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49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51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53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54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55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56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57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60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62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63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64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65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66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67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68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69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70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71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74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75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76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77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78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79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80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81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83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84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85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86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87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88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89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90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91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92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94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95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96"/>
          </pc:sldLayoutMkLst>
        </pc:sldLayoutChg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699"/>
            <pc:sldLayoutMk cId="0" sldId="2147483697"/>
          </pc:sldLayoutMkLst>
        </pc:sldLayoutChg>
      </pc:sldMasterChg>
      <pc:sldMasterChg chg="del delSldLayout">
        <pc:chgData name="#BEH MING JUN#" userId="c327f638-7452-4059-88e3-516cf826ef26" providerId="ADAL" clId="{671CE3C8-3E34-48AD-AD55-3D3AB545F615}" dt="2022-04-25T07:04:00.697" v="4027" actId="47"/>
        <pc:sldMasterMkLst>
          <pc:docMk/>
          <pc:sldMasterMk cId="0" sldId="2147483700"/>
        </pc:sldMasterMkLst>
        <pc:sldLayoutChg chg="del">
          <pc:chgData name="#BEH MING JUN#" userId="c327f638-7452-4059-88e3-516cf826ef26" providerId="ADAL" clId="{671CE3C8-3E34-48AD-AD55-3D3AB545F615}" dt="2022-04-25T07:04:00.697" v="4027" actId="47"/>
          <pc:sldLayoutMkLst>
            <pc:docMk/>
            <pc:sldMasterMk cId="0" sldId="2147483700"/>
            <pc:sldLayoutMk cId="0" sldId="21474836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c6a01074ef_0_18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c6a01074ef_0_18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18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c6a01074ef_0_19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c6a01074ef_0_19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070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c33250489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2" name="Google Shape;1982;gc33250489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307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c6a01074ef_0_19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c6a01074ef_0_19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150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c6a01074ef_0_19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c6a01074ef_0_19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8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c33250489b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c33250489b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95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c6a01074ef_0_20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c6a01074ef_0_20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34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c6a01074ef_0_20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c6a01074ef_0_20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05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06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89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c6a01074ef_0_18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c6a01074ef_0_18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62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c6a01074ef_0_18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c6a01074ef_0_18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69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c6a01074ef_0_18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c6a01074ef_0_18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31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4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rot="2465585" flipH="1">
            <a:off x="-2193957" y="2702195"/>
            <a:ext cx="4267802" cy="262566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 rot="-6430284" flipH="1">
            <a:off x="6992855" y="-1008460"/>
            <a:ext cx="3967958" cy="3604468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-458900" y="-740250"/>
            <a:ext cx="2037008" cy="215420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subTitle" idx="2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3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4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hasCustomPrompt="1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6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subTitle" idx="7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8" hasCustomPrompt="1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rot="-2505069" flipH="1">
            <a:off x="6267646" y="1159768"/>
            <a:ext cx="4436783" cy="371422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1644519" y="1806437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 rot="10800000" flipH="1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72" r:id="rId6"/>
    <p:sldLayoutId id="2147483673" r:id="rId7"/>
    <p:sldLayoutId id="2147483682" r:id="rId8"/>
    <p:sldLayoutId id="214748369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11.xml"/><Relationship Id="rId7" Type="http://schemas.microsoft.com/office/2007/relationships/hdphoto" Target="../media/hdphoto4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A35005-2564-4EB0-B128-346522561F85}"/>
              </a:ext>
            </a:extLst>
          </p:cNvPr>
          <p:cNvGrpSpPr/>
          <p:nvPr/>
        </p:nvGrpSpPr>
        <p:grpSpPr>
          <a:xfrm>
            <a:off x="3565995" y="358608"/>
            <a:ext cx="2012010" cy="2003594"/>
            <a:chOff x="3536373" y="351679"/>
            <a:chExt cx="2012010" cy="20035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742845-2BF1-422A-8C24-838549801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180" b="89841" l="5625" r="98281">
                          <a14:foregroundMark x1="7187" y1="49449" x2="7187" y2="49449"/>
                          <a14:foregroundMark x1="41406" y1="9547" x2="41406" y2="9547"/>
                          <a14:foregroundMark x1="64375" y1="9180" x2="64375" y2="9180"/>
                          <a14:foregroundMark x1="5781" y1="46022" x2="5781" y2="46022"/>
                          <a14:foregroundMark x1="95469" y1="48592" x2="95469" y2="48592"/>
                          <a14:foregroundMark x1="98281" y1="50551" x2="98281" y2="505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36373" y="1434770"/>
              <a:ext cx="2012010" cy="92050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7502D19-6AA1-4DDE-B289-A60D42DFE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7526" y="351679"/>
              <a:ext cx="1428949" cy="1457528"/>
            </a:xfrm>
            <a:prstGeom prst="rect">
              <a:avLst/>
            </a:prstGeom>
          </p:spPr>
        </p:pic>
      </p:grpSp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706618" y="2303322"/>
            <a:ext cx="5730764" cy="12963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7200" dirty="0" err="1">
                <a:solidFill>
                  <a:schemeClr val="accent2"/>
                </a:solidFill>
              </a:rPr>
              <a:t>CloudSurfer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498539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Beh Ming Jun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7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Interactions</a:t>
            </a:r>
            <a:endParaRPr dirty="0"/>
          </a:p>
        </p:txBody>
      </p:sp>
      <p:sp>
        <p:nvSpPr>
          <p:cNvPr id="1790" name="Google Shape;1790;p78"/>
          <p:cNvSpPr/>
          <p:nvPr/>
        </p:nvSpPr>
        <p:spPr>
          <a:xfrm>
            <a:off x="3881688" y="116160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Google Shape;2109;p93">
            <a:extLst>
              <a:ext uri="{FF2B5EF4-FFF2-40B4-BE49-F238E27FC236}">
                <a16:creationId xmlns:a16="http://schemas.microsoft.com/office/drawing/2014/main" id="{CC710618-1300-4700-A7ED-3DAAD0E18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836202"/>
              </p:ext>
            </p:extLst>
          </p:nvPr>
        </p:nvGraphicFramePr>
        <p:xfrm>
          <a:off x="1190622" y="1712027"/>
          <a:ext cx="6762750" cy="2071233"/>
        </p:xfrm>
        <a:graphic>
          <a:graphicData uri="http://schemas.openxmlformats.org/drawingml/2006/table">
            <a:tbl>
              <a:tblPr>
                <a:noFill/>
                <a:tableStyleId>{B15ED117-6A34-4CD6-9E92-32F131AEB7BA}</a:tableStyleId>
              </a:tblPr>
              <a:tblGrid>
                <a:gridCol w="1953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411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Left Arrow Button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Moves player to the left.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737877"/>
                  </a:ext>
                </a:extLst>
              </a:tr>
              <a:tr h="690411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Right Arrow Button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Moves player to the right.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61764"/>
                  </a:ext>
                </a:extLst>
              </a:tr>
              <a:tr h="690411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Touch Screen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Interact with</a:t>
                      </a:r>
                      <a:r>
                        <a:rPr lang="en-SG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 t</a:t>
                      </a:r>
                      <a:r>
                        <a:rPr lang="en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he Main Menu and Game Over buttons.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E60106B-AFA1-4FE3-838C-F9427086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773" y="82730"/>
            <a:ext cx="442642" cy="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87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Demo</a:t>
            </a:r>
            <a:endParaRPr dirty="0"/>
          </a:p>
        </p:txBody>
      </p:sp>
      <p:sp>
        <p:nvSpPr>
          <p:cNvPr id="2035" name="Google Shape;2035;p87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1E6BDB-F87E-4FF6-95CA-C30BFB3C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773" y="82730"/>
            <a:ext cx="442642" cy="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7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85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85" name="Google Shape;1985;p85"/>
          <p:cNvSpPr/>
          <p:nvPr/>
        </p:nvSpPr>
        <p:spPr>
          <a:xfrm rot="-2266405" flipH="1">
            <a:off x="6427723" y="250326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85"/>
          <p:cNvSpPr/>
          <p:nvPr/>
        </p:nvSpPr>
        <p:spPr>
          <a:xfrm>
            <a:off x="5666513" y="-1056875"/>
            <a:ext cx="3967449" cy="395099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85"/>
          <p:cNvSpPr/>
          <p:nvPr/>
        </p:nvSpPr>
        <p:spPr>
          <a:xfrm flipH="1">
            <a:off x="4993460" y="976475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85"/>
          <p:cNvSpPr txBox="1"/>
          <p:nvPr/>
        </p:nvSpPr>
        <p:spPr>
          <a:xfrm flipH="1">
            <a:off x="1042416" y="998675"/>
            <a:ext cx="3360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Possible Extensions</a:t>
            </a:r>
            <a:endParaRPr sz="2200" b="1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989" name="Google Shape;1989;p85"/>
          <p:cNvSpPr txBox="1"/>
          <p:nvPr/>
        </p:nvSpPr>
        <p:spPr>
          <a:xfrm flipH="1">
            <a:off x="1124712" y="1558290"/>
            <a:ext cx="3264000" cy="270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Moving UFO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-SG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</a:t>
            </a: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latform that breaks after a single jump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-SG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</a:t>
            </a: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ighscore tracking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-SG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</a:t>
            </a: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ower ups eg. </a:t>
            </a:r>
            <a:r>
              <a:rPr lang="en-SG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</a:t>
            </a: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hield to protect player from UFO or magnet to automatically collect all the coins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-SG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Implementing mobile version (tilt phone to move player)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B1406-6E20-4903-A55E-AFB2B330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773" y="82730"/>
            <a:ext cx="442642" cy="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8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1808" name="Google Shape;1808;p80"/>
          <p:cNvSpPr/>
          <p:nvPr/>
        </p:nvSpPr>
        <p:spPr>
          <a:xfrm>
            <a:off x="2446200" y="1585400"/>
            <a:ext cx="4251600" cy="2961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80"/>
          <p:cNvSpPr txBox="1"/>
          <p:nvPr/>
        </p:nvSpPr>
        <p:spPr>
          <a:xfrm>
            <a:off x="2978025" y="1352450"/>
            <a:ext cx="3188100" cy="46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Hammersmith One"/>
                <a:ea typeface="Glass Antiqua"/>
                <a:cs typeface="Glass Antiqua"/>
                <a:sym typeface="Hammersmith One"/>
              </a:rPr>
              <a:t>Take Note</a:t>
            </a:r>
            <a:endParaRPr sz="900" b="1" dirty="0">
              <a:solidFill>
                <a:schemeClr val="dk1"/>
              </a:solidFill>
              <a:latin typeface="Glass Antiqua"/>
              <a:ea typeface="Glass Antiqua"/>
              <a:cs typeface="Glass Antiqua"/>
              <a:sym typeface="Glass Antiqua"/>
            </a:endParaRPr>
          </a:p>
        </p:txBody>
      </p:sp>
      <p:sp>
        <p:nvSpPr>
          <p:cNvPr id="1810" name="Google Shape;1810;p80"/>
          <p:cNvSpPr txBox="1"/>
          <p:nvPr/>
        </p:nvSpPr>
        <p:spPr>
          <a:xfrm>
            <a:off x="2734215" y="1996496"/>
            <a:ext cx="3837765" cy="113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1. Need to consider how the different scripts work together since there are many ways of doing things (object composition)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811" name="Google Shape;1811;p80"/>
          <p:cNvSpPr txBox="1"/>
          <p:nvPr/>
        </p:nvSpPr>
        <p:spPr>
          <a:xfrm>
            <a:off x="2734297" y="3127072"/>
            <a:ext cx="3837600" cy="742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2. A lot of unexpected issues arise when running the game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D04F7-4E9E-4FB5-92E5-ACBA693C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773" y="82730"/>
            <a:ext cx="442642" cy="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0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8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Points</a:t>
            </a:r>
            <a:endParaRPr dirty="0"/>
          </a:p>
        </p:txBody>
      </p:sp>
      <p:sp>
        <p:nvSpPr>
          <p:cNvPr id="1808" name="Google Shape;1808;p80"/>
          <p:cNvSpPr/>
          <p:nvPr/>
        </p:nvSpPr>
        <p:spPr>
          <a:xfrm>
            <a:off x="2446200" y="1585400"/>
            <a:ext cx="4251600" cy="2961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80"/>
          <p:cNvSpPr txBox="1"/>
          <p:nvPr/>
        </p:nvSpPr>
        <p:spPr>
          <a:xfrm>
            <a:off x="2978025" y="1352450"/>
            <a:ext cx="3188100" cy="46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Take Note</a:t>
            </a:r>
            <a:endParaRPr sz="900" b="1" dirty="0">
              <a:solidFill>
                <a:schemeClr val="dk1"/>
              </a:solidFill>
              <a:latin typeface="Glass Antiqua"/>
              <a:ea typeface="Glass Antiqua"/>
              <a:cs typeface="Glass Antiqua"/>
              <a:sym typeface="Glass Antiqua"/>
            </a:endParaRPr>
          </a:p>
        </p:txBody>
      </p:sp>
      <p:sp>
        <p:nvSpPr>
          <p:cNvPr id="1810" name="Google Shape;1810;p80"/>
          <p:cNvSpPr txBox="1"/>
          <p:nvPr/>
        </p:nvSpPr>
        <p:spPr>
          <a:xfrm>
            <a:off x="2883300" y="1989650"/>
            <a:ext cx="337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1. Build a good foundation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811" name="Google Shape;1811;p80"/>
          <p:cNvSpPr txBox="1"/>
          <p:nvPr/>
        </p:nvSpPr>
        <p:spPr>
          <a:xfrm>
            <a:off x="2883300" y="2417872"/>
            <a:ext cx="337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2. Have a design plan first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812" name="Google Shape;1812;p80"/>
          <p:cNvSpPr txBox="1"/>
          <p:nvPr/>
        </p:nvSpPr>
        <p:spPr>
          <a:xfrm>
            <a:off x="2883300" y="2876600"/>
            <a:ext cx="35556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3. Don’t give up</a:t>
            </a:r>
          </a:p>
        </p:txBody>
      </p:sp>
      <p:sp>
        <p:nvSpPr>
          <p:cNvPr id="1813" name="Google Shape;1813;p80"/>
          <p:cNvSpPr txBox="1"/>
          <p:nvPr/>
        </p:nvSpPr>
        <p:spPr>
          <a:xfrm>
            <a:off x="2883300" y="3312320"/>
            <a:ext cx="36039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4. Google and </a:t>
            </a:r>
            <a:r>
              <a:rPr lang="en-US" sz="1600" dirty="0" err="1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Youtube</a:t>
            </a:r>
            <a:r>
              <a:rPr lang="en-US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are your friends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D04F7-4E9E-4FB5-92E5-ACBA693C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773" y="82730"/>
            <a:ext cx="442642" cy="451495"/>
          </a:xfrm>
          <a:prstGeom prst="rect">
            <a:avLst/>
          </a:prstGeom>
        </p:spPr>
      </p:pic>
      <p:sp>
        <p:nvSpPr>
          <p:cNvPr id="10" name="Google Shape;1810;p80">
            <a:extLst>
              <a:ext uri="{FF2B5EF4-FFF2-40B4-BE49-F238E27FC236}">
                <a16:creationId xmlns:a16="http://schemas.microsoft.com/office/drawing/2014/main" id="{26414147-8B2B-4552-BE1A-16119A4AE9FD}"/>
              </a:ext>
            </a:extLst>
          </p:cNvPr>
          <p:cNvSpPr txBox="1"/>
          <p:nvPr/>
        </p:nvSpPr>
        <p:spPr>
          <a:xfrm>
            <a:off x="2883300" y="3734570"/>
            <a:ext cx="3377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SG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5. Have fun </a:t>
            </a:r>
            <a:r>
              <a:rPr lang="en-SG" sz="16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Wingdings" panose="05000000000000000000" pitchFamily="2" charset="2"/>
              </a:rPr>
              <a:t></a:t>
            </a:r>
            <a:endParaRPr lang="en-SG"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  <p:extLst>
      <p:ext uri="{BB962C8B-B14F-4D97-AF65-F5344CB8AC3E}">
        <p14:creationId xmlns:p14="http://schemas.microsoft.com/office/powerpoint/2010/main" val="162320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p123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 dirty="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 dirty="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 dirty="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BD115BA-1FEB-4543-8E78-BBB19DDEEFCE}"/>
              </a:ext>
            </a:extLst>
          </p:cNvPr>
          <p:cNvSpPr/>
          <p:nvPr/>
        </p:nvSpPr>
        <p:spPr>
          <a:xfrm>
            <a:off x="4912359" y="560207"/>
            <a:ext cx="2443481" cy="1270000"/>
          </a:xfrm>
          <a:prstGeom prst="wedgeEllipseCallout">
            <a:avLst>
              <a:gd name="adj1" fmla="val -34554"/>
              <a:gd name="adj2" fmla="val 60100"/>
            </a:avLst>
          </a:prstGeom>
          <a:solidFill>
            <a:srgbClr val="C8A5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Thank you!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A6A8B4-00A1-476E-9D91-17C2FDBFD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387" y="1862224"/>
            <a:ext cx="1391227" cy="14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0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5" name="Google Shape;1865;p82"/>
          <p:cNvGrpSpPr/>
          <p:nvPr/>
        </p:nvGrpSpPr>
        <p:grpSpPr>
          <a:xfrm>
            <a:off x="-380995" y="-80449"/>
            <a:ext cx="2277317" cy="5304377"/>
            <a:chOff x="224725" y="566950"/>
            <a:chExt cx="1850875" cy="4311100"/>
          </a:xfrm>
        </p:grpSpPr>
        <p:sp>
          <p:nvSpPr>
            <p:cNvPr id="1866" name="Google Shape;1866;p82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2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2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2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2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2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2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2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2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2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2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2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2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2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2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2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2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2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2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2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2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2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2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2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0" name="Google Shape;1890;p82"/>
          <p:cNvSpPr/>
          <p:nvPr/>
        </p:nvSpPr>
        <p:spPr>
          <a:xfrm>
            <a:off x="2025295" y="640223"/>
            <a:ext cx="1915200" cy="191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1" name="Google Shape;1891;p82"/>
          <p:cNvGrpSpPr/>
          <p:nvPr/>
        </p:nvGrpSpPr>
        <p:grpSpPr>
          <a:xfrm>
            <a:off x="2794804" y="1419152"/>
            <a:ext cx="1830972" cy="1822411"/>
            <a:chOff x="2414491" y="671177"/>
            <a:chExt cx="1830972" cy="1822411"/>
          </a:xfrm>
        </p:grpSpPr>
        <p:sp>
          <p:nvSpPr>
            <p:cNvPr id="1892" name="Google Shape;1892;p8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1" name="Google Shape;1861;p82"/>
          <p:cNvSpPr/>
          <p:nvPr/>
        </p:nvSpPr>
        <p:spPr>
          <a:xfrm>
            <a:off x="1454943" y="534225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62" name="Google Shape;1862;p82"/>
          <p:cNvSpPr/>
          <p:nvPr/>
        </p:nvSpPr>
        <p:spPr>
          <a:xfrm>
            <a:off x="4564543" y="3432419"/>
            <a:ext cx="764314" cy="67418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82"/>
          <p:cNvSpPr txBox="1"/>
          <p:nvPr/>
        </p:nvSpPr>
        <p:spPr>
          <a:xfrm>
            <a:off x="1490493" y="998400"/>
            <a:ext cx="3441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Introduction</a:t>
            </a:r>
            <a:endParaRPr sz="2200" b="1" dirty="0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864" name="Google Shape;1864;p82"/>
          <p:cNvSpPr txBox="1"/>
          <p:nvPr/>
        </p:nvSpPr>
        <p:spPr>
          <a:xfrm>
            <a:off x="1564293" y="1708175"/>
            <a:ext cx="3294300" cy="2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</a:pPr>
            <a:r>
              <a:rPr lang="en-SG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I got inspired by a few of my favourite childhood mobile games – Doodle Jump and Mega Jump.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</a:pPr>
            <a:endParaRPr lang="en-SG" sz="1600" dirty="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</a:pPr>
            <a:r>
              <a:rPr lang="en-SG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Hence, I created my own </a:t>
            </a:r>
            <a:r>
              <a:rPr lang="en-SG" sz="1600" dirty="0" err="1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CloudSurfer</a:t>
            </a:r>
            <a:r>
              <a:rPr lang="en-SG" sz="1600" dirty="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 – a 2D unity mobile game.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CF93D-5A88-4E12-BC60-48217CC36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5"/>
          <a:stretch/>
        </p:blipFill>
        <p:spPr>
          <a:xfrm>
            <a:off x="5517275" y="674861"/>
            <a:ext cx="3124498" cy="368956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0D9FA2-B815-45A0-8CD1-32D2D3A2E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773" y="82730"/>
            <a:ext cx="442642" cy="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7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108"/>
          <p:cNvSpPr txBox="1">
            <a:spLocks noGrp="1"/>
          </p:cNvSpPr>
          <p:nvPr>
            <p:ph type="subTitle" idx="1"/>
          </p:nvPr>
        </p:nvSpPr>
        <p:spPr>
          <a:xfrm>
            <a:off x="1686658" y="2613446"/>
            <a:ext cx="2885342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Unity</a:t>
            </a:r>
            <a:endParaRPr dirty="0"/>
          </a:p>
        </p:txBody>
      </p:sp>
      <p:sp>
        <p:nvSpPr>
          <p:cNvPr id="2364" name="Google Shape;2364;p108"/>
          <p:cNvSpPr txBox="1">
            <a:spLocks noGrp="1"/>
          </p:cNvSpPr>
          <p:nvPr>
            <p:ph type="subTitle" idx="2"/>
          </p:nvPr>
        </p:nvSpPr>
        <p:spPr>
          <a:xfrm>
            <a:off x="4821329" y="2613446"/>
            <a:ext cx="2885342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C#</a:t>
            </a:r>
            <a:endParaRPr dirty="0"/>
          </a:p>
        </p:txBody>
      </p:sp>
      <p:sp>
        <p:nvSpPr>
          <p:cNvPr id="2365" name="Google Shape;2365;p108"/>
          <p:cNvSpPr txBox="1">
            <a:spLocks noGrp="1"/>
          </p:cNvSpPr>
          <p:nvPr>
            <p:ph type="subTitle" idx="3"/>
          </p:nvPr>
        </p:nvSpPr>
        <p:spPr>
          <a:xfrm>
            <a:off x="1686657" y="3081184"/>
            <a:ext cx="28853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U</a:t>
            </a:r>
            <a:r>
              <a:rPr lang="en" dirty="0"/>
              <a:t>sed to make the game scene and objects interact.</a:t>
            </a:r>
            <a:endParaRPr dirty="0"/>
          </a:p>
        </p:txBody>
      </p:sp>
      <p:sp>
        <p:nvSpPr>
          <p:cNvPr id="2366" name="Google Shape;2366;p108"/>
          <p:cNvSpPr txBox="1">
            <a:spLocks noGrp="1"/>
          </p:cNvSpPr>
          <p:nvPr>
            <p:ph type="subTitle" idx="4"/>
          </p:nvPr>
        </p:nvSpPr>
        <p:spPr>
          <a:xfrm>
            <a:off x="4821329" y="3081184"/>
            <a:ext cx="28853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Used to code out the game scripts using UnityEngine Library</a:t>
            </a:r>
            <a:endParaRPr dirty="0"/>
          </a:p>
        </p:txBody>
      </p:sp>
      <p:sp>
        <p:nvSpPr>
          <p:cNvPr id="2372" name="Google Shape;2372;p108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C954C-8E2A-43B6-87DE-44747B06F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57" y="1665553"/>
            <a:ext cx="2494480" cy="906197"/>
          </a:xfrm>
          <a:prstGeom prst="rect">
            <a:avLst/>
          </a:prstGeom>
        </p:spPr>
      </p:pic>
      <p:pic>
        <p:nvPicPr>
          <p:cNvPr id="15" name="Picture 14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1FFBDE9D-BBDA-4A35-B6EC-A83D8B279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93750" l="10000" r="90000">
                        <a14:foregroundMark x1="37778" y1="21500" x2="37778" y2="21500"/>
                        <a14:foregroundMark x1="26889" y1="30125" x2="40667" y2="17750"/>
                        <a14:foregroundMark x1="49444" y1="9375" x2="49444" y2="9375"/>
                        <a14:foregroundMark x1="50111" y1="93750" x2="50111" y2="93750"/>
                        <a14:foregroundMark x1="71111" y1="51500" x2="71111" y2="51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9606" y="1254524"/>
            <a:ext cx="1528787" cy="13589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8F69835-0DAA-4EE5-8E73-57C7AC597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773" y="82730"/>
            <a:ext cx="442642" cy="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1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108"/>
          <p:cNvSpPr txBox="1">
            <a:spLocks noGrp="1"/>
          </p:cNvSpPr>
          <p:nvPr>
            <p:ph type="subTitle" idx="1"/>
          </p:nvPr>
        </p:nvSpPr>
        <p:spPr>
          <a:xfrm>
            <a:off x="3096553" y="3051596"/>
            <a:ext cx="2885342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Bayat Games</a:t>
            </a:r>
            <a:endParaRPr dirty="0"/>
          </a:p>
        </p:txBody>
      </p:sp>
      <p:sp>
        <p:nvSpPr>
          <p:cNvPr id="2365" name="Google Shape;2365;p108"/>
          <p:cNvSpPr txBox="1">
            <a:spLocks noGrp="1"/>
          </p:cNvSpPr>
          <p:nvPr>
            <p:ph type="subTitle" idx="3"/>
          </p:nvPr>
        </p:nvSpPr>
        <p:spPr>
          <a:xfrm>
            <a:off x="2831097" y="3589262"/>
            <a:ext cx="3416251" cy="1048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err="1"/>
              <a:t>Bayat</a:t>
            </a:r>
            <a:r>
              <a:rPr lang="en-SG" dirty="0"/>
              <a:t> Games provided the free assets pack with the amazing player, coin, background images etc. </a:t>
            </a:r>
            <a:endParaRPr dirty="0"/>
          </a:p>
        </p:txBody>
      </p:sp>
      <p:sp>
        <p:nvSpPr>
          <p:cNvPr id="2372" name="Google Shape;2372;p108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Assets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E66F39-E3B5-45D4-AFED-E918FEB05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09" b="93534" l="4050" r="95452">
                        <a14:foregroundMark x1="12212" y1="11160" x2="7477" y2="82551"/>
                        <a14:foregroundMark x1="7477" y1="82551" x2="9720" y2="91585"/>
                        <a14:foregroundMark x1="9720" y1="91585" x2="42679" y2="93091"/>
                        <a14:foregroundMark x1="42679" y1="93091" x2="50156" y2="93003"/>
                        <a14:foregroundMark x1="50156" y1="93003" x2="68723" y2="93003"/>
                        <a14:foregroundMark x1="68723" y1="93003" x2="85358" y2="90877"/>
                        <a14:foregroundMark x1="85358" y1="90877" x2="91277" y2="78831"/>
                        <a14:foregroundMark x1="91277" y1="78831" x2="92648" y2="33038"/>
                        <a14:foregroundMark x1="92648" y1="33038" x2="89657" y2="22232"/>
                        <a14:foregroundMark x1="89657" y1="22232" x2="83302" y2="14349"/>
                        <a14:foregroundMark x1="83302" y1="14349" x2="15826" y2="11249"/>
                        <a14:foregroundMark x1="62305" y1="7972" x2="68847" y2="8326"/>
                        <a14:foregroundMark x1="68847" y1="8326" x2="77508" y2="7795"/>
                        <a14:foregroundMark x1="77508" y1="7795" x2="88474" y2="8592"/>
                        <a14:foregroundMark x1="88474" y1="8592" x2="94330" y2="19132"/>
                        <a14:foregroundMark x1="94330" y1="19132" x2="95514" y2="55182"/>
                        <a14:foregroundMark x1="5421" y1="55182" x2="8972" y2="15766"/>
                        <a14:foregroundMark x1="8972" y1="15766" x2="12025" y2="6997"/>
                        <a14:foregroundMark x1="12025" y1="6997" x2="40125" y2="8680"/>
                        <a14:foregroundMark x1="8723" y1="7174" x2="5171" y2="83880"/>
                        <a14:foregroundMark x1="5358" y1="7617" x2="6480" y2="24358"/>
                        <a14:foregroundMark x1="18069" y1="16652" x2="26480" y2="20195"/>
                        <a14:foregroundMark x1="26480" y1="20195" x2="26542" y2="20195"/>
                        <a14:foregroundMark x1="14206" y1="21701" x2="38380" y2="24269"/>
                        <a14:foregroundMark x1="38380" y1="24269" x2="39875" y2="25244"/>
                        <a14:foregroundMark x1="31776" y1="37555" x2="31776" y2="37555"/>
                        <a14:foregroundMark x1="43427" y1="38884" x2="43427" y2="38884"/>
                        <a14:foregroundMark x1="47726" y1="32595" x2="44299" y2="41807"/>
                        <a14:foregroundMark x1="44299" y1="41807" x2="43115" y2="52967"/>
                        <a14:foregroundMark x1="43115" y1="52967" x2="46480" y2="79628"/>
                        <a14:foregroundMark x1="50280" y1="45881" x2="55763" y2="48716"/>
                        <a14:foregroundMark x1="50779" y1="57219" x2="57757" y2="54916"/>
                        <a14:foregroundMark x1="24984" y1="70593" x2="46106" y2="68202"/>
                        <a14:foregroundMark x1="46106" y1="68202" x2="46106" y2="68202"/>
                        <a14:foregroundMark x1="13832" y1="63508" x2="16698" y2="81222"/>
                        <a14:foregroundMark x1="4050" y1="93534" x2="4050" y2="93534"/>
                        <a14:foregroundMark x1="4174" y1="91763" x2="4611" y2="93180"/>
                        <a14:foregroundMark x1="4237" y1="93534" x2="4735" y2="93357"/>
                        <a14:backgroundMark x1="6355" y1="2569" x2="18629" y2="1860"/>
                        <a14:backgroundMark x1="18629" y1="1860" x2="55016" y2="2391"/>
                        <a14:backgroundMark x1="55016" y1="2391" x2="69470" y2="1417"/>
                        <a14:backgroundMark x1="69470" y1="1417" x2="69844" y2="1417"/>
                        <a14:backgroundMark x1="1682" y1="5934" x2="1308" y2="90877"/>
                        <a14:backgroundMark x1="4548" y1="93840" x2="8474" y2="97431"/>
                        <a14:backgroundMark x1="1308" y1="90877" x2="3018" y2="92441"/>
                        <a14:backgroundMark x1="8474" y1="97431" x2="20187" y2="98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1727" y="984265"/>
            <a:ext cx="3020545" cy="21247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6AF12D-D58D-493A-A82F-B4E699DF8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773" y="82730"/>
            <a:ext cx="442642" cy="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4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Objects</a:t>
            </a:r>
            <a:endParaRPr dirty="0"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2534098" y="1964411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Mr CloudSurfer</a:t>
            </a:r>
            <a:endParaRPr dirty="0"/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2534098" y="235514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Mr CloudSurfer is a olympic jumper and collects gold coins as his hobby!</a:t>
            </a:r>
            <a:endParaRPr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935173" y="1964411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0D0D362-1769-4E96-96CF-98F5241C1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535" y="1926917"/>
            <a:ext cx="142894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3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subTitle" idx="1"/>
          </p:nvPr>
        </p:nvSpPr>
        <p:spPr>
          <a:xfrm>
            <a:off x="5377745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Avoid UFOs at all costs.</a:t>
            </a:r>
            <a:endParaRPr dirty="0"/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2"/>
          </p:nvPr>
        </p:nvSpPr>
        <p:spPr>
          <a:xfrm>
            <a:off x="1744384" y="3380175"/>
            <a:ext cx="2082932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Jump even higher when you land on these super platforms!</a:t>
            </a:r>
            <a:endParaRPr dirty="0"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Objects</a:t>
            </a:r>
            <a:endParaRPr dirty="0"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768632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Platform</a:t>
            </a:r>
            <a:endParaRPr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37774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Coin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768631" y="2992287"/>
            <a:ext cx="2006731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SuperPlatforms</a:t>
            </a:r>
            <a:endParaRPr sz="1600"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377745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UFO</a:t>
            </a:r>
            <a:endParaRPr dirty="0"/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1768632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Land on the platform to jump even higher.</a:t>
            </a:r>
            <a:endParaRPr dirty="0"/>
          </a:p>
        </p:txBody>
      </p:sp>
      <p:sp>
        <p:nvSpPr>
          <p:cNvPr id="1340" name="Google Shape;1340;p56"/>
          <p:cNvSpPr txBox="1">
            <a:spLocks noGrp="1"/>
          </p:cNvSpPr>
          <p:nvPr>
            <p:ph type="subTitle" idx="8"/>
          </p:nvPr>
        </p:nvSpPr>
        <p:spPr>
          <a:xfrm>
            <a:off x="537774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 coins to get higher score.</a:t>
            </a:r>
            <a:endParaRPr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169707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478674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1169707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478674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" name="Picture 2" descr="Chart, icon, funnel chart&#10;&#10;Description automatically generated">
            <a:extLst>
              <a:ext uri="{FF2B5EF4-FFF2-40B4-BE49-F238E27FC236}">
                <a16:creationId xmlns:a16="http://schemas.microsoft.com/office/drawing/2014/main" id="{02880F30-018E-4B9A-9756-41D900434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141" y="2878807"/>
            <a:ext cx="931717" cy="457046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18552F6-96A7-4C0E-A128-0C3BFCDCC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458" y="1343289"/>
            <a:ext cx="521070" cy="521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3AC73-86F0-434A-8754-5FAA9FF78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8826" y1="51151" x2="48826" y2="51151"/>
                        <a14:foregroundMark x1="37089" y1="41432" x2="70266" y2="55499"/>
                        <a14:foregroundMark x1="36776" y1="45013" x2="57746" y2="62660"/>
                        <a14:backgroundMark x1="13459" y1="23274" x2="40532" y2="132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9422" y="2766935"/>
            <a:ext cx="1224166" cy="749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71AEEC-3B37-4C8D-8C03-10F498DA5B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180" b="89841" l="5625" r="98281">
                        <a14:foregroundMark x1="7187" y1="49449" x2="7187" y2="49449"/>
                        <a14:foregroundMark x1="41406" y1="9547" x2="41406" y2="9547"/>
                        <a14:foregroundMark x1="64375" y1="9180" x2="64375" y2="9180"/>
                        <a14:foregroundMark x1="5781" y1="46022" x2="5781" y2="46022"/>
                        <a14:foregroundMark x1="95469" y1="48592" x2="95469" y2="48592"/>
                        <a14:foregroundMark x1="98281" y1="50551" x2="98281" y2="505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37499" y="1348644"/>
            <a:ext cx="1050160" cy="6702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A68222-817C-4B11-9262-A7220AD785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1773" y="82730"/>
            <a:ext cx="442642" cy="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8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7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Scripts</a:t>
            </a:r>
            <a:endParaRPr dirty="0"/>
          </a:p>
        </p:txBody>
      </p:sp>
      <p:sp>
        <p:nvSpPr>
          <p:cNvPr id="1790" name="Google Shape;1790;p78"/>
          <p:cNvSpPr/>
          <p:nvPr/>
        </p:nvSpPr>
        <p:spPr>
          <a:xfrm>
            <a:off x="3881688" y="116160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Google Shape;2109;p93">
            <a:extLst>
              <a:ext uri="{FF2B5EF4-FFF2-40B4-BE49-F238E27FC236}">
                <a16:creationId xmlns:a16="http://schemas.microsoft.com/office/drawing/2014/main" id="{CC710618-1300-4700-A7ED-3DAAD0E18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0771029"/>
              </p:ext>
            </p:extLst>
          </p:nvPr>
        </p:nvGraphicFramePr>
        <p:xfrm>
          <a:off x="1190622" y="1445327"/>
          <a:ext cx="6762750" cy="3294733"/>
        </p:xfrm>
        <a:graphic>
          <a:graphicData uri="http://schemas.openxmlformats.org/drawingml/2006/table">
            <a:tbl>
              <a:tblPr>
                <a:noFill/>
                <a:tableStyleId>{B15ED117-6A34-4CD6-9E92-32F131AEB7BA}</a:tableStyleId>
              </a:tblPr>
              <a:tblGrid>
                <a:gridCol w="1953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411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CameraFollow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Camera will follow the player.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976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Player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Controls player movement and ends the game if player falls out of screen.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76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Platform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Pushes player up (simulate jumping by player) and has a coin object (random spawn). When out of screen, respawn.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76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Coin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When player touches coin, use Score Manager to add points and destroy itself.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3943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EA2C7FF-A508-4CAE-A570-9820C853E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773" y="82730"/>
            <a:ext cx="442642" cy="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0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7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Scripts</a:t>
            </a:r>
            <a:endParaRPr dirty="0"/>
          </a:p>
        </p:txBody>
      </p:sp>
      <p:sp>
        <p:nvSpPr>
          <p:cNvPr id="1790" name="Google Shape;1790;p78"/>
          <p:cNvSpPr/>
          <p:nvPr/>
        </p:nvSpPr>
        <p:spPr>
          <a:xfrm>
            <a:off x="3881688" y="116160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Google Shape;2109;p93">
            <a:extLst>
              <a:ext uri="{FF2B5EF4-FFF2-40B4-BE49-F238E27FC236}">
                <a16:creationId xmlns:a16="http://schemas.microsoft.com/office/drawing/2014/main" id="{CC710618-1300-4700-A7ED-3DAAD0E18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931905"/>
              </p:ext>
            </p:extLst>
          </p:nvPr>
        </p:nvGraphicFramePr>
        <p:xfrm>
          <a:off x="1190622" y="1445327"/>
          <a:ext cx="6762750" cy="3070774"/>
        </p:xfrm>
        <a:graphic>
          <a:graphicData uri="http://schemas.openxmlformats.org/drawingml/2006/table">
            <a:tbl>
              <a:tblPr>
                <a:noFill/>
                <a:tableStyleId>{B15ED117-6A34-4CD6-9E92-32F131AEB7BA}</a:tableStyleId>
              </a:tblPr>
              <a:tblGrid>
                <a:gridCol w="1953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411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1" dirty="0" err="1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UFOEnemy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Destroys the Player object and calls </a:t>
                      </a:r>
                      <a:r>
                        <a:rPr lang="en-SG" sz="1600" dirty="0" err="1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GameManager</a:t>
                      </a:r>
                      <a:r>
                        <a:rPr lang="en-SG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 to end the game.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737877"/>
                  </a:ext>
                </a:extLst>
              </a:tr>
              <a:tr h="690411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LevelGenerator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Generates the platforms, super platforms and UFO randomly. 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976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1" dirty="0" err="1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GameManager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In charge of loading the </a:t>
                      </a:r>
                      <a:r>
                        <a:rPr lang="en-SG" sz="1600" dirty="0" err="1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GameOver</a:t>
                      </a:r>
                      <a:r>
                        <a:rPr lang="en-SG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 and </a:t>
                      </a:r>
                      <a:r>
                        <a:rPr lang="en-SG" sz="1600" dirty="0" err="1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MainMenu</a:t>
                      </a:r>
                      <a:r>
                        <a:rPr lang="en-SG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 screen.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1876"/>
                  </a:ext>
                </a:extLst>
              </a:tr>
              <a:tr h="844976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ScoreManager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Keeps track and update the score on the game screen.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60BFAA2-A692-4E25-AE7E-92AFB1B17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773" y="82730"/>
            <a:ext cx="442642" cy="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7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Scripts</a:t>
            </a:r>
            <a:endParaRPr dirty="0"/>
          </a:p>
        </p:txBody>
      </p:sp>
      <p:sp>
        <p:nvSpPr>
          <p:cNvPr id="1790" name="Google Shape;1790;p78"/>
          <p:cNvSpPr/>
          <p:nvPr/>
        </p:nvSpPr>
        <p:spPr>
          <a:xfrm>
            <a:off x="3881688" y="116160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Google Shape;2109;p93">
            <a:extLst>
              <a:ext uri="{FF2B5EF4-FFF2-40B4-BE49-F238E27FC236}">
                <a16:creationId xmlns:a16="http://schemas.microsoft.com/office/drawing/2014/main" id="{CC710618-1300-4700-A7ED-3DAAD0E185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829499"/>
              </p:ext>
            </p:extLst>
          </p:nvPr>
        </p:nvGraphicFramePr>
        <p:xfrm>
          <a:off x="1190622" y="1647257"/>
          <a:ext cx="6762750" cy="1380822"/>
        </p:xfrm>
        <a:graphic>
          <a:graphicData uri="http://schemas.openxmlformats.org/drawingml/2006/table">
            <a:tbl>
              <a:tblPr>
                <a:noFill/>
                <a:tableStyleId>{B15ED117-6A34-4CD6-9E92-32F131AEB7BA}</a:tableStyleId>
              </a:tblPr>
              <a:tblGrid>
                <a:gridCol w="1953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0411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1" dirty="0" err="1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MainMenu</a:t>
                      </a:r>
                      <a:endParaRPr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Start the Game Scene.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737877"/>
                  </a:ext>
                </a:extLst>
              </a:tr>
              <a:tr h="690411">
                <a:tc>
                  <a:txBody>
                    <a:bodyPr/>
                    <a:lstStyle/>
                    <a:p>
                      <a:pPr marL="1143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1" dirty="0" err="1">
                          <a:solidFill>
                            <a:schemeClr val="lt2"/>
                          </a:solidFill>
                          <a:latin typeface="Hammersmith One"/>
                          <a:ea typeface="Hammersmith One"/>
                          <a:cs typeface="Hammersmith One"/>
                          <a:sym typeface="Hammersmith One"/>
                        </a:rPr>
                        <a:t>GameOverScreen</a:t>
                      </a:r>
                      <a:endParaRPr lang="en-SG" sz="1600" b="1" dirty="0">
                        <a:solidFill>
                          <a:schemeClr val="lt2"/>
                        </a:solidFill>
                        <a:latin typeface="Hammersmith One"/>
                        <a:ea typeface="Hammersmith One"/>
                        <a:cs typeface="Hammersmith One"/>
                        <a:sym typeface="Hammersmith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Displays the final score and allows player to play again or go back to Main Menu.</a:t>
                      </a:r>
                      <a:endParaRPr sz="1600" dirty="0">
                        <a:solidFill>
                          <a:schemeClr val="accent2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5C92228-ABE8-4382-ACF1-8474255D7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773" y="82730"/>
            <a:ext cx="442642" cy="4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0410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463</Words>
  <Application>Microsoft Office PowerPoint</Application>
  <PresentationFormat>On-screen Show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Hammersmith One</vt:lpstr>
      <vt:lpstr>Arial</vt:lpstr>
      <vt:lpstr>Glass Antiqua</vt:lpstr>
      <vt:lpstr>Anaheim</vt:lpstr>
      <vt:lpstr>Manjari</vt:lpstr>
      <vt:lpstr>Elegant Education Pack for Students by Slidesgo</vt:lpstr>
      <vt:lpstr>CloudSurfer</vt:lpstr>
      <vt:lpstr>PowerPoint Presentation</vt:lpstr>
      <vt:lpstr>Softwares</vt:lpstr>
      <vt:lpstr>Assets</vt:lpstr>
      <vt:lpstr>Game Objects</vt:lpstr>
      <vt:lpstr>Game Objects</vt:lpstr>
      <vt:lpstr>Game Scripts</vt:lpstr>
      <vt:lpstr>Game Scripts</vt:lpstr>
      <vt:lpstr>Game Scripts</vt:lpstr>
      <vt:lpstr>Game Interactions</vt:lpstr>
      <vt:lpstr>Game Demo</vt:lpstr>
      <vt:lpstr>PowerPoint Presentation</vt:lpstr>
      <vt:lpstr>Challenges</vt:lpstr>
      <vt:lpstr>Learning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CloudSurfer</dc:title>
  <cp:lastModifiedBy>BEHM0002@e.ntu.edu.sg</cp:lastModifiedBy>
  <cp:revision>1</cp:revision>
  <dcterms:modified xsi:type="dcterms:W3CDTF">2022-04-27T08:03:43Z</dcterms:modified>
</cp:coreProperties>
</file>