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84" r:id="rId20"/>
    <p:sldId id="283" r:id="rId21"/>
    <p:sldId id="282" r:id="rId22"/>
    <p:sldId id="274" r:id="rId23"/>
    <p:sldId id="275" r:id="rId24"/>
    <p:sldId id="276" r:id="rId25"/>
    <p:sldId id="277" r:id="rId26"/>
    <p:sldId id="278" r:id="rId27"/>
    <p:sldId id="280" r:id="rId28"/>
    <p:sldId id="297" r:id="rId29"/>
    <p:sldId id="286" r:id="rId30"/>
    <p:sldId id="281" r:id="rId31"/>
    <p:sldId id="27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86410" autoAdjust="0"/>
  </p:normalViewPr>
  <p:slideViewPr>
    <p:cSldViewPr>
      <p:cViewPr varScale="1">
        <p:scale>
          <a:sx n="79" d="100"/>
          <a:sy n="79" d="100"/>
        </p:scale>
        <p:origin x="8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15284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57600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48200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34000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410200" y="3124200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570269" y="3124200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05074" y="27432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524000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67100" y="2781300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562100" y="2773101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dirty="0" smtClean="0">
                <a:solidFill>
                  <a:srgbClr val="C00000"/>
                </a:solidFill>
              </a:rPr>
              <a:t>نوع‏موجودیت‏ها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 panose="02040503050406030204" pitchFamily="18" charset="0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 panose="02040503050406030204" pitchFamily="18" charset="0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نمایه‏سازی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  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(معمولاً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از رکورد 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81600" y="4979939"/>
            <a:ext cx="2270391" cy="1116061"/>
            <a:chOff x="8644772" y="-2939146"/>
            <a:chExt cx="196559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644772" y="-228600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>
              <a:off x="9627568" y="-2939146"/>
              <a:ext cx="0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34000" y="28194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754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676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</a:t>
            </a:r>
            <a:r>
              <a:rPr lang="fa-IR" sz="2000" b="0" smtClean="0">
                <a:cs typeface="+mn-cs"/>
              </a:rPr>
              <a:t>بنیادی </a:t>
            </a:r>
            <a:r>
              <a:rPr lang="fa-IR" sz="2000" b="0" smtClean="0">
                <a:cs typeface="+mn-cs"/>
              </a:rPr>
              <a:t>(</a:t>
            </a:r>
            <a:r>
              <a:rPr lang="en-US" sz="2000" b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0545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 سازی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نمایه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1341772"/>
            <a:ext cx="4062651" cy="5211428"/>
            <a:chOff x="0" y="1341772"/>
            <a:chExt cx="4062651" cy="5211428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339895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0" y="1341772"/>
              <a:ext cx="4062651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نمایه نامتراکم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(چندسطحی 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رهیافت 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دلایل </a:t>
            </a:r>
            <a:r>
              <a:rPr lang="fa-IR" sz="2000" b="0" dirty="0"/>
              <a:t>بروز 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39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یکپارچه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4800" y="4502369"/>
            <a:ext cx="3193317" cy="533400"/>
            <a:chOff x="163285" y="3200400"/>
            <a:chExt cx="4027715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163285" y="3200400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3499546" y="3467100"/>
              <a:ext cx="69145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DB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133599" y="5562600"/>
            <a:ext cx="4267201" cy="440826"/>
            <a:chOff x="-4669973" y="3246687"/>
            <a:chExt cx="8860975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4669973" y="3246687"/>
              <a:ext cx="8169519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گسترش پذیری سیستم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b="0" dirty="0" smtClean="0"/>
              <a:t>معمولاً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fa-IR" sz="1600" b="0" dirty="0" smtClean="0"/>
          </a:p>
          <a:p>
            <a:pPr marL="457200" lvl="1" indent="0">
              <a:buNone/>
            </a:pPr>
            <a:r>
              <a:rPr lang="fa-IR" sz="1800" b="0" dirty="0" smtClean="0"/>
              <a:t>        شرط سازگاری پایگاه داده در این مثال :  </a:t>
            </a:r>
            <a:r>
              <a:rPr lang="en-US" sz="1800" b="0" dirty="0" smtClean="0"/>
              <a:t>A+B</a:t>
            </a:r>
            <a:r>
              <a:rPr lang="fa-IR" sz="1800" b="0" dirty="0" smtClean="0"/>
              <a:t> ثابت باشد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4267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WRITE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WRITE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787" y="2615484"/>
            <a:ext cx="8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 ها،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دید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418898"/>
            <a:ext cx="2438400" cy="533400"/>
            <a:chOff x="-964473" y="3200400"/>
            <a:chExt cx="5155475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-964473" y="3200400"/>
              <a:ext cx="44640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1- خود نرم افزار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endParaRPr lang="fa-IR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2- معماری پایگاه داده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endCxn id="5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14400" y="24068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000099"/>
                </a:solidFill>
              </a:rPr>
              <a:t>عناصر اصلی محیط پایگاهی: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1- سخت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2- نرم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3- کاربر</a:t>
            </a:r>
            <a:endParaRPr lang="fa-IR" sz="2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4- داده</a:t>
            </a:r>
            <a:endParaRPr lang="fa-IR" sz="2200" dirty="0"/>
          </a:p>
          <a:p>
            <a:pPr lvl="1"/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85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(1) سخت‏افزار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(2) 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1148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62000" y="4572000"/>
            <a:ext cx="167801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 </a:t>
              </a:r>
              <a:r>
                <a:rPr lang="fa-IR" dirty="0">
                  <a:sym typeface="Wingdings" pitchFamily="2" charset="2"/>
                </a:rPr>
                <a:t>سیستم واسط </a:t>
              </a:r>
              <a:r>
                <a:rPr lang="fa-IR" dirty="0" smtClean="0"/>
                <a:t>ذ.ب.ا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محیط پایگاهی </a:t>
            </a:r>
            <a:r>
              <a:rPr lang="fa-IR" dirty="0" smtClean="0"/>
              <a:t>– (3)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-152400" y="2286000"/>
            <a:ext cx="9144000" cy="3104682"/>
            <a:chOff x="-228600" y="3493586"/>
            <a:chExt cx="9144000" cy="3104682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برخط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یکجا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56" name="Can 55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9" name="TextBox 58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4" name="Group 43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7" name="Straight Arrow Connector 46"/>
                    <p:cNvCxnSpPr>
                      <a:stCxn id="48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Rounded Rectangle 4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Rounded Rectangle 4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(3) کاربر (انواع)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sz="2000" dirty="0" smtClean="0"/>
              <a:t>انواع کاربر از نظر اسلوب عملیاتی: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Batch</a:t>
            </a:r>
            <a:r>
              <a:rPr lang="fa-IR" sz="1800" dirty="0" smtClean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</a:t>
            </a:r>
            <a:r>
              <a:rPr lang="fa-IR" sz="1800" b="0" dirty="0" smtClean="0"/>
              <a:t>جمع‏آوری </a:t>
            </a:r>
            <a:r>
              <a:rPr lang="fa-IR" sz="1800" b="0" dirty="0"/>
              <a:t>می‏شود و به صورت یکجا به سیستم داده می‏شود و جواب </a:t>
            </a:r>
            <a:r>
              <a:rPr lang="fa-IR" sz="1800" b="0" dirty="0" smtClean="0"/>
              <a:t>آن‏ها برمی</a:t>
            </a:r>
            <a:r>
              <a:rPr lang="fa-IR" sz="1800" b="0" dirty="0"/>
              <a:t>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Online</a:t>
            </a:r>
            <a:r>
              <a:rPr lang="fa-IR" sz="1800" dirty="0" smtClean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 smtClean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Interactive</a:t>
            </a:r>
            <a:r>
              <a:rPr lang="fa-IR" sz="1800" dirty="0" smtClean="0">
                <a:solidFill>
                  <a:srgbClr val="C00000"/>
                </a:solidFill>
              </a:rPr>
              <a:t>-تعاملی – </a:t>
            </a:r>
            <a:r>
              <a:rPr lang="fa-IR" sz="1800" b="0" dirty="0" smtClean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 smtClean="0"/>
              <a:t>Online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نیست اما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Online</a:t>
            </a:r>
            <a:r>
              <a:rPr lang="fa-IR" sz="1600" b="0" dirty="0" smtClean="0"/>
              <a:t> است.</a:t>
            </a:r>
            <a:endParaRPr lang="en-US" sz="1600" b="0" dirty="0"/>
          </a:p>
          <a:p>
            <a:endParaRPr lang="fa-IR" sz="2000" b="0" dirty="0" smtClean="0"/>
          </a:p>
          <a:p>
            <a:r>
              <a:rPr lang="fa-IR" sz="2000" b="0" dirty="0" smtClean="0"/>
              <a:t>سیستم </a:t>
            </a:r>
            <a:r>
              <a:rPr lang="fa-IR" sz="2000" b="0" dirty="0"/>
              <a:t>پایگاهی به صورت </a:t>
            </a:r>
            <a:r>
              <a:rPr lang="fa-IR" sz="2000" b="0" dirty="0" smtClean="0"/>
              <a:t>پیش‏فرض چند</a:t>
            </a:r>
            <a:r>
              <a:rPr lang="fa-IR" sz="2000" b="0" dirty="0"/>
              <a:t>ک</a:t>
            </a:r>
            <a:r>
              <a:rPr lang="fa-IR" sz="2000" b="0" dirty="0" smtClean="0"/>
              <a:t>اربره  </a:t>
            </a:r>
            <a:r>
              <a:rPr lang="fa-IR" sz="2000" b="0" dirty="0"/>
              <a:t>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 smtClean="0"/>
              <a:t>است</a:t>
            </a:r>
            <a:r>
              <a:rPr lang="fa-IR" sz="2000" b="0" dirty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72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(4)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dirty="0" smtClean="0"/>
              <a:t>معمولا به صورت تک‏کاربری و برای کاربردهای کوچک و با امکانات محدود از این معماری استفاده می‏شود.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1600200" y="44196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2712" y="3592630"/>
            <a:ext cx="53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278" y="4031001"/>
            <a:ext cx="754545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DBMS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2712" y="3637864"/>
            <a:ext cx="1336888" cy="1848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1512" y="3828364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9192" y="4842478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38685" y="4572000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8800" y="44958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97336" y="3429000"/>
            <a:ext cx="46482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429000"/>
            <a:ext cx="1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ماشین</a:t>
            </a:r>
            <a:endParaRPr lang="en-US" sz="1400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309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/>
              <a:t>دلیل 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دولایه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 لایه نسبت به دولایه: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می‏بیند.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منطقاً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</a:t>
            </a:r>
            <a:r>
              <a:rPr lang="fa-IR" b="0" smtClean="0"/>
              <a:t>بعضاً تکرارشده </a:t>
            </a:r>
            <a:r>
              <a:rPr lang="fa-IR" b="0" dirty="0" smtClean="0"/>
              <a:t>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45973" cy="1710155"/>
            <a:chOff x="-76200" y="1752600"/>
            <a:chExt cx="3145973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3772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r>
                <a:rPr lang="en-US" sz="1600" dirty="0"/>
                <a:t> </a:t>
              </a:r>
              <a:r>
                <a:rPr lang="en-US" sz="1400" dirty="0" smtClean="0"/>
                <a:t>(</a:t>
              </a:r>
              <a:r>
                <a:rPr lang="en-US" sz="1200" dirty="0" smtClean="0"/>
                <a:t>Local + Global)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9"/>
            <a:ext cx="766018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372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DBMS3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41833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DBMS2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28626</TotalTime>
  <Words>3907</Words>
  <Application>Microsoft Office PowerPoint</Application>
  <PresentationFormat>On-screen Show (4:3)</PresentationFormat>
  <Paragraphs>706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Times New Roman</vt:lpstr>
      <vt:lpstr>Wingdings</vt:lpstr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افزونگی</vt:lpstr>
      <vt:lpstr>نمایه‏سازی (نمونه‏ای از افزونگی تکنیکی)</vt:lpstr>
      <vt:lpstr>نمایه سازی (ادامه)</vt:lpstr>
      <vt:lpstr>افزونگی (ادامه)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عناصر محیط پایگاهی</vt:lpstr>
      <vt:lpstr>عناصر محیط پایگاهی – (1) سخت‏افزار</vt:lpstr>
      <vt:lpstr>عناصر محیط پایگاهی – (2) نرم افزار</vt:lpstr>
      <vt:lpstr>عناصر محیط پایگاهی – (3) کاربر</vt:lpstr>
      <vt:lpstr>عناصر محیط پایگاهی – (3) کاربر (انواع)</vt:lpstr>
      <vt:lpstr>عناصر محیط پایگاهی – (4) داده</vt:lpstr>
      <vt:lpstr>انواع معماری سیستم پایگاهی</vt:lpstr>
      <vt:lpstr>معماری متمرکز</vt:lpstr>
      <vt:lpstr>معماری مشتری- خدمتگزار</vt:lpstr>
      <vt:lpstr>معماری مشتری –خدمتگزار دو لایه</vt:lpstr>
      <vt:lpstr>معماری مشتری- خدمتگزار سه لایه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Behnam</cp:lastModifiedBy>
  <cp:revision>159</cp:revision>
  <dcterms:created xsi:type="dcterms:W3CDTF">2012-08-03T07:41:40Z</dcterms:created>
  <dcterms:modified xsi:type="dcterms:W3CDTF">2014-05-04T09:57:53Z</dcterms:modified>
  <cp:version>92-93-1</cp:version>
</cp:coreProperties>
</file>