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[چون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m&gt;=0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حداقل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درجه رابطه و </a:t>
            </a:r>
            <a:r>
              <a:rPr lang="en-US" dirty="0" smtClean="0"/>
              <a:t>n</a:t>
            </a:r>
            <a:r>
              <a:rPr lang="fa-IR" dirty="0" smtClean="0"/>
              <a:t> تعداد دامنه‏ها باشد، داریم: </a:t>
            </a:r>
            <a:r>
              <a:rPr lang="en-US" dirty="0" err="1" smtClean="0"/>
              <a:t>n</a:t>
            </a:r>
            <a:r>
              <a:rPr lang="en-US" dirty="0" err="1" smtClean="0">
                <a:sym typeface="Euclid Symbol"/>
              </a:rPr>
              <a:t>m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  PQTY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P# , QTY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رابطه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مفاهیم زیر در طی سه بخش باقیمانده از این درس مرور می‏شوند: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995817"/>
              </p:ext>
            </p:extLst>
          </p:nvPr>
        </p:nvGraphicFramePr>
        <p:xfrm>
          <a:off x="91967" y="1465416"/>
          <a:ext cx="8915399" cy="5163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  (پیاده‏سازی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در سطح فایلینگ ساده‏تر)</a:t>
                      </a:r>
                      <a:endParaRPr lang="fa-IR" sz="2000" b="0" dirty="0" smtClean="0">
                        <a:cs typeface="B Nazanin" pitchFamily="2" charset="-78"/>
                      </a:endParaRP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کاهش سرعت بازیابی در بعضی از پرسش‏ها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سنگین و زمانگیر کردن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 کار طراحی منطقی پایگاه داده‏ها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 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محدودیت یکتایی مقدار را اعمال می‏کنیم.</a:t>
            </a: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le 7"/>
          <p:cNvSpPr/>
          <p:nvPr/>
        </p:nvSpPr>
        <p:spPr>
          <a:xfrm>
            <a:off x="3352800" y="4632433"/>
            <a:ext cx="2133600" cy="66078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ym typeface="Symbol"/>
              </a:rPr>
              <a:t>1 </a:t>
            </a:r>
            <a:r>
              <a:rPr lang="en-US" dirty="0">
                <a:sym typeface="Euclid Symbol"/>
              </a:rPr>
              <a:t> N  2</a:t>
            </a:r>
            <a:r>
              <a:rPr lang="en-US" baseline="40000" dirty="0">
                <a:sym typeface="Euclid Symbol"/>
              </a:rPr>
              <a:t>m</a:t>
            </a:r>
            <a:r>
              <a:rPr lang="en-US" dirty="0">
                <a:sym typeface="Euclid Symbol"/>
              </a:rPr>
              <a:t>-1</a:t>
            </a:r>
            <a:endParaRPr lang="fa-IR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، خود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.</a:t>
                </a: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m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تاپلی (و نه مجموعه‏ای) یا امکان ارجاع به تک تاپل در رابطه را فرهم می‏نماید.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175808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</a:t>
            </a:r>
            <a:r>
              <a:rPr lang="fa-IR" dirty="0" smtClean="0"/>
              <a:t>.</a:t>
            </a:r>
            <a:r>
              <a:rPr lang="en-US" dirty="0"/>
              <a:t>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</a:t>
            </a:r>
            <a:r>
              <a:rPr lang="fa-IR" dirty="0" smtClean="0"/>
              <a:t>داریم.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2901" y="3781566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1" y="3476298"/>
            <a:ext cx="9906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&gt;= 0</a:t>
            </a:r>
          </a:p>
        </p:txBody>
      </p:sp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/>
              <a:t>در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dirty="0" smtClean="0"/>
              <a:t>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ارتباطهای صریح بین نوع موجودیت‏ها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d</a:t>
            </a:r>
            <a:r>
              <a:rPr lang="en-US" sz="1800" baseline="-25000" dirty="0" smtClean="0">
                <a:sym typeface="Symbol"/>
              </a:rPr>
              <a:t>mi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m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m-tuple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ji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j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19050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5-تایی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معماری)</a:t>
            </a:r>
          </a:p>
          <a:p>
            <a:pPr lvl="1"/>
            <a:r>
              <a:rPr lang="fa-IR" dirty="0" smtClean="0"/>
              <a:t>قواعد جامعیتی</a:t>
            </a:r>
          </a:p>
          <a:p>
            <a:pPr lvl="1"/>
            <a:r>
              <a:rPr lang="fa-IR" dirty="0" smtClean="0"/>
              <a:t>اِعمال ضوابط امنیت داده‏ها در سطح </a:t>
            </a:r>
            <a:r>
              <a:rPr lang="en-US" sz="1800" dirty="0" smtClean="0"/>
              <a:t>DBMS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13688" y="5701750"/>
            <a:ext cx="1991711" cy="304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2156" y="4837290"/>
            <a:ext cx="1991711" cy="328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حذف و </a:t>
            </a:r>
            <a:br>
              <a:rPr lang="fa-IR" dirty="0" smtClean="0"/>
            </a:br>
            <a:r>
              <a:rPr lang="fa-IR" dirty="0" smtClean="0"/>
              <a:t>به‏هنگام‏سازی مقدار کلید اصلی </a:t>
            </a:r>
            <a:br>
              <a:rPr lang="fa-IR" dirty="0" smtClean="0"/>
            </a:br>
            <a:r>
              <a:rPr lang="fa-IR" dirty="0" smtClean="0"/>
              <a:t>(در درج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20" y="2590800"/>
            <a:ext cx="5218480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/>
              <a:t>STID</a:t>
            </a:r>
            <a:r>
              <a:rPr lang="en-US" sz="1600" b="1" dirty="0" smtClean="0"/>
              <a:t> REFERENCES </a:t>
            </a:r>
            <a:r>
              <a:rPr lang="en-US" sz="1600" dirty="0" smtClean="0"/>
              <a:t>STUD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/>
              <a:t>COID</a:t>
            </a:r>
            <a:r>
              <a:rPr lang="en-US" sz="1600" b="1" dirty="0" smtClean="0"/>
              <a:t> </a:t>
            </a:r>
            <a:r>
              <a:rPr lang="en-US" sz="1600" b="1" dirty="0"/>
              <a:t>REFERENCES </a:t>
            </a:r>
            <a:r>
              <a:rPr lang="en-US" sz="1600" dirty="0" smtClean="0"/>
              <a:t>COUR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3916" y="51170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05399" y="5410200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3867" y="5001563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67200" y="6049396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433898" y="6298555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تاپل مرجع،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ارجاع کننده به آن حذف 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نه لزوماً متمایز،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 smtClean="0">
                <a:cs typeface="B Nazanin" pitchFamily="2" charset="-78"/>
              </a:rPr>
              <a:t>m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m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4129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m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</a:t>
            </a:r>
            <a:r>
              <a:rPr lang="fa-IR" smtClean="0"/>
              <a:t>تاپل مرجع و نمایش خطا</a:t>
            </a:r>
            <a:endParaRPr lang="fa-IR" dirty="0" smtClean="0"/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 smtClean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</a:t>
            </a:r>
            <a:r>
              <a:rPr lang="fa-IR" smtClean="0">
                <a:sym typeface="Symbol"/>
              </a:rPr>
              <a:t>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یک رابطه است و مقادیر مجاز یک متغیر رابطه‏ای را مشخص می‏کند.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1400" y="5867421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Intention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معنا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r>
              <a:rPr lang="fa-IR" b="1" dirty="0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3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50606</TotalTime>
  <Words>5066</Words>
  <Application>Microsoft Office PowerPoint</Application>
  <PresentationFormat>On-screen Show (4:3)</PresentationFormat>
  <Paragraphs>878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1070</cp:revision>
  <dcterms:created xsi:type="dcterms:W3CDTF">2012-08-03T07:41:40Z</dcterms:created>
  <dcterms:modified xsi:type="dcterms:W3CDTF">2014-05-12T09:17:25Z</dcterms:modified>
</cp:coreProperties>
</file>