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84" r:id="rId20"/>
    <p:sldId id="283" r:id="rId21"/>
    <p:sldId id="282" r:id="rId22"/>
    <p:sldId id="274" r:id="rId23"/>
    <p:sldId id="275" r:id="rId24"/>
    <p:sldId id="276" r:id="rId25"/>
    <p:sldId id="277" r:id="rId26"/>
    <p:sldId id="278" r:id="rId27"/>
    <p:sldId id="280" r:id="rId28"/>
    <p:sldId id="297" r:id="rId29"/>
    <p:sldId id="286" r:id="rId30"/>
    <p:sldId id="281" r:id="rId31"/>
    <p:sldId id="27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3" autoAdjust="0"/>
    <p:restoredTop sz="86410" autoAdjust="0"/>
  </p:normalViewPr>
  <p:slideViewPr>
    <p:cSldViewPr>
      <p:cViewPr varScale="1">
        <p:scale>
          <a:sx n="78" d="100"/>
          <a:sy n="78" d="100"/>
        </p:scale>
        <p:origin x="-3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15284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57600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48200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34000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410200" y="3124200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570269" y="3124200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05074" y="27432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524000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67100" y="2781300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562100" y="2773101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dirty="0" smtClean="0">
                <a:solidFill>
                  <a:srgbClr val="C00000"/>
                </a:solidFill>
              </a:rPr>
              <a:t>نوع‏موجودیت‏ها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نمایه‏سازی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  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(معمولاً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از رکورد 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943209" y="4979939"/>
            <a:ext cx="2747173" cy="1116061"/>
            <a:chOff x="8438385" y="-2939146"/>
            <a:chExt cx="2378365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438385" y="-2286000"/>
              <a:ext cx="2378365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8" y="-2939146"/>
              <a:ext cx="1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34000" y="28194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754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676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</a:t>
            </a:r>
            <a:r>
              <a:rPr lang="fa-IR" sz="2000" b="0" smtClean="0">
                <a:cs typeface="+mn-cs"/>
              </a:rPr>
              <a:t>بنیادی (</a:t>
            </a:r>
            <a:r>
              <a:rPr lang="en-US" sz="2000" b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0545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 سازی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نمایه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1341772"/>
            <a:ext cx="4062651" cy="5211428"/>
            <a:chOff x="0" y="1341772"/>
            <a:chExt cx="4062651" cy="5211428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339895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0" y="1341772"/>
              <a:ext cx="4062651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(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چندسطحی 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</a:t>
            </a:r>
            <a:r>
              <a:rPr lang="fa-IR" sz="2000" b="0" dirty="0" smtClean="0"/>
              <a:t>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</a:t>
            </a:r>
            <a:r>
              <a:rPr lang="fa-IR" sz="1800" b="0" dirty="0" smtClean="0"/>
              <a:t>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</a:t>
            </a:r>
            <a:r>
              <a:rPr lang="fa-IR" sz="2000" b="0" dirty="0" smtClean="0"/>
              <a:t>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</a:t>
            </a:r>
            <a:r>
              <a:rPr lang="fa-IR" dirty="0" smtClean="0">
                <a:solidFill>
                  <a:schemeClr val="tx1"/>
                </a:solidFill>
              </a:rPr>
              <a:t>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  <a:endParaRPr lang="fa-IR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  <a:endParaRPr lang="fa-IR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آسان‌سازی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گسترش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پذیری سیستم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پایگاهی است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(A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</a:t>
            </a:r>
            <a:r>
              <a:rPr lang="fa-IR" dirty="0" smtClean="0"/>
              <a:t>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</a:t>
            </a:r>
            <a:r>
              <a:rPr lang="fa-IR" sz="1200" b="1" dirty="0" smtClean="0">
                <a:cs typeface="B Roya" pitchFamily="2" charset="-78"/>
              </a:rPr>
              <a:t>داده‌ها + </a:t>
            </a:r>
            <a:r>
              <a:rPr lang="fa-IR" sz="1200" b="1" dirty="0" smtClean="0">
                <a:cs typeface="B Roya" pitchFamily="2" charset="-78"/>
              </a:rPr>
              <a:t>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4068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000099"/>
                </a:solidFill>
              </a:rPr>
              <a:t>عناصر اصلی محیط پایگاهی: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1- سخت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2- نرم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3- کاربر</a:t>
            </a:r>
            <a:endParaRPr lang="fa-IR" sz="2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4- داده</a:t>
            </a:r>
            <a:endParaRPr lang="fa-IR" sz="2200" dirty="0"/>
          </a:p>
          <a:p>
            <a:pPr lvl="1"/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85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(1) سخت‏افزار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(2) 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1148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 </a:t>
              </a:r>
              <a:r>
                <a:rPr lang="fa-IR" dirty="0">
                  <a:sym typeface="Wingdings" pitchFamily="2" charset="2"/>
                </a:rPr>
                <a:t>سیستم واسط </a:t>
              </a:r>
              <a:r>
                <a:rPr lang="fa-IR" dirty="0" smtClean="0"/>
                <a:t>ذ.ب.ا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محیط پایگاهی </a:t>
            </a:r>
            <a:r>
              <a:rPr lang="fa-IR" dirty="0" smtClean="0"/>
              <a:t>– (3)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-152400" y="2286000"/>
            <a:ext cx="9144000" cy="3104682"/>
            <a:chOff x="-228600" y="3493586"/>
            <a:chExt cx="9144000" cy="3104682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برخط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یکجا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56" name="Can 55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9" name="TextBox 58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4" name="Group 43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7" name="Straight Arrow Connector 46"/>
                    <p:cNvCxnSpPr>
                      <a:stCxn id="48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Rounded Rectangle 4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Rounded Rectangle 4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(3) کاربر (انواع)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sz="2000" dirty="0" smtClean="0"/>
              <a:t>انواع کاربر از نظر اسلوب عملیاتی: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Batch</a:t>
            </a:r>
            <a:r>
              <a:rPr lang="fa-IR" sz="1800" dirty="0" smtClean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</a:t>
            </a:r>
            <a:r>
              <a:rPr lang="fa-IR" sz="1800" b="0" dirty="0" smtClean="0"/>
              <a:t>جمع‏آوری </a:t>
            </a:r>
            <a:r>
              <a:rPr lang="fa-IR" sz="1800" b="0" dirty="0"/>
              <a:t>می‏شود و به صورت یکجا به سیستم داده می‏شود و جواب </a:t>
            </a:r>
            <a:r>
              <a:rPr lang="fa-IR" sz="1800" b="0" dirty="0" smtClean="0"/>
              <a:t>آن‏ها برمی</a:t>
            </a:r>
            <a:r>
              <a:rPr lang="fa-IR" sz="1800" b="0" dirty="0"/>
              <a:t>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Online</a:t>
            </a:r>
            <a:r>
              <a:rPr lang="fa-IR" sz="1800" dirty="0" smtClean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 smtClean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Interactive</a:t>
            </a:r>
            <a:r>
              <a:rPr lang="fa-IR" sz="1800" dirty="0" smtClean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 smtClean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 smtClean="0"/>
              <a:t>Online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نیست اما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</a:t>
            </a:r>
            <a:r>
              <a:rPr lang="fa-IR" sz="1600" b="0" dirty="0" smtClean="0"/>
              <a:t>لزوماً </a:t>
            </a:r>
            <a:r>
              <a:rPr lang="en-US" sz="1600" b="0" dirty="0" smtClean="0"/>
              <a:t>Online</a:t>
            </a:r>
            <a:r>
              <a:rPr lang="fa-IR" sz="1600" b="0" dirty="0" smtClean="0"/>
              <a:t> است.</a:t>
            </a:r>
            <a:endParaRPr lang="en-US" sz="1600" b="0" dirty="0"/>
          </a:p>
          <a:p>
            <a:endParaRPr lang="fa-IR" sz="2000" b="0" dirty="0" smtClean="0"/>
          </a:p>
          <a:p>
            <a:r>
              <a:rPr lang="fa-IR" sz="2000" b="0" dirty="0" smtClean="0"/>
              <a:t>سیستم </a:t>
            </a:r>
            <a:r>
              <a:rPr lang="fa-IR" sz="2000" b="0" dirty="0"/>
              <a:t>پایگاهی به صورت </a:t>
            </a:r>
            <a:r>
              <a:rPr lang="fa-IR" sz="2000" b="0" dirty="0" smtClean="0"/>
              <a:t>پیش‏فرض چند</a:t>
            </a:r>
            <a:r>
              <a:rPr lang="fa-IR" sz="2000" b="0" dirty="0"/>
              <a:t>ک</a:t>
            </a:r>
            <a:r>
              <a:rPr lang="fa-IR" sz="2000" b="0" dirty="0" smtClean="0"/>
              <a:t>اربره  </a:t>
            </a:r>
            <a:r>
              <a:rPr lang="fa-IR" sz="2000" b="0" dirty="0"/>
              <a:t>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 smtClean="0"/>
              <a:t>است</a:t>
            </a:r>
            <a:r>
              <a:rPr lang="fa-IR" sz="2000" b="0" dirty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72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(4)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</a:t>
            </a:r>
            <a:r>
              <a:rPr lang="fa-IR" sz="2000" b="0" dirty="0" smtClean="0"/>
              <a:t>طراحی و ایجادکنیم</a:t>
            </a:r>
            <a:r>
              <a:rPr lang="fa-IR" sz="2000" b="0" dirty="0" smtClean="0"/>
              <a:t>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</a:t>
            </a:r>
            <a:r>
              <a:rPr lang="fa-IR" sz="2000" b="0" dirty="0" smtClean="0"/>
              <a:t>به صورت تک‏کاربری و برای کاربردهای کوچک و با امکانات محدود از این معماری استفاده می‏شود</a:t>
            </a:r>
            <a:r>
              <a:rPr lang="fa-IR" sz="2000" b="0" dirty="0" smtClean="0"/>
              <a:t>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هم 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</a:t>
            </a:r>
            <a:r>
              <a:rPr lang="fa-IR" dirty="0" smtClean="0"/>
              <a:t>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</a:t>
            </a:r>
            <a:r>
              <a:rPr lang="fa-IR" sz="2000" dirty="0" smtClean="0">
                <a:solidFill>
                  <a:srgbClr val="C00000"/>
                </a:solidFill>
              </a:rPr>
              <a:t>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</a:t>
            </a:r>
            <a:r>
              <a:rPr lang="fa-IR" dirty="0" smtClean="0"/>
              <a:t>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</a:t>
            </a:r>
            <a:r>
              <a:rPr lang="fa-IR" dirty="0" smtClean="0"/>
              <a:t>سه‌ردیفه </a:t>
            </a:r>
            <a:r>
              <a:rPr lang="fa-IR" dirty="0" smtClean="0"/>
              <a:t>نسبت به </a:t>
            </a:r>
            <a:r>
              <a:rPr lang="fa-IR" dirty="0" smtClean="0"/>
              <a:t>دوردیفه:</a:t>
            </a:r>
            <a:endParaRPr lang="fa-IR" dirty="0" smtClean="0"/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  <a:endParaRPr lang="fa-IR" sz="1800" b="0" dirty="0" smtClean="0"/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</a:t>
            </a:r>
            <a:r>
              <a:rPr lang="fa-IR" u="sng" dirty="0" smtClean="0"/>
              <a:t>‏</a:t>
            </a:r>
            <a:r>
              <a:rPr lang="fa-IR" u="sng" dirty="0" smtClean="0"/>
              <a:t>بیند</a:t>
            </a:r>
            <a:r>
              <a:rPr lang="fa-IR" b="0" dirty="0" smtClean="0"/>
              <a:t>». </a:t>
            </a:r>
            <a:endParaRPr lang="fa-IR" b="0" dirty="0" smtClean="0"/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</a:t>
            </a:r>
            <a:r>
              <a:rPr lang="fa-IR" b="0" dirty="0" smtClean="0"/>
              <a:t>منطقا</a:t>
            </a:r>
            <a:r>
              <a:rPr lang="fa-IR" b="0" dirty="0"/>
              <a:t>ً</a:t>
            </a:r>
            <a:r>
              <a:rPr lang="fa-IR" b="0" dirty="0" smtClean="0"/>
              <a:t> </a:t>
            </a:r>
            <a:r>
              <a:rPr lang="fa-IR" b="0" dirty="0" smtClean="0"/>
              <a:t>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28738</TotalTime>
  <Words>4023</Words>
  <Application>Microsoft Office PowerPoint</Application>
  <PresentationFormat>On-screen Show (4:3)</PresentationFormat>
  <Paragraphs>724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افزونگی</vt:lpstr>
      <vt:lpstr>نمایه‏سازی (نمونه‏ای از افزونگی تکنیکی)</vt:lpstr>
      <vt:lpstr>نمایه سازی (ادامه)</vt:lpstr>
      <vt:lpstr>افزونگی (ادامه)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عناصر محیط پایگاهی</vt:lpstr>
      <vt:lpstr>عناصر محیط پایگاهی – (1) سخت‏افزار</vt:lpstr>
      <vt:lpstr>عناصر محیط پایگاهی – (2) نرم افزار</vt:lpstr>
      <vt:lpstr>عناصر محیط پایگاهی – (3) کاربر</vt:lpstr>
      <vt:lpstr>عناصر محیط پایگاهی – (3) کاربر (انواع)</vt:lpstr>
      <vt:lpstr>عناصر محیط پایگاهی – (4) داده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mahmoud</cp:lastModifiedBy>
  <cp:revision>177</cp:revision>
  <dcterms:created xsi:type="dcterms:W3CDTF">2012-08-03T07:41:40Z</dcterms:created>
  <dcterms:modified xsi:type="dcterms:W3CDTF">2014-09-25T06:44:24Z</dcterms:modified>
  <cp:version>92-93-1</cp:version>
</cp:coreProperties>
</file>