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5553"/>
    <a:srgbClr val="AC863F"/>
    <a:srgbClr val="E0A262"/>
    <a:srgbClr val="B4883E"/>
    <a:srgbClr val="4A3B49"/>
    <a:srgbClr val="B187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744"/>
  </p:normalViewPr>
  <p:slideViewPr>
    <p:cSldViewPr snapToGrid="0" snapToObjects="1">
      <p:cViewPr>
        <p:scale>
          <a:sx n="88" d="100"/>
          <a:sy n="88" d="100"/>
        </p:scale>
        <p:origin x="81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56C1-637B-BF46-9C0E-5A227650D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ABCB6-1847-3845-A634-AF03FD791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7897C-71FF-C54A-A774-657E8465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7646-4118-F84C-9DFE-641BBA390CE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46266-054E-1D45-B909-7ECD5BDB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A1686-8322-AC4E-AE35-04390598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D921-611E-884D-9427-629E59666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8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759C-6D58-9447-A85B-E898D37B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4BECF-F44D-7242-8368-2F76AC501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E4292-8DDE-E742-8D1D-46F8EF08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7646-4118-F84C-9DFE-641BBA390CE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62623-C123-514C-A9D0-FA434600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132ED-3885-3348-8B0C-6008C9C4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D921-611E-884D-9427-629E59666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6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56253-3382-254F-AF33-993F55457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9E0C0-9F2E-B243-803F-7DFF2DA39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A8CEF-C646-274E-AE0E-249AD913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7646-4118-F84C-9DFE-641BBA390CE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0C5C6-9774-7C41-A4EC-F8C591B1F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BD28B-F599-AD4B-9CB0-D475796F6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D921-611E-884D-9427-629E59666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9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FD9F-1540-D748-9B15-446DBDCF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97BEF-4B6B-8145-BFD1-8E1FD460B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2F1F7-18E8-CF4C-ADFB-BCA2376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7646-4118-F84C-9DFE-641BBA390CE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E057B-6D83-D848-BFB8-C4BEA4A2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40858-BC0A-6A40-BFBD-7DB1C1BC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D921-611E-884D-9427-629E59666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7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20C3C-8525-2B4F-8440-D2A5C728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EF26A-DE23-EE4D-8397-F3298F43F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74D04-76C1-0F4C-90EA-3B4670F8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7646-4118-F84C-9DFE-641BBA390CE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09411-0F3A-E544-96C2-FDB4F137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34198-9C33-DA40-87B3-B3437212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D921-611E-884D-9427-629E59666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0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2C80-D477-7E4B-8424-605B642F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94B92-AFC8-BB4F-B464-37760958F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A276B-CEA9-904E-8D55-B952FEFE0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0A265-7607-2443-B374-32A68139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7646-4118-F84C-9DFE-641BBA390CE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F0D86-5A3F-2C44-BDD5-8BCF9A03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B0B19-EAB1-C644-966F-CD87AFEB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D921-611E-884D-9427-629E59666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3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CE002-6568-834F-BCDF-C335C765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02A24-8712-8B48-AE4F-8B1190EE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77125-20CD-7F49-8BB5-81028207B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2E999-D46E-5D4E-A671-7688AA380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0008F-12B6-BE49-95B4-ABED612DF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FCC96C-0B9C-6E4E-882C-64998CD81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7646-4118-F84C-9DFE-641BBA390CE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FC6F4-060A-8A45-A44E-EC675C36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A35A7-C4B7-534E-AD1B-EBD9F1D6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D921-611E-884D-9427-629E59666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0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E600-035C-474F-A39B-C2B4D220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6F6EA5-B7EF-FC4D-8BBB-15CE17B1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7646-4118-F84C-9DFE-641BBA390CE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D4AD1-76A9-5C45-BEF5-E4C48588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AAE9E-3BA0-9043-BCEA-767511DA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D921-611E-884D-9427-629E59666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4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8BD32-04C7-544D-B1BC-4530FD66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7646-4118-F84C-9DFE-641BBA390CE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6052F-94F2-F848-AC66-084A725A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F4ED5-3BC2-DA4E-9F5F-340D3835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D921-611E-884D-9427-629E59666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6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5D38-0848-5840-90EF-27E82154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FC8C9-FE44-0443-AC44-6988C1E09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05F98-817F-0845-B0E1-1F81BC38C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B922B-C26B-4B4E-B06A-614902A5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7646-4118-F84C-9DFE-641BBA390CE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4FB18-FAD6-CE43-9A15-26DBE175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16646-0FA1-FA40-9200-06B42BD4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D921-611E-884D-9427-629E59666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7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F979-1B12-ED4F-91A4-2898E7F58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5726A-3ED7-A140-A722-A006B0B75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BB4BF-083A-3448-B96D-D593D668E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DE83A-2119-454F-AC06-A46E5492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7646-4118-F84C-9DFE-641BBA390CE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D7D2C-58E1-F84A-B9A0-F38C389F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90F4A-2DEB-054C-81B1-A315FB8B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D921-611E-884D-9427-629E59666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5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C64DFC-3003-9D42-87E5-4614A43C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CC67C-7D32-0946-B5FC-DE357C48B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39EC2-B64F-3E42-97A2-6D3F2C2E8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27646-4118-F84C-9DFE-641BBA390CE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B5750-1ECD-F245-BC81-B8EA4448F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2C7CC-F1CF-5B44-AF2A-DCF0BF198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5D921-611E-884D-9427-629E59666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0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4147119-140F-C04B-8D5D-B08990C72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12" y="494276"/>
            <a:ext cx="8813800" cy="11811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50CDFE2-2BF3-734C-ADA9-00988740EC4B}"/>
              </a:ext>
            </a:extLst>
          </p:cNvPr>
          <p:cNvSpPr txBox="1">
            <a:spLocks/>
          </p:cNvSpPr>
          <p:nvPr/>
        </p:nvSpPr>
        <p:spPr>
          <a:xfrm>
            <a:off x="2674375" y="2284360"/>
            <a:ext cx="10432026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spc="2800" dirty="0">
                <a:solidFill>
                  <a:srgbClr val="AC863F"/>
                </a:solidFill>
                <a:latin typeface="Perpetua Titling MT" panose="02020502060505020804" pitchFamily="18" charset="77"/>
              </a:rPr>
              <a:t>SUPERB WL</a:t>
            </a:r>
          </a:p>
        </p:txBody>
      </p:sp>
      <p:pic>
        <p:nvPicPr>
          <p:cNvPr id="23" name="Picture 22" descr="A picture containing shirt&#10;&#10;Description automatically generated">
            <a:extLst>
              <a:ext uri="{FF2B5EF4-FFF2-40B4-BE49-F238E27FC236}">
                <a16:creationId xmlns:a16="http://schemas.microsoft.com/office/drawing/2014/main" id="{2958030E-AEF9-F64A-9BB1-BFBD6CAA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792" y="2977535"/>
            <a:ext cx="902929" cy="902929"/>
          </a:xfrm>
          <a:prstGeom prst="rect">
            <a:avLst/>
          </a:prstGeom>
        </p:spPr>
      </p:pic>
      <p:pic>
        <p:nvPicPr>
          <p:cNvPr id="24" name="Picture 23" descr="A picture containing shirt&#10;&#10;Description automatically generated">
            <a:extLst>
              <a:ext uri="{FF2B5EF4-FFF2-40B4-BE49-F238E27FC236}">
                <a16:creationId xmlns:a16="http://schemas.microsoft.com/office/drawing/2014/main" id="{2B366647-7745-7249-B0D9-3DEE33928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791" y="4462206"/>
            <a:ext cx="902929" cy="90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8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0902FC8-8E2A-9F40-BA59-1BE8CE7AE8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6" t="28688" r="17974" b="31778"/>
          <a:stretch/>
        </p:blipFill>
        <p:spPr>
          <a:xfrm>
            <a:off x="1179870" y="2920180"/>
            <a:ext cx="8426245" cy="94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1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5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0902FC8-8E2A-9F40-BA59-1BE8CE7AE8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6" t="28688" r="17974" b="31778"/>
          <a:stretch/>
        </p:blipFill>
        <p:spPr>
          <a:xfrm>
            <a:off x="1179870" y="2920180"/>
            <a:ext cx="8426245" cy="94389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D29CAF-9131-CD40-B250-EAE45D5DE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2781300"/>
            <a:ext cx="11176000" cy="1295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0486BF-2C74-DC43-A92B-FF9003BA7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2933700"/>
            <a:ext cx="111760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8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60D8-886C-BC41-917B-80B2FED9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DC9A0-4E79-D742-96B7-703922A48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71337-FC84-7E43-B544-2E136591C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11300"/>
            <a:ext cx="117348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98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2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Perpetua Titling MT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SUPERB  WL</dc:title>
  <dc:creator>Andrew Behnfeldt</dc:creator>
  <cp:lastModifiedBy>Andrew Behnfeldt</cp:lastModifiedBy>
  <cp:revision>8</cp:revision>
  <dcterms:created xsi:type="dcterms:W3CDTF">2020-03-24T17:59:13Z</dcterms:created>
  <dcterms:modified xsi:type="dcterms:W3CDTF">2020-03-25T22:24:23Z</dcterms:modified>
</cp:coreProperties>
</file>