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C47A-F79F-4490-82AE-D4F61E30E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19188-11ED-4DF7-9C3F-108C6DF0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1CF7-962A-43E1-A143-70241DF5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587F-5DBA-465B-AFBF-7F142F59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9AD9-646E-40AB-ACEB-BDE0184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A8BC-C5C4-4E17-86AA-28659492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103A2-512B-4FEB-97E9-9B74CFB4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7C4B-6D24-4FB1-91CE-474AD67D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F1B0-8655-47B6-A203-5AB0AED1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84AA-BC42-452A-91CB-5DCEBFBE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643BF-8BA8-48E8-8892-FC8F987ED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40334-925D-4402-985F-4873EE3C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604B-DB2A-4CFB-B9DD-CA12171E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2AD0-625F-46BD-BF3F-A1D0E300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BB4A-90AA-445E-8153-CB9A675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A34-38B3-4682-BB02-3BC87EF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BAA6-C42F-4F8D-AB82-49AE62B6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4A99-58CB-4F0D-AA8E-868A4730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24F8-AD05-4E49-B1CC-00FEC3D7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6EAF-0B43-4353-870C-152DF04A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7969-CD1C-4001-9754-3E941694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B0A5-1DFC-4104-8FEA-199D760B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95E1-B7D4-4FAE-A79A-40049C4E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7EE3-AB8A-4FC4-AC33-8ED69EEC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327E-1F1B-43F5-95B9-42E90F11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EDE7-C803-4457-9B22-DEBBD0C0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2BD9-F6A2-47F3-8A5A-AECF767BE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9B46-5155-4E78-A545-D2ED6CF0F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C3DB-4201-4710-B55E-CECC5D9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DF46A-1A65-45F1-B56D-E215376F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74AC-712F-4FC3-A411-8D9BCF0D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F99-3C31-42DB-AABE-13D0386C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1D50-E361-476A-80AE-FA603540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C9F5-9400-46BF-88E1-BA3AC38B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6969C-514E-43BB-8B2F-21B1F6C21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713AD-D5C4-48A0-898B-F6F07B470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B864A-3BD8-4267-81A2-E921A68D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9CF9A-3334-44A5-824E-98EC329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B2E34-C15F-44BE-B35A-EF31DCB2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F78-D20F-4522-A75E-255C253E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322CE-5DD0-4D64-BC92-68249550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ED682-E9C5-4577-9ED2-8FF61C20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E503D-1473-407A-991B-48E3BFDE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D1DB8-302E-43CE-9760-BBD2106A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D7A43-D936-42BE-8ADC-25543ED6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5CF79-48CD-4CF5-B3E4-70776115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3E8C-E186-4096-B690-C887753F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9EEA-9876-4B0E-BDDA-8C25A3DA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1F264-588E-482B-B766-4C860EEFB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09204-B4D7-410A-8C98-621A97B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F780-660E-4B18-8904-B045E6F2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72E1-27F9-4C40-A038-1A1F72E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CAAE-2B17-4F08-8385-1F2705F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E824F-8896-45C6-81B2-3FB0924CF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F3618-98C6-4B2D-B951-E57866EC2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8321-E92C-4B10-A1A8-8ABFD0E2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E163-ED04-48B6-9A4C-B17455F8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F282-106D-42E2-BE3A-76B7AB39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333DF-F699-4715-B312-17940286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1B5A-6B3E-4E21-B0E7-45380BF3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956C-5E4B-42B8-AAA3-284419566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64D7-0797-42EF-B32E-1C63845A68E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04B7-CC7F-4C20-ACAC-7D26FC61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F603-4D20-4A7F-9493-7B59AB2C6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1A10-B652-449E-9E9A-80F612AE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967D-F8D0-42DE-A5C2-6BF5B1F94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COVID-19 Using VGG-16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844D-553F-41B7-AEF8-F1A033F32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483-CE12-4FC9-8536-0244B0A3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44455-3C41-4C1B-BF81-C868CF31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4864130"/>
            <a:ext cx="5472332" cy="927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2452D-92C3-4D0A-8D2D-0B2772D5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45" y="4859532"/>
            <a:ext cx="1631887" cy="92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8BC96-B296-430A-8800-87386407B65E}"/>
              </a:ext>
            </a:extLst>
          </p:cNvPr>
          <p:cNvSpPr txBox="1"/>
          <p:nvPr/>
        </p:nvSpPr>
        <p:spPr>
          <a:xfrm>
            <a:off x="998806" y="1587213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 10 images(5 images have </a:t>
            </a:r>
            <a:r>
              <a:rPr lang="en-US" sz="2400" dirty="0" err="1"/>
              <a:t>covid</a:t>
            </a:r>
            <a:r>
              <a:rPr lang="en-US" sz="2400" dirty="0"/>
              <a:t> and 5 images do not have </a:t>
            </a:r>
            <a:r>
              <a:rPr lang="en-US" sz="2400" dirty="0" err="1"/>
              <a:t>covid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Achieving 90 %  accuracy in test set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5 images that don’t have </a:t>
            </a:r>
            <a:r>
              <a:rPr lang="en-US" sz="2400" dirty="0" err="1"/>
              <a:t>covid</a:t>
            </a:r>
            <a:r>
              <a:rPr lang="en-US" sz="2400" dirty="0"/>
              <a:t> and models predict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Among 5 images have covid-19 ,the model predict 4 images correctly and predict one image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improving </a:t>
            </a:r>
            <a:r>
              <a:rPr lang="en-US" sz="2400" dirty="0" err="1"/>
              <a:t>results,we</a:t>
            </a:r>
            <a:r>
              <a:rPr lang="en-US" sz="2400" dirty="0"/>
              <a:t> can enable to increase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33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E925-BB68-4810-937A-56B202A8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on </a:t>
            </a:r>
            <a:r>
              <a:rPr lang="en-US" dirty="0" err="1"/>
              <a:t>covid</a:t>
            </a:r>
            <a:r>
              <a:rPr lang="en-US" dirty="0"/>
              <a:t>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D3B82-7B75-44B3-ABA7-56F2E22F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12" y="1440766"/>
            <a:ext cx="4797083" cy="4797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7AF2F-9F34-484A-84B6-92E4503E27B2}"/>
              </a:ext>
            </a:extLst>
          </p:cNvPr>
          <p:cNvSpPr txBox="1"/>
          <p:nvPr/>
        </p:nvSpPr>
        <p:spPr>
          <a:xfrm>
            <a:off x="1069144" y="1817186"/>
            <a:ext cx="388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predict correctly images that have covid-19</a:t>
            </a:r>
          </a:p>
        </p:txBody>
      </p:sp>
    </p:spTree>
    <p:extLst>
      <p:ext uri="{BB962C8B-B14F-4D97-AF65-F5344CB8AC3E}">
        <p14:creationId xmlns:p14="http://schemas.microsoft.com/office/powerpoint/2010/main" val="110028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D6DD-FE5F-491B-92D0-00A9855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on </a:t>
            </a:r>
            <a:r>
              <a:rPr lang="en-US" dirty="0" err="1"/>
              <a:t>covid</a:t>
            </a:r>
            <a:r>
              <a:rPr lang="en-US" dirty="0"/>
              <a:t>- (healthy images)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C2641-F3AD-45F6-AC3B-521A6EB19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34" y="1512911"/>
            <a:ext cx="4979964" cy="4979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79CA5-A28F-47CA-90C7-D55EC2BDCAB9}"/>
              </a:ext>
            </a:extLst>
          </p:cNvPr>
          <p:cNvSpPr txBox="1"/>
          <p:nvPr/>
        </p:nvSpPr>
        <p:spPr>
          <a:xfrm>
            <a:off x="838200" y="2019347"/>
            <a:ext cx="407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has 1 missing predict while 15 images are predicted correctly. </a:t>
            </a:r>
          </a:p>
        </p:txBody>
      </p:sp>
    </p:spTree>
    <p:extLst>
      <p:ext uri="{BB962C8B-B14F-4D97-AF65-F5344CB8AC3E}">
        <p14:creationId xmlns:p14="http://schemas.microsoft.com/office/powerpoint/2010/main" val="101606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7B62-C821-48EE-818D-55EA0364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E246A-63C6-4816-A356-84957D31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69" y="1550011"/>
            <a:ext cx="7819764" cy="452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04A52-DB4B-4C73-99E5-3EC096A3E68C}"/>
              </a:ext>
            </a:extLst>
          </p:cNvPr>
          <p:cNvSpPr txBox="1"/>
          <p:nvPr/>
        </p:nvSpPr>
        <p:spPr>
          <a:xfrm>
            <a:off x="838199" y="1952244"/>
            <a:ext cx="2847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50 images for 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25 images </a:t>
            </a:r>
            <a:r>
              <a:rPr lang="en-US" sz="2000" b="1" dirty="0" err="1"/>
              <a:t>covid</a:t>
            </a:r>
            <a:r>
              <a:rPr lang="en-US" sz="2000" b="1" dirty="0"/>
              <a:t>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25 images </a:t>
            </a:r>
            <a:r>
              <a:rPr lang="en-US" sz="2000" b="1" dirty="0" err="1"/>
              <a:t>covid</a:t>
            </a:r>
            <a:r>
              <a:rPr lang="en-US" sz="2000" b="1" dirty="0"/>
              <a:t>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36D33-8400-4E19-96F7-4E52CA5F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93" y="3591546"/>
            <a:ext cx="2126775" cy="17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938C-200F-46D8-B2AE-6084821A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sample from Canada hospital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0C68-6382-4249-9563-D2CD4A830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43" y="2533192"/>
            <a:ext cx="4681724" cy="3706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782FF-A223-46D9-AD91-77E78EC4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34" y="2533191"/>
            <a:ext cx="4886066" cy="3706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D41F1-815E-4B90-B9E1-81FD4B71063B}"/>
              </a:ext>
            </a:extLst>
          </p:cNvPr>
          <p:cNvSpPr txBox="1"/>
          <p:nvPr/>
        </p:nvSpPr>
        <p:spPr>
          <a:xfrm>
            <a:off x="1716258" y="1927274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Covid</a:t>
            </a:r>
            <a:r>
              <a:rPr lang="en-US" sz="2400" dirty="0"/>
              <a:t> 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09AFD-3078-4017-AD7B-A8DE704CC1C2}"/>
              </a:ext>
            </a:extLst>
          </p:cNvPr>
          <p:cNvSpPr txBox="1"/>
          <p:nvPr/>
        </p:nvSpPr>
        <p:spPr>
          <a:xfrm>
            <a:off x="7451190" y="1946085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Covid</a:t>
            </a:r>
            <a:r>
              <a:rPr lang="en-US" sz="24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833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C12-1EAF-4D9F-B9B2-C5CBCE9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45"/>
            <a:ext cx="10515600" cy="1325563"/>
          </a:xfrm>
        </p:spPr>
        <p:txBody>
          <a:bodyPr/>
          <a:lstStyle/>
          <a:p>
            <a:r>
              <a:rPr lang="en-US" dirty="0"/>
              <a:t>Preprocessing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809AC-51F6-4DF2-A9FF-0731DA4B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408"/>
            <a:ext cx="5529180" cy="4348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1D28F-353F-4F3F-AB0D-00D1E047C2CB}"/>
              </a:ext>
            </a:extLst>
          </p:cNvPr>
          <p:cNvSpPr txBox="1"/>
          <p:nvPr/>
        </p:nvSpPr>
        <p:spPr>
          <a:xfrm>
            <a:off x="6696222" y="1545099"/>
            <a:ext cx="5190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Resize to 224*224 (because </a:t>
            </a:r>
            <a:r>
              <a:rPr lang="en-US" sz="2400" dirty="0" err="1"/>
              <a:t>vgg</a:t>
            </a:r>
            <a:r>
              <a:rPr lang="en-US" sz="2400" dirty="0"/>
              <a:t> input has special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Divide by 255 for normalizing pixels(for converging faster)</a:t>
            </a:r>
          </a:p>
        </p:txBody>
      </p:sp>
    </p:spTree>
    <p:extLst>
      <p:ext uri="{BB962C8B-B14F-4D97-AF65-F5344CB8AC3E}">
        <p14:creationId xmlns:p14="http://schemas.microsoft.com/office/powerpoint/2010/main" val="21733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2511-C367-4E55-A63C-B31A3E8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 and splitting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FFCF-492D-43A8-B13F-0D7D586B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3184"/>
            <a:ext cx="5257800" cy="2613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14133-4B88-45C3-AAAA-E68544F4C437}"/>
              </a:ext>
            </a:extLst>
          </p:cNvPr>
          <p:cNvSpPr txBox="1"/>
          <p:nvPr/>
        </p:nvSpPr>
        <p:spPr>
          <a:xfrm>
            <a:off x="6710289" y="2043184"/>
            <a:ext cx="514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80% for train,20%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reducing </a:t>
            </a:r>
            <a:r>
              <a:rPr lang="en-US" sz="2400" dirty="0" err="1"/>
              <a:t>overfit,I</a:t>
            </a:r>
            <a:r>
              <a:rPr lang="en-US" sz="2400" dirty="0"/>
              <a:t> have used data augmentation (rotation by 15 degree)</a:t>
            </a:r>
          </a:p>
        </p:txBody>
      </p:sp>
    </p:spTree>
    <p:extLst>
      <p:ext uri="{BB962C8B-B14F-4D97-AF65-F5344CB8AC3E}">
        <p14:creationId xmlns:p14="http://schemas.microsoft.com/office/powerpoint/2010/main" val="10054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1D5A-6E17-412B-90FF-5D3A844F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</a:t>
            </a:r>
            <a:r>
              <a:rPr lang="en-US" dirty="0" err="1"/>
              <a:t>datset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CD73B-49B8-4F9E-8A3D-6E4A02D8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105"/>
            <a:ext cx="1670224" cy="2309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7F6C9-8934-443E-AEFA-44060972713B}"/>
              </a:ext>
            </a:extLst>
          </p:cNvPr>
          <p:cNvSpPr txBox="1"/>
          <p:nvPr/>
        </p:nvSpPr>
        <p:spPr>
          <a:xfrm>
            <a:off x="6096000" y="1897331"/>
            <a:ext cx="333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Label 0 for </a:t>
            </a:r>
            <a:r>
              <a:rPr lang="en-US" sz="2400" dirty="0" err="1"/>
              <a:t>covid</a:t>
            </a:r>
            <a:r>
              <a:rPr lang="en-US" sz="2400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Label 1 for </a:t>
            </a:r>
            <a:r>
              <a:rPr lang="en-US" sz="2400" dirty="0" err="1"/>
              <a:t>covid</a:t>
            </a:r>
            <a:r>
              <a:rPr lang="en-US" sz="2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983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BCC8-6AF6-4C69-9AE3-DBF2DF41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VGG16 and fully connected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74B4D-0195-4830-81C7-EA4FDD59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" y="1690688"/>
            <a:ext cx="6278442" cy="4189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6A1D9-840B-44DF-8C05-4D5A600AB7A4}"/>
              </a:ext>
            </a:extLst>
          </p:cNvPr>
          <p:cNvSpPr txBox="1"/>
          <p:nvPr/>
        </p:nvSpPr>
        <p:spPr>
          <a:xfrm>
            <a:off x="7116642" y="1690688"/>
            <a:ext cx="52629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input size 224*224*3 for input layer of vgg16 and extracting feature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Flatting feature vector by average pooling 4*4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one layer fully connected consist of 64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second layer consist of 2 neuron and sigmoid activation function for predicting probability of target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CEA3-DEFD-4F71-92DC-7DF20D46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B69CA-84A3-49A4-9699-649E419AC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5011"/>
            <a:ext cx="5198515" cy="2720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DD3F9-DA60-45B6-B53A-7C7ABAACF29C}"/>
              </a:ext>
            </a:extLst>
          </p:cNvPr>
          <p:cNvSpPr txBox="1"/>
          <p:nvPr/>
        </p:nvSpPr>
        <p:spPr>
          <a:xfrm>
            <a:off x="6427325" y="1741305"/>
            <a:ext cx="5094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binary_crossentropy</a:t>
            </a:r>
            <a:r>
              <a:rPr lang="en-US" sz="2400" dirty="0"/>
              <a:t>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rate=0.001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Epochs=25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Batch size=8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28351-8946-40F0-B408-879F746B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4" y="4515729"/>
            <a:ext cx="50292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8D9-AFC7-4BCA-A4D7-04EC33C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6EEEA-E7B7-4753-AFD3-EB1B20AB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760"/>
            <a:ext cx="6451356" cy="489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74554-9800-4F33-84A5-4D621E0F32EE}"/>
              </a:ext>
            </a:extLst>
          </p:cNvPr>
          <p:cNvSpPr txBox="1"/>
          <p:nvPr/>
        </p:nvSpPr>
        <p:spPr>
          <a:xfrm>
            <a:off x="7505700" y="1363760"/>
            <a:ext cx="44049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loss and validation loss are decreasing(after 25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accuracy and validation accuracy are increasing(after 25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Detecting COVID-19 Using VGG-16</vt:lpstr>
      <vt:lpstr>dataset</vt:lpstr>
      <vt:lpstr>Real sample from Canada hospital</vt:lpstr>
      <vt:lpstr>Preprocessing dataset</vt:lpstr>
      <vt:lpstr>Augmentation and splitting dataset</vt:lpstr>
      <vt:lpstr>Labeling datset</vt:lpstr>
      <vt:lpstr>Using VGG16 and fully connected layer</vt:lpstr>
      <vt:lpstr>Fitting model</vt:lpstr>
      <vt:lpstr>Results of model</vt:lpstr>
      <vt:lpstr>Confusion matrix</vt:lpstr>
      <vt:lpstr>Testing model on covid+</vt:lpstr>
      <vt:lpstr>Testing model on covid- (healthy images)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behnoud shafizadeh</dc:creator>
  <cp:lastModifiedBy>behnoud shafizadeh</cp:lastModifiedBy>
  <cp:revision>27</cp:revision>
  <dcterms:created xsi:type="dcterms:W3CDTF">2021-01-17T17:35:08Z</dcterms:created>
  <dcterms:modified xsi:type="dcterms:W3CDTF">2021-02-01T05:59:50Z</dcterms:modified>
</cp:coreProperties>
</file>