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hnoush/SOM" TargetMode="Externa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2922" y="2303598"/>
            <a:ext cx="6498158" cy="1724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SOM to Pen-Based Recognition of Handwritten Digits Data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22921" y="4624363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Behnoush </a:t>
            </a:r>
            <a:r>
              <a:rPr lang="en-US" dirty="0" err="1" smtClean="0"/>
              <a:t>Abdollahi</a:t>
            </a:r>
            <a:endParaRPr lang="en-US" dirty="0" smtClean="0"/>
          </a:p>
          <a:p>
            <a:r>
              <a:rPr lang="en-US" sz="1200" dirty="0" err="1" smtClean="0"/>
              <a:t>b.abdollahi</a:t>
            </a:r>
            <a:r>
              <a:rPr lang="en-US" sz="1500" dirty="0" err="1" smtClean="0"/>
              <a:t>@louisville.edu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76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9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6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Code available at: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3699"/>
              </p:ext>
            </p:extLst>
          </p:nvPr>
        </p:nvGraphicFramePr>
        <p:xfrm>
          <a:off x="1491546" y="2777573"/>
          <a:ext cx="6879746" cy="15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480"/>
                <a:gridCol w="5855266"/>
              </a:tblGrid>
              <a:tr h="936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https://github.com/behnoush/SOM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b.abdollahi@louisville.edu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gi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57" y="2777573"/>
            <a:ext cx="542506" cy="5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Pen-based recognition of handwritten digits from UCI online repository</a:t>
            </a:r>
          </a:p>
          <a:p>
            <a:r>
              <a:rPr lang="en-US" dirty="0" smtClean="0"/>
              <a:t>7494 samples written by 30 writers</a:t>
            </a:r>
          </a:p>
          <a:p>
            <a:r>
              <a:rPr lang="en-US" dirty="0" smtClean="0"/>
              <a:t>16 attribute: x and y coordinate information of 8 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08" y="3741952"/>
            <a:ext cx="3501331" cy="31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Method: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Clustering: looking for patterns in the dataset</a:t>
            </a:r>
          </a:p>
          <a:p>
            <a:r>
              <a:rPr lang="en-US" dirty="0" smtClean="0"/>
              <a:t>What are different style of writing a digit?</a:t>
            </a:r>
          </a:p>
          <a:p>
            <a:r>
              <a:rPr lang="en-US" dirty="0" smtClean="0"/>
              <a:t>Self Organizing Maps (SOM)</a:t>
            </a:r>
          </a:p>
          <a:p>
            <a:pPr lvl="1"/>
            <a:r>
              <a:rPr lang="en-US" dirty="0" smtClean="0"/>
              <a:t>Clustering method to produce a low dimension of the input samples and group similar inputs together</a:t>
            </a:r>
          </a:p>
          <a:p>
            <a:pPr lvl="1"/>
            <a:r>
              <a:rPr lang="en-US" dirty="0" smtClean="0"/>
              <a:t>Useful for visualization</a:t>
            </a:r>
          </a:p>
          <a:p>
            <a:pPr lvl="1"/>
            <a:r>
              <a:rPr lang="en-US" dirty="0" smtClean="0"/>
              <a:t>Simple to implement</a:t>
            </a:r>
          </a:p>
        </p:txBody>
      </p:sp>
    </p:spTree>
    <p:extLst>
      <p:ext uri="{BB962C8B-B14F-4D97-AF65-F5344CB8AC3E}">
        <p14:creationId xmlns:p14="http://schemas.microsoft.com/office/powerpoint/2010/main" val="116077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R</a:t>
            </a:r>
          </a:p>
          <a:p>
            <a:r>
              <a:rPr lang="en-US" dirty="0" smtClean="0"/>
              <a:t>Toolbox: R studio </a:t>
            </a:r>
          </a:p>
          <a:p>
            <a:r>
              <a:rPr lang="en-US" dirty="0" smtClean="0"/>
              <a:t>Package: {</a:t>
            </a:r>
            <a:r>
              <a:rPr lang="en-US" dirty="0" err="1" smtClean="0"/>
              <a:t>kohonen</a:t>
            </a:r>
            <a:r>
              <a:rPr lang="en-US" dirty="0" smtClean="0"/>
              <a:t>}</a:t>
            </a:r>
          </a:p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/>
              <a:t>som</a:t>
            </a:r>
            <a:r>
              <a:rPr lang="en-US" dirty="0"/>
              <a:t>(data, grid, </a:t>
            </a:r>
            <a:r>
              <a:rPr lang="en-US" dirty="0" err="1"/>
              <a:t>rlen</a:t>
            </a:r>
            <a:r>
              <a:rPr lang="en-US" dirty="0"/>
              <a:t>, alpha, radius, </a:t>
            </a:r>
            <a:r>
              <a:rPr lang="en-US" dirty="0" err="1"/>
              <a:t>init</a:t>
            </a:r>
            <a:r>
              <a:rPr lang="en-US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1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2994" b="-16282"/>
          <a:stretch/>
        </p:blipFill>
        <p:spPr bwMode="auto">
          <a:xfrm>
            <a:off x="-276097" y="1600200"/>
            <a:ext cx="9704821" cy="556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t="3125" r="18008"/>
          <a:stretch/>
        </p:blipFill>
        <p:spPr bwMode="auto">
          <a:xfrm>
            <a:off x="4279509" y="1698104"/>
            <a:ext cx="4767857" cy="4859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14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5" y="1600201"/>
            <a:ext cx="7928916" cy="4529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63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" b="3427"/>
          <a:stretch>
            <a:fillRect/>
          </a:stretch>
        </p:blipFill>
        <p:spPr bwMode="auto">
          <a:xfrm>
            <a:off x="1598445" y="0"/>
            <a:ext cx="5718135" cy="317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46" y="3178189"/>
            <a:ext cx="5718134" cy="35066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2731" y="1242516"/>
            <a:ext cx="109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 4 grid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4832008"/>
            <a:ext cx="10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by 5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4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r="-92074" b="-1802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28" y="1600201"/>
            <a:ext cx="4358823" cy="353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23" y="5135734"/>
            <a:ext cx="1304555" cy="124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55" y="5135734"/>
            <a:ext cx="1311463" cy="124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97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309" r="-108539" b="-24303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58" y="1946610"/>
            <a:ext cx="3879168" cy="3189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97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580</TotalTime>
  <Words>156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Application of SOM to Pen-Based Recognition of Handwritten Digits Data</vt:lpstr>
      <vt:lpstr>Problem Statement</vt:lpstr>
      <vt:lpstr>Selected Method: SOM</vt:lpstr>
      <vt:lpstr>Implementation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SOM to Pen-Based Recognition of Handwritten Digits Data</dc:title>
  <dc:creator>Behnoush</dc:creator>
  <cp:lastModifiedBy>Behnoush</cp:lastModifiedBy>
  <cp:revision>12</cp:revision>
  <dcterms:created xsi:type="dcterms:W3CDTF">2013-02-11T04:56:38Z</dcterms:created>
  <dcterms:modified xsi:type="dcterms:W3CDTF">2013-02-11T14:36:47Z</dcterms:modified>
</cp:coreProperties>
</file>